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385" r:id="rId2"/>
    <p:sldId id="400" r:id="rId3"/>
    <p:sldId id="401" r:id="rId4"/>
    <p:sldId id="402" r:id="rId5"/>
    <p:sldId id="403" r:id="rId6"/>
    <p:sldId id="404" r:id="rId7"/>
    <p:sldId id="405" r:id="rId8"/>
    <p:sldId id="406" r:id="rId9"/>
    <p:sldId id="407" r:id="rId10"/>
    <p:sldId id="408" r:id="rId11"/>
    <p:sldId id="409" r:id="rId12"/>
    <p:sldId id="410" r:id="rId13"/>
    <p:sldId id="411" r:id="rId14"/>
    <p:sldId id="412" r:id="rId15"/>
    <p:sldId id="381" r:id="rId16"/>
    <p:sldId id="413" r:id="rId17"/>
    <p:sldId id="414" r:id="rId18"/>
    <p:sldId id="415" r:id="rId19"/>
    <p:sldId id="416" r:id="rId20"/>
    <p:sldId id="417" r:id="rId21"/>
    <p:sldId id="418" r:id="rId22"/>
    <p:sldId id="419" r:id="rId23"/>
    <p:sldId id="420" r:id="rId24"/>
    <p:sldId id="421" r:id="rId25"/>
    <p:sldId id="422" r:id="rId26"/>
    <p:sldId id="423" r:id="rId27"/>
    <p:sldId id="331" r:id="rId28"/>
    <p:sldId id="333" r:id="rId29"/>
    <p:sldId id="424" r:id="rId30"/>
    <p:sldId id="350" r:id="rId31"/>
    <p:sldId id="378" r:id="rId32"/>
    <p:sldId id="379" r:id="rId33"/>
    <p:sldId id="380" r:id="rId34"/>
    <p:sldId id="338" r:id="rId35"/>
    <p:sldId id="369" r:id="rId36"/>
    <p:sldId id="391" r:id="rId37"/>
    <p:sldId id="390" r:id="rId38"/>
    <p:sldId id="337" r:id="rId39"/>
    <p:sldId id="332" r:id="rId40"/>
    <p:sldId id="399" r:id="rId41"/>
    <p:sldId id="398" r:id="rId42"/>
    <p:sldId id="397" r:id="rId43"/>
    <p:sldId id="396" r:id="rId44"/>
    <p:sldId id="395" r:id="rId45"/>
    <p:sldId id="394" r:id="rId46"/>
    <p:sldId id="393" r:id="rId47"/>
    <p:sldId id="346" r:id="rId48"/>
    <p:sldId id="345" r:id="rId49"/>
    <p:sldId id="374" r:id="rId50"/>
    <p:sldId id="392" r:id="rId51"/>
  </p:sldIdLst>
  <p:sldSz cx="6858000" cy="51435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1C2A"/>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434" autoAdjust="0"/>
  </p:normalViewPr>
  <p:slideViewPr>
    <p:cSldViewPr>
      <p:cViewPr>
        <p:scale>
          <a:sx n="75" d="100"/>
          <a:sy n="75" d="100"/>
        </p:scale>
        <p:origin x="1812" y="54"/>
      </p:cViewPr>
      <p:guideLst>
        <p:guide orient="horz" pos="1620"/>
        <p:guide pos="216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2D3775-B730-46CB-8A44-BD6D55F028C8}" type="datetimeFigureOut">
              <a:rPr lang="en-US" smtClean="0"/>
              <a:t>8/22/2017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A0BFE4-C6C8-4D52-8F8F-5144D6FAC556}" type="slidenum">
              <a:rPr lang="en-US" smtClean="0"/>
              <a:t>‹#›</a:t>
            </a:fld>
            <a:endParaRPr lang="en-US"/>
          </a:p>
        </p:txBody>
      </p:sp>
    </p:spTree>
    <p:extLst>
      <p:ext uri="{BB962C8B-B14F-4D97-AF65-F5344CB8AC3E}">
        <p14:creationId xmlns:p14="http://schemas.microsoft.com/office/powerpoint/2010/main" val="62549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63E9E0-D922-418E-8BFA-E41C87CB1E68}" type="datetimeFigureOut">
              <a:rPr lang="en-US" smtClean="0"/>
              <a:pPr/>
              <a:t>8/22/2017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7D2F9E-D167-4ED3-83EC-AE46EA34BEC3}" type="slidenum">
              <a:rPr lang="en-US" smtClean="0"/>
              <a:pPr/>
              <a:t>‹#›</a:t>
            </a:fld>
            <a:endParaRPr lang="en-US"/>
          </a:p>
        </p:txBody>
      </p:sp>
    </p:spTree>
    <p:extLst>
      <p:ext uri="{BB962C8B-B14F-4D97-AF65-F5344CB8AC3E}">
        <p14:creationId xmlns:p14="http://schemas.microsoft.com/office/powerpoint/2010/main" val="675364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41569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2525455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859669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1659826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1908120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1">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l">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8" name="Title 2"/>
          <p:cNvSpPr>
            <a:spLocks noGrp="1"/>
          </p:cNvSpPr>
          <p:nvPr>
            <p:ph type="title"/>
          </p:nvPr>
        </p:nvSpPr>
        <p:spPr>
          <a:xfrm>
            <a:off x="285750" y="341314"/>
            <a:ext cx="6276273" cy="495383"/>
          </a:xfrm>
          <a:prstGeom prst="rect">
            <a:avLst/>
          </a:prstGeom>
        </p:spPr>
        <p:txBody>
          <a:bodyPr lIns="0" tIns="0" rIns="0" bIns="0" anchor="ctr"/>
          <a:lstStyle>
            <a:lvl1pPr algn="l">
              <a:defRPr sz="3200">
                <a:solidFill>
                  <a:schemeClr val="tx1">
                    <a:lumMod val="75000"/>
                    <a:lumOff val="2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0492036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M10">
    <p:spTree>
      <p:nvGrpSpPr>
        <p:cNvPr id="1" name=""/>
        <p:cNvGrpSpPr/>
        <p:nvPr/>
      </p:nvGrpSpPr>
      <p:grpSpPr>
        <a:xfrm>
          <a:off x="0" y="0"/>
          <a:ext cx="0" cy="0"/>
          <a:chOff x="0" y="0"/>
          <a:chExt cx="0" cy="0"/>
        </a:xfrm>
      </p:grpSpPr>
      <p:sp>
        <p:nvSpPr>
          <p:cNvPr id="14"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l">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15" name="Title 2"/>
          <p:cNvSpPr>
            <a:spLocks noGrp="1"/>
          </p:cNvSpPr>
          <p:nvPr>
            <p:ph type="title"/>
          </p:nvPr>
        </p:nvSpPr>
        <p:spPr>
          <a:xfrm>
            <a:off x="285750" y="341314"/>
            <a:ext cx="6276273" cy="495383"/>
          </a:xfrm>
          <a:prstGeom prst="rect">
            <a:avLst/>
          </a:prstGeom>
        </p:spPr>
        <p:txBody>
          <a:bodyPr lIns="0" tIns="0" rIns="0" bIns="0" anchor="ctr"/>
          <a:lstStyle>
            <a:lvl1pPr algn="l">
              <a:defRPr sz="3200">
                <a:solidFill>
                  <a:schemeClr val="tx1">
                    <a:lumMod val="75000"/>
                    <a:lumOff val="25000"/>
                  </a:schemeClr>
                </a:solidFill>
              </a:defRPr>
            </a:lvl1pPr>
          </a:lstStyle>
          <a:p>
            <a:r>
              <a:rPr lang="en-US" dirty="0" smtClean="0"/>
              <a:t>Click to edit Master title style</a:t>
            </a:r>
            <a:endParaRPr lang="en-US" dirty="0"/>
          </a:p>
        </p:txBody>
      </p:sp>
      <p:sp>
        <p:nvSpPr>
          <p:cNvPr id="18" name="Picture Placeholder 17"/>
          <p:cNvSpPr>
            <a:spLocks noGrp="1"/>
          </p:cNvSpPr>
          <p:nvPr>
            <p:ph type="pic" sz="quarter" idx="11" hasCustomPrompt="1"/>
          </p:nvPr>
        </p:nvSpPr>
        <p:spPr>
          <a:xfrm>
            <a:off x="382047" y="1798245"/>
            <a:ext cx="2015353" cy="2529669"/>
          </a:xfrm>
          <a:custGeom>
            <a:avLst/>
            <a:gdLst>
              <a:gd name="connsiteX0" fmla="*/ 11228 w 2015353"/>
              <a:gd name="connsiteY0" fmla="*/ 0 h 2529669"/>
              <a:gd name="connsiteX1" fmla="*/ 2005997 w 2015353"/>
              <a:gd name="connsiteY1" fmla="*/ 1870 h 2529669"/>
              <a:gd name="connsiteX2" fmla="*/ 2015353 w 2015353"/>
              <a:gd name="connsiteY2" fmla="*/ 13088 h 2529669"/>
              <a:gd name="connsiteX3" fmla="*/ 2015353 w 2015353"/>
              <a:gd name="connsiteY3" fmla="*/ 2520321 h 2529669"/>
              <a:gd name="connsiteX4" fmla="*/ 2004126 w 2015353"/>
              <a:gd name="connsiteY4" fmla="*/ 2529669 h 2529669"/>
              <a:gd name="connsiteX5" fmla="*/ 11228 w 2015353"/>
              <a:gd name="connsiteY5" fmla="*/ 2529669 h 2529669"/>
              <a:gd name="connsiteX6" fmla="*/ 0 w 2015353"/>
              <a:gd name="connsiteY6" fmla="*/ 2518451 h 2529669"/>
              <a:gd name="connsiteX7" fmla="*/ 1871 w 2015353"/>
              <a:gd name="connsiteY7" fmla="*/ 11218 h 2529669"/>
              <a:gd name="connsiteX8" fmla="*/ 11228 w 2015353"/>
              <a:gd name="connsiteY8" fmla="*/ 0 h 252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5353" h="2529669">
                <a:moveTo>
                  <a:pt x="11228" y="0"/>
                </a:moveTo>
                <a:cubicBezTo>
                  <a:pt x="2005997" y="1870"/>
                  <a:pt x="2005997" y="1870"/>
                  <a:pt x="2005997" y="1870"/>
                </a:cubicBezTo>
                <a:cubicBezTo>
                  <a:pt x="2011611" y="1870"/>
                  <a:pt x="2015353" y="5609"/>
                  <a:pt x="2015353" y="13088"/>
                </a:cubicBezTo>
                <a:cubicBezTo>
                  <a:pt x="2015353" y="2520321"/>
                  <a:pt x="2015353" y="2520321"/>
                  <a:pt x="2015353" y="2520321"/>
                </a:cubicBezTo>
                <a:cubicBezTo>
                  <a:pt x="2015353" y="2525930"/>
                  <a:pt x="2009739" y="2529669"/>
                  <a:pt x="2004126" y="2529669"/>
                </a:cubicBezTo>
                <a:cubicBezTo>
                  <a:pt x="11228" y="2529669"/>
                  <a:pt x="11228" y="2529669"/>
                  <a:pt x="11228" y="2529669"/>
                </a:cubicBezTo>
                <a:cubicBezTo>
                  <a:pt x="5614" y="2529669"/>
                  <a:pt x="0" y="2524060"/>
                  <a:pt x="0" y="2518451"/>
                </a:cubicBezTo>
                <a:cubicBezTo>
                  <a:pt x="1871" y="11218"/>
                  <a:pt x="1871" y="11218"/>
                  <a:pt x="1871" y="11218"/>
                </a:cubicBezTo>
                <a:cubicBezTo>
                  <a:pt x="1871" y="5609"/>
                  <a:pt x="5614" y="0"/>
                  <a:pt x="11228" y="0"/>
                </a:cubicBezTo>
                <a:close/>
              </a:path>
            </a:pathLst>
          </a:custGeom>
          <a:solidFill>
            <a:schemeClr val="tx2">
              <a:lumMod val="10000"/>
              <a:lumOff val="90000"/>
            </a:schemeClr>
          </a:solidFill>
          <a:ln w="19050">
            <a:noFill/>
          </a:ln>
        </p:spPr>
        <p:txBody>
          <a:bodyPr wrap="square" lIns="0" tIns="91440" rIns="0" bIns="54864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21" name="Picture Placeholder 20"/>
          <p:cNvSpPr>
            <a:spLocks noGrp="1"/>
          </p:cNvSpPr>
          <p:nvPr>
            <p:ph type="pic" sz="quarter" idx="12" hasCustomPrompt="1"/>
          </p:nvPr>
        </p:nvSpPr>
        <p:spPr>
          <a:xfrm>
            <a:off x="2105349" y="2723187"/>
            <a:ext cx="1039277" cy="1706846"/>
          </a:xfrm>
          <a:custGeom>
            <a:avLst/>
            <a:gdLst>
              <a:gd name="connsiteX0" fmla="*/ 1039277 w 1039277"/>
              <a:gd name="connsiteY0" fmla="*/ 0 h 1706846"/>
              <a:gd name="connsiteX1" fmla="*/ 1039277 w 1039277"/>
              <a:gd name="connsiteY1" fmla="*/ 1706846 h 1706846"/>
              <a:gd name="connsiteX2" fmla="*/ 0 w 1039277"/>
              <a:gd name="connsiteY2" fmla="*/ 1706846 h 1706846"/>
              <a:gd name="connsiteX3" fmla="*/ 0 w 1039277"/>
              <a:gd name="connsiteY3" fmla="*/ 1667 h 1706846"/>
            </a:gdLst>
            <a:ahLst/>
            <a:cxnLst>
              <a:cxn ang="0">
                <a:pos x="connsiteX0" y="connsiteY0"/>
              </a:cxn>
              <a:cxn ang="0">
                <a:pos x="connsiteX1" y="connsiteY1"/>
              </a:cxn>
              <a:cxn ang="0">
                <a:pos x="connsiteX2" y="connsiteY2"/>
              </a:cxn>
              <a:cxn ang="0">
                <a:pos x="connsiteX3" y="connsiteY3"/>
              </a:cxn>
            </a:cxnLst>
            <a:rect l="l" t="t" r="r" b="b"/>
            <a:pathLst>
              <a:path w="1039277" h="1706846">
                <a:moveTo>
                  <a:pt x="1039277" y="0"/>
                </a:moveTo>
                <a:lnTo>
                  <a:pt x="1039277" y="1706846"/>
                </a:lnTo>
                <a:lnTo>
                  <a:pt x="0" y="1706846"/>
                </a:lnTo>
                <a:lnTo>
                  <a:pt x="0" y="1667"/>
                </a:lnTo>
                <a:close/>
              </a:path>
            </a:pathLst>
          </a:custGeom>
          <a:solidFill>
            <a:schemeClr val="tx2">
              <a:lumMod val="10000"/>
              <a:lumOff val="90000"/>
            </a:schemeClr>
          </a:solidFill>
          <a:ln w="19050">
            <a:noFill/>
          </a:ln>
        </p:spPr>
        <p:txBody>
          <a:bodyPr wrap="square" lIns="0" tIns="91440" rIns="0" bIns="54864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368019973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11">
    <p:spTree>
      <p:nvGrpSpPr>
        <p:cNvPr id="1" name=""/>
        <p:cNvGrpSpPr/>
        <p:nvPr/>
      </p:nvGrpSpPr>
      <p:grpSpPr>
        <a:xfrm>
          <a:off x="0" y="0"/>
          <a:ext cx="0" cy="0"/>
          <a:chOff x="0" y="0"/>
          <a:chExt cx="0" cy="0"/>
        </a:xfrm>
      </p:grpSpPr>
      <p:sp>
        <p:nvSpPr>
          <p:cNvPr id="4" name="Picture Placeholder 11"/>
          <p:cNvSpPr>
            <a:spLocks noGrp="1"/>
          </p:cNvSpPr>
          <p:nvPr>
            <p:ph type="pic" sz="quarter" idx="11" hasCustomPrompt="1"/>
          </p:nvPr>
        </p:nvSpPr>
        <p:spPr>
          <a:xfrm>
            <a:off x="3476271" y="1667175"/>
            <a:ext cx="1724179" cy="3067050"/>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5" name="Picture Placeholder 11"/>
          <p:cNvSpPr>
            <a:spLocks noGrp="1"/>
          </p:cNvSpPr>
          <p:nvPr>
            <p:ph type="pic" sz="quarter" idx="12" hasCustomPrompt="1"/>
          </p:nvPr>
        </p:nvSpPr>
        <p:spPr>
          <a:xfrm>
            <a:off x="3762021" y="981375"/>
            <a:ext cx="1724179" cy="3067050"/>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7" name="Picture Placeholder 11"/>
          <p:cNvSpPr>
            <a:spLocks noGrp="1"/>
          </p:cNvSpPr>
          <p:nvPr>
            <p:ph type="pic" sz="quarter" idx="13" hasCustomPrompt="1"/>
          </p:nvPr>
        </p:nvSpPr>
        <p:spPr>
          <a:xfrm>
            <a:off x="4047771" y="295575"/>
            <a:ext cx="1724179" cy="3067050"/>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20341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accel="20000" decel="8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accel="20000" decel="8000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12">
    <p:spTree>
      <p:nvGrpSpPr>
        <p:cNvPr id="1" name=""/>
        <p:cNvGrpSpPr/>
        <p:nvPr/>
      </p:nvGrpSpPr>
      <p:grpSpPr>
        <a:xfrm>
          <a:off x="0" y="0"/>
          <a:ext cx="0" cy="0"/>
          <a:chOff x="0" y="0"/>
          <a:chExt cx="0" cy="0"/>
        </a:xfrm>
      </p:grpSpPr>
      <p:sp>
        <p:nvSpPr>
          <p:cNvPr id="4" name="Picture Placeholder 11"/>
          <p:cNvSpPr>
            <a:spLocks noGrp="1"/>
          </p:cNvSpPr>
          <p:nvPr>
            <p:ph type="pic" sz="quarter" idx="11" hasCustomPrompt="1"/>
          </p:nvPr>
        </p:nvSpPr>
        <p:spPr>
          <a:xfrm>
            <a:off x="1590624" y="1561355"/>
            <a:ext cx="1676351" cy="2981970"/>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OffAxis2Top">
              <a:rot lat="19134171" lon="1510677" rev="19465765"/>
            </a:camera>
            <a:lightRig rig="threePt" dir="t"/>
          </a:scene3d>
          <a:sp3d extrusionH="63500" prstMaterial="matte"/>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5" name="Picture Placeholder 11"/>
          <p:cNvSpPr>
            <a:spLocks noGrp="1"/>
          </p:cNvSpPr>
          <p:nvPr>
            <p:ph type="pic" sz="quarter" idx="12" hasCustomPrompt="1"/>
          </p:nvPr>
        </p:nvSpPr>
        <p:spPr>
          <a:xfrm>
            <a:off x="1214162" y="1040730"/>
            <a:ext cx="1676351" cy="2981970"/>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OffAxis2Top">
              <a:rot lat="19134171" lon="1510677" rev="19465765"/>
            </a:camera>
            <a:lightRig rig="threePt" dir="t"/>
          </a:scene3d>
          <a:sp3d extrusionH="63500" prstMaterial="matte"/>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7" name="Picture Placeholder 11"/>
          <p:cNvSpPr>
            <a:spLocks noGrp="1"/>
          </p:cNvSpPr>
          <p:nvPr>
            <p:ph type="pic" sz="quarter" idx="13" hasCustomPrompt="1"/>
          </p:nvPr>
        </p:nvSpPr>
        <p:spPr>
          <a:xfrm>
            <a:off x="837699" y="507330"/>
            <a:ext cx="1676351" cy="2981970"/>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OffAxis2Top">
              <a:rot lat="19134171" lon="1510677" rev="19465765"/>
            </a:camera>
            <a:lightRig rig="threePt" dir="t"/>
          </a:scene3d>
          <a:sp3d extrusionH="63500" prstMaterial="matte"/>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52946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accel="20000" decel="8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accel="20000" decel="8000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13">
    <p:spTree>
      <p:nvGrpSpPr>
        <p:cNvPr id="1" name=""/>
        <p:cNvGrpSpPr/>
        <p:nvPr/>
      </p:nvGrpSpPr>
      <p:grpSpPr>
        <a:xfrm>
          <a:off x="0" y="0"/>
          <a:ext cx="0" cy="0"/>
          <a:chOff x="0" y="0"/>
          <a:chExt cx="0" cy="0"/>
        </a:xfrm>
      </p:grpSpPr>
      <p:sp>
        <p:nvSpPr>
          <p:cNvPr id="11"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ctr">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12" name="Title 2"/>
          <p:cNvSpPr>
            <a:spLocks noGrp="1"/>
          </p:cNvSpPr>
          <p:nvPr>
            <p:ph type="title"/>
          </p:nvPr>
        </p:nvSpPr>
        <p:spPr>
          <a:xfrm>
            <a:off x="285750" y="341314"/>
            <a:ext cx="6276273" cy="495383"/>
          </a:xfrm>
          <a:prstGeom prst="rect">
            <a:avLst/>
          </a:prstGeom>
        </p:spPr>
        <p:txBody>
          <a:bodyPr lIns="0" tIns="0" rIns="0" bIns="0" anchor="ctr"/>
          <a:lstStyle>
            <a:lvl1pPr algn="ctr">
              <a:defRPr sz="3200">
                <a:solidFill>
                  <a:schemeClr val="tx1">
                    <a:lumMod val="75000"/>
                    <a:lumOff val="25000"/>
                  </a:schemeClr>
                </a:solidFill>
              </a:defRPr>
            </a:lvl1pPr>
          </a:lstStyle>
          <a:p>
            <a:r>
              <a:rPr lang="en-US" dirty="0" smtClean="0"/>
              <a:t>Click to edit Master title style</a:t>
            </a:r>
            <a:endParaRPr lang="en-US" dirty="0"/>
          </a:p>
        </p:txBody>
      </p:sp>
      <p:sp>
        <p:nvSpPr>
          <p:cNvPr id="13" name="Picture Placeholder 11"/>
          <p:cNvSpPr>
            <a:spLocks noGrp="1"/>
          </p:cNvSpPr>
          <p:nvPr>
            <p:ph type="pic" sz="quarter" idx="11" hasCustomPrompt="1"/>
          </p:nvPr>
        </p:nvSpPr>
        <p:spPr>
          <a:xfrm>
            <a:off x="2778896" y="2632509"/>
            <a:ext cx="1300210" cy="2312874"/>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14" name="Picture Placeholder 11"/>
          <p:cNvSpPr>
            <a:spLocks noGrp="1"/>
          </p:cNvSpPr>
          <p:nvPr>
            <p:ph type="pic" sz="quarter" idx="12" hasCustomPrompt="1"/>
          </p:nvPr>
        </p:nvSpPr>
        <p:spPr>
          <a:xfrm>
            <a:off x="2778896" y="1946709"/>
            <a:ext cx="1300210" cy="2312874"/>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15" name="Picture Placeholder 11"/>
          <p:cNvSpPr>
            <a:spLocks noGrp="1"/>
          </p:cNvSpPr>
          <p:nvPr>
            <p:ph type="pic" sz="quarter" idx="13" hasCustomPrompt="1"/>
          </p:nvPr>
        </p:nvSpPr>
        <p:spPr>
          <a:xfrm>
            <a:off x="2778896" y="1260909"/>
            <a:ext cx="1300210" cy="2312874"/>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56889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accel="20000" decel="8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accel="20000" decel="80000" fill="hold" grpId="0"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14">
    <p:spTree>
      <p:nvGrpSpPr>
        <p:cNvPr id="1" name=""/>
        <p:cNvGrpSpPr/>
        <p:nvPr/>
      </p:nvGrpSpPr>
      <p:grpSpPr>
        <a:xfrm>
          <a:off x="0" y="0"/>
          <a:ext cx="0" cy="0"/>
          <a:chOff x="0" y="0"/>
          <a:chExt cx="0" cy="0"/>
        </a:xfrm>
      </p:grpSpPr>
      <p:sp>
        <p:nvSpPr>
          <p:cNvPr id="8" name="Picture Placeholder 11"/>
          <p:cNvSpPr>
            <a:spLocks noGrp="1"/>
          </p:cNvSpPr>
          <p:nvPr>
            <p:ph type="pic" sz="quarter" idx="15" hasCustomPrompt="1"/>
          </p:nvPr>
        </p:nvSpPr>
        <p:spPr>
          <a:xfrm>
            <a:off x="127907" y="550445"/>
            <a:ext cx="1901952" cy="3383280"/>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RightUp"/>
            <a:lightRig rig="threePt" dir="t"/>
          </a:scene3d>
          <a:sp3d extrusionH="63500"/>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10" name="Picture Placeholder 11"/>
          <p:cNvSpPr>
            <a:spLocks noGrp="1"/>
          </p:cNvSpPr>
          <p:nvPr>
            <p:ph type="pic" sz="quarter" idx="14" hasCustomPrompt="1"/>
          </p:nvPr>
        </p:nvSpPr>
        <p:spPr>
          <a:xfrm>
            <a:off x="673553" y="855245"/>
            <a:ext cx="1901952" cy="3383280"/>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RightUp"/>
            <a:lightRig rig="threePt" dir="t"/>
          </a:scene3d>
          <a:sp3d extrusionH="63500"/>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11" name="Picture Placeholder 11"/>
          <p:cNvSpPr>
            <a:spLocks noGrp="1"/>
          </p:cNvSpPr>
          <p:nvPr>
            <p:ph type="pic" sz="quarter" idx="13" hasCustomPrompt="1"/>
          </p:nvPr>
        </p:nvSpPr>
        <p:spPr>
          <a:xfrm>
            <a:off x="1219200" y="1160045"/>
            <a:ext cx="1901952" cy="3383280"/>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RightUp"/>
            <a:lightRig rig="threePt" dir="t"/>
          </a:scene3d>
          <a:sp3d extrusionH="63500"/>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340640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accel="20000" decel="8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accel="20000" decel="80000"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15">
    <p:spTree>
      <p:nvGrpSpPr>
        <p:cNvPr id="1" name=""/>
        <p:cNvGrpSpPr/>
        <p:nvPr/>
      </p:nvGrpSpPr>
      <p:grpSpPr>
        <a:xfrm>
          <a:off x="0" y="0"/>
          <a:ext cx="0" cy="0"/>
          <a:chOff x="0" y="0"/>
          <a:chExt cx="0" cy="0"/>
        </a:xfrm>
      </p:grpSpPr>
      <p:sp>
        <p:nvSpPr>
          <p:cNvPr id="11" name="Picture Placeholder 11"/>
          <p:cNvSpPr>
            <a:spLocks noGrp="1"/>
          </p:cNvSpPr>
          <p:nvPr>
            <p:ph type="pic" sz="quarter" idx="13" hasCustomPrompt="1"/>
          </p:nvPr>
        </p:nvSpPr>
        <p:spPr>
          <a:xfrm>
            <a:off x="4879848" y="636269"/>
            <a:ext cx="1901952" cy="3383280"/>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LeftDown"/>
            <a:lightRig rig="threePt" dir="t"/>
          </a:scene3d>
          <a:sp3d extrusionH="63500"/>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6" name="Picture Placeholder 11"/>
          <p:cNvSpPr>
            <a:spLocks noGrp="1"/>
          </p:cNvSpPr>
          <p:nvPr>
            <p:ph type="pic" sz="quarter" idx="14" hasCustomPrompt="1"/>
          </p:nvPr>
        </p:nvSpPr>
        <p:spPr>
          <a:xfrm>
            <a:off x="4308348" y="941070"/>
            <a:ext cx="1901952" cy="3383280"/>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LeftDown"/>
            <a:lightRig rig="threePt" dir="t"/>
          </a:scene3d>
          <a:sp3d extrusionH="63500"/>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7" name="Picture Placeholder 11"/>
          <p:cNvSpPr>
            <a:spLocks noGrp="1"/>
          </p:cNvSpPr>
          <p:nvPr>
            <p:ph type="pic" sz="quarter" idx="15" hasCustomPrompt="1"/>
          </p:nvPr>
        </p:nvSpPr>
        <p:spPr>
          <a:xfrm>
            <a:off x="3736848" y="1093470"/>
            <a:ext cx="1901952" cy="3383280"/>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LeftDown"/>
            <a:lightRig rig="threePt" dir="t"/>
          </a:scene3d>
          <a:sp3d extrusionH="63500"/>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305417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20000" decel="80000" fill="hold" grpId="0" nodeType="withEffect">
                                  <p:stCondLst>
                                    <p:cond delay="7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accel="20000" decel="8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16">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885953" y="1398621"/>
            <a:ext cx="1554118" cy="2764536"/>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8" name="Picture Placeholder 11"/>
          <p:cNvSpPr>
            <a:spLocks noGrp="1"/>
          </p:cNvSpPr>
          <p:nvPr>
            <p:ph type="pic" sz="quarter" idx="12" hasCustomPrompt="1"/>
          </p:nvPr>
        </p:nvSpPr>
        <p:spPr>
          <a:xfrm>
            <a:off x="5693398" y="2285607"/>
            <a:ext cx="1554118" cy="2764536"/>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9" name="Picture Placeholder 11"/>
          <p:cNvSpPr>
            <a:spLocks noGrp="1"/>
          </p:cNvSpPr>
          <p:nvPr>
            <p:ph type="pic" sz="quarter" idx="13" hasCustomPrompt="1"/>
          </p:nvPr>
        </p:nvSpPr>
        <p:spPr>
          <a:xfrm>
            <a:off x="4344306" y="242466"/>
            <a:ext cx="1554118" cy="2764536"/>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10" name="Picture Placeholder 11"/>
          <p:cNvSpPr>
            <a:spLocks noGrp="1"/>
          </p:cNvSpPr>
          <p:nvPr>
            <p:ph type="pic" sz="quarter" idx="14" hasCustomPrompt="1"/>
          </p:nvPr>
        </p:nvSpPr>
        <p:spPr>
          <a:xfrm>
            <a:off x="3154790" y="1151424"/>
            <a:ext cx="1554118" cy="2764536"/>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11" name="Picture Placeholder 11"/>
          <p:cNvSpPr>
            <a:spLocks noGrp="1"/>
          </p:cNvSpPr>
          <p:nvPr>
            <p:ph type="pic" sz="quarter" idx="15" hasCustomPrompt="1"/>
          </p:nvPr>
        </p:nvSpPr>
        <p:spPr>
          <a:xfrm>
            <a:off x="4493477" y="3199926"/>
            <a:ext cx="1554118" cy="2764536"/>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12" name="Picture Placeholder 11"/>
          <p:cNvSpPr>
            <a:spLocks noGrp="1"/>
          </p:cNvSpPr>
          <p:nvPr>
            <p:ph type="pic" sz="quarter" idx="16" hasCustomPrompt="1"/>
          </p:nvPr>
        </p:nvSpPr>
        <p:spPr>
          <a:xfrm>
            <a:off x="5587762" y="-644520"/>
            <a:ext cx="1554118" cy="2764536"/>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noFill/>
          <a:ln w="19050">
            <a:noFill/>
          </a:ln>
          <a:scene3d>
            <a:camera prst="isometricTopUp">
              <a:rot lat="19799996" lon="19484135" rev="3284134"/>
            </a:camera>
            <a:lightRig rig="threePt" dir="t"/>
          </a:scene3d>
          <a:sp3d extrusionH="63500"/>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224923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20000" decel="8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20000" decel="8000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20000" decel="8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20000" decel="8000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20000" decel="8000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17">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285750" y="341314"/>
            <a:ext cx="3676650" cy="1620837"/>
          </a:xfrm>
          <a:prstGeom prst="rect">
            <a:avLst/>
          </a:prstGeom>
        </p:spPr>
        <p:txBody>
          <a:bodyPr lIns="0" tIns="0" rIns="0" bIns="0" anchor="t"/>
          <a:lstStyle>
            <a:lvl1pPr algn="l">
              <a:defRPr sz="3200">
                <a:solidFill>
                  <a:schemeClr val="bg1"/>
                </a:solidFill>
              </a:defRPr>
            </a:lvl1pPr>
          </a:lstStyle>
          <a:p>
            <a:r>
              <a:rPr lang="en-US" dirty="0" smtClean="0"/>
              <a:t>Click to edit Master title style</a:t>
            </a:r>
            <a:br>
              <a:rPr lang="en-US" dirty="0" smtClean="0"/>
            </a:br>
            <a:endParaRPr lang="en-US" dirty="0"/>
          </a:p>
        </p:txBody>
      </p:sp>
      <p:sp>
        <p:nvSpPr>
          <p:cNvPr id="7" name="Picture Placeholder 6"/>
          <p:cNvSpPr>
            <a:spLocks noGrp="1"/>
          </p:cNvSpPr>
          <p:nvPr>
            <p:ph type="pic" sz="quarter" idx="11" hasCustomPrompt="1"/>
          </p:nvPr>
        </p:nvSpPr>
        <p:spPr>
          <a:xfrm>
            <a:off x="4538339" y="1365422"/>
            <a:ext cx="1687834" cy="2771999"/>
          </a:xfrm>
          <a:custGeom>
            <a:avLst/>
            <a:gdLst>
              <a:gd name="connsiteX0" fmla="*/ 1687834 w 1687834"/>
              <a:gd name="connsiteY0" fmla="*/ 0 h 2771999"/>
              <a:gd name="connsiteX1" fmla="*/ 1687834 w 1687834"/>
              <a:gd name="connsiteY1" fmla="*/ 2771999 h 2771999"/>
              <a:gd name="connsiteX2" fmla="*/ 0 w 1687834"/>
              <a:gd name="connsiteY2" fmla="*/ 2771999 h 2771999"/>
              <a:gd name="connsiteX3" fmla="*/ 0 w 1687834"/>
              <a:gd name="connsiteY3" fmla="*/ 2707 h 2771999"/>
            </a:gdLst>
            <a:ahLst/>
            <a:cxnLst>
              <a:cxn ang="0">
                <a:pos x="connsiteX0" y="connsiteY0"/>
              </a:cxn>
              <a:cxn ang="0">
                <a:pos x="connsiteX1" y="connsiteY1"/>
              </a:cxn>
              <a:cxn ang="0">
                <a:pos x="connsiteX2" y="connsiteY2"/>
              </a:cxn>
              <a:cxn ang="0">
                <a:pos x="connsiteX3" y="connsiteY3"/>
              </a:cxn>
            </a:cxnLst>
            <a:rect l="l" t="t" r="r" b="b"/>
            <a:pathLst>
              <a:path w="1687834" h="2771999">
                <a:moveTo>
                  <a:pt x="1687834" y="0"/>
                </a:moveTo>
                <a:lnTo>
                  <a:pt x="1687834" y="2771999"/>
                </a:lnTo>
                <a:lnTo>
                  <a:pt x="0" y="2771999"/>
                </a:lnTo>
                <a:lnTo>
                  <a:pt x="0" y="2707"/>
                </a:lnTo>
                <a:close/>
              </a:path>
            </a:pathLst>
          </a:custGeom>
          <a:solidFill>
            <a:schemeClr val="tx2">
              <a:lumMod val="10000"/>
              <a:lumOff val="90000"/>
            </a:schemeClr>
          </a:solidFill>
          <a:ln w="19050">
            <a:noFill/>
          </a:ln>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89962130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18">
    <p:spTree>
      <p:nvGrpSpPr>
        <p:cNvPr id="1" name=""/>
        <p:cNvGrpSpPr/>
        <p:nvPr/>
      </p:nvGrpSpPr>
      <p:grpSpPr>
        <a:xfrm>
          <a:off x="0" y="0"/>
          <a:ext cx="0" cy="0"/>
          <a:chOff x="0" y="0"/>
          <a:chExt cx="0" cy="0"/>
        </a:xfrm>
      </p:grpSpPr>
      <p:sp>
        <p:nvSpPr>
          <p:cNvPr id="26" name="Picture Placeholder 25"/>
          <p:cNvSpPr>
            <a:spLocks noGrp="1"/>
          </p:cNvSpPr>
          <p:nvPr>
            <p:ph type="pic" sz="quarter" idx="11" hasCustomPrompt="1"/>
          </p:nvPr>
        </p:nvSpPr>
        <p:spPr>
          <a:xfrm>
            <a:off x="2380482" y="1755167"/>
            <a:ext cx="2095357" cy="2630091"/>
          </a:xfrm>
          <a:custGeom>
            <a:avLst/>
            <a:gdLst>
              <a:gd name="connsiteX0" fmla="*/ 11673 w 2095357"/>
              <a:gd name="connsiteY0" fmla="*/ 0 h 2630091"/>
              <a:gd name="connsiteX1" fmla="*/ 2085629 w 2095357"/>
              <a:gd name="connsiteY1" fmla="*/ 1944 h 2630091"/>
              <a:gd name="connsiteX2" fmla="*/ 2095357 w 2095357"/>
              <a:gd name="connsiteY2" fmla="*/ 13607 h 2630091"/>
              <a:gd name="connsiteX3" fmla="*/ 2095357 w 2095357"/>
              <a:gd name="connsiteY3" fmla="*/ 2620372 h 2630091"/>
              <a:gd name="connsiteX4" fmla="*/ 2083684 w 2095357"/>
              <a:gd name="connsiteY4" fmla="*/ 2630091 h 2630091"/>
              <a:gd name="connsiteX5" fmla="*/ 11673 w 2095357"/>
              <a:gd name="connsiteY5" fmla="*/ 2630091 h 2630091"/>
              <a:gd name="connsiteX6" fmla="*/ 0 w 2095357"/>
              <a:gd name="connsiteY6" fmla="*/ 2618428 h 2630091"/>
              <a:gd name="connsiteX7" fmla="*/ 1945 w 2095357"/>
              <a:gd name="connsiteY7" fmla="*/ 11663 h 2630091"/>
              <a:gd name="connsiteX8" fmla="*/ 11673 w 2095357"/>
              <a:gd name="connsiteY8" fmla="*/ 0 h 263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5357" h="2630091">
                <a:moveTo>
                  <a:pt x="11673" y="0"/>
                </a:moveTo>
                <a:cubicBezTo>
                  <a:pt x="2085629" y="1944"/>
                  <a:pt x="2085629" y="1944"/>
                  <a:pt x="2085629" y="1944"/>
                </a:cubicBezTo>
                <a:cubicBezTo>
                  <a:pt x="2091466" y="1944"/>
                  <a:pt x="2095357" y="5832"/>
                  <a:pt x="2095357" y="13607"/>
                </a:cubicBezTo>
                <a:cubicBezTo>
                  <a:pt x="2095357" y="2620372"/>
                  <a:pt x="2095357" y="2620372"/>
                  <a:pt x="2095357" y="2620372"/>
                </a:cubicBezTo>
                <a:cubicBezTo>
                  <a:pt x="2095357" y="2626203"/>
                  <a:pt x="2089521" y="2630091"/>
                  <a:pt x="2083684" y="2630091"/>
                </a:cubicBezTo>
                <a:cubicBezTo>
                  <a:pt x="11673" y="2630091"/>
                  <a:pt x="11673" y="2630091"/>
                  <a:pt x="11673" y="2630091"/>
                </a:cubicBezTo>
                <a:cubicBezTo>
                  <a:pt x="5837" y="2630091"/>
                  <a:pt x="0" y="2624259"/>
                  <a:pt x="0" y="2618428"/>
                </a:cubicBezTo>
                <a:cubicBezTo>
                  <a:pt x="1945" y="11663"/>
                  <a:pt x="1945" y="11663"/>
                  <a:pt x="1945" y="11663"/>
                </a:cubicBezTo>
                <a:cubicBezTo>
                  <a:pt x="1945" y="5832"/>
                  <a:pt x="5837" y="0"/>
                  <a:pt x="11673" y="0"/>
                </a:cubicBezTo>
                <a:close/>
              </a:path>
            </a:pathLst>
          </a:custGeom>
          <a:solidFill>
            <a:schemeClr val="tx2">
              <a:lumMod val="10000"/>
              <a:lumOff val="90000"/>
            </a:schemeClr>
          </a:solidFill>
          <a:ln w="19050">
            <a:noFill/>
          </a:ln>
        </p:spPr>
        <p:txBody>
          <a:bodyPr wrap="square" lIns="0" tIns="91440" rIns="0" bIns="54864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7"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ctr">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8" name="Title 2"/>
          <p:cNvSpPr>
            <a:spLocks noGrp="1"/>
          </p:cNvSpPr>
          <p:nvPr>
            <p:ph type="title"/>
          </p:nvPr>
        </p:nvSpPr>
        <p:spPr>
          <a:xfrm>
            <a:off x="285750" y="341314"/>
            <a:ext cx="6276273" cy="495383"/>
          </a:xfrm>
          <a:prstGeom prst="rect">
            <a:avLst/>
          </a:prstGeom>
        </p:spPr>
        <p:txBody>
          <a:bodyPr lIns="0" tIns="0" rIns="0" bIns="0" anchor="ctr"/>
          <a:lstStyle>
            <a:lvl1pPr algn="ctr">
              <a:defRPr sz="3200">
                <a:solidFill>
                  <a:schemeClr val="tx1">
                    <a:lumMod val="75000"/>
                    <a:lumOff val="2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7556062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19">
    <p:spTree>
      <p:nvGrpSpPr>
        <p:cNvPr id="1" name=""/>
        <p:cNvGrpSpPr/>
        <p:nvPr/>
      </p:nvGrpSpPr>
      <p:grpSpPr>
        <a:xfrm>
          <a:off x="0" y="0"/>
          <a:ext cx="0" cy="0"/>
          <a:chOff x="0" y="0"/>
          <a:chExt cx="0" cy="0"/>
        </a:xfrm>
      </p:grpSpPr>
      <p:sp>
        <p:nvSpPr>
          <p:cNvPr id="3" name="Text Placeholder 3"/>
          <p:cNvSpPr>
            <a:spLocks noGrp="1"/>
          </p:cNvSpPr>
          <p:nvPr>
            <p:ph type="body" sz="half" idx="2" hasCustomPrompt="1"/>
          </p:nvPr>
        </p:nvSpPr>
        <p:spPr>
          <a:xfrm>
            <a:off x="3429000" y="883821"/>
            <a:ext cx="3133023" cy="173255"/>
          </a:xfrm>
          <a:prstGeom prst="rect">
            <a:avLst/>
          </a:prstGeom>
        </p:spPr>
        <p:txBody>
          <a:bodyPr wrap="none" lIns="0" tIns="0" rIns="0" bIns="0" anchor="ctr">
            <a:noAutofit/>
          </a:bodyPr>
          <a:lstStyle>
            <a:lvl1pPr marL="0" indent="0" algn="l">
              <a:buNone/>
              <a:defRPr sz="12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4" name="Title 2"/>
          <p:cNvSpPr>
            <a:spLocks noGrp="1"/>
          </p:cNvSpPr>
          <p:nvPr>
            <p:ph type="title" hasCustomPrompt="1"/>
          </p:nvPr>
        </p:nvSpPr>
        <p:spPr>
          <a:xfrm>
            <a:off x="3429000" y="341314"/>
            <a:ext cx="3133023" cy="495383"/>
          </a:xfrm>
          <a:prstGeom prst="rect">
            <a:avLst/>
          </a:prstGeom>
        </p:spPr>
        <p:txBody>
          <a:bodyPr lIns="0" tIns="0" rIns="0" bIns="0" anchor="ctr"/>
          <a:lstStyle>
            <a:lvl1pPr algn="l">
              <a:defRPr sz="2700">
                <a:solidFill>
                  <a:schemeClr val="tx1">
                    <a:lumMod val="75000"/>
                    <a:lumOff val="25000"/>
                  </a:schemeClr>
                </a:solidFill>
              </a:defRPr>
            </a:lvl1pPr>
          </a:lstStyle>
          <a:p>
            <a:r>
              <a:rPr lang="en-US" dirty="0" smtClean="0"/>
              <a:t>Click to edit title style</a:t>
            </a:r>
            <a:endParaRPr lang="en-US" dirty="0"/>
          </a:p>
        </p:txBody>
      </p:sp>
      <p:sp>
        <p:nvSpPr>
          <p:cNvPr id="6" name="Picture Placeholder 5"/>
          <p:cNvSpPr>
            <a:spLocks noGrp="1"/>
          </p:cNvSpPr>
          <p:nvPr>
            <p:ph type="pic" sz="quarter" idx="24" hasCustomPrompt="1"/>
          </p:nvPr>
        </p:nvSpPr>
        <p:spPr>
          <a:xfrm>
            <a:off x="629753" y="1034773"/>
            <a:ext cx="2433469" cy="3054488"/>
          </a:xfrm>
          <a:custGeom>
            <a:avLst/>
            <a:gdLst>
              <a:gd name="connsiteX0" fmla="*/ 13557 w 2433469"/>
              <a:gd name="connsiteY0" fmla="*/ 0 h 3054488"/>
              <a:gd name="connsiteX1" fmla="*/ 2422172 w 2433469"/>
              <a:gd name="connsiteY1" fmla="*/ 2258 h 3054488"/>
              <a:gd name="connsiteX2" fmla="*/ 2433469 w 2433469"/>
              <a:gd name="connsiteY2" fmla="*/ 15803 h 3054488"/>
              <a:gd name="connsiteX3" fmla="*/ 2433469 w 2433469"/>
              <a:gd name="connsiteY3" fmla="*/ 3043200 h 3054488"/>
              <a:gd name="connsiteX4" fmla="*/ 2419912 w 2433469"/>
              <a:gd name="connsiteY4" fmla="*/ 3054488 h 3054488"/>
              <a:gd name="connsiteX5" fmla="*/ 13557 w 2433469"/>
              <a:gd name="connsiteY5" fmla="*/ 3054488 h 3054488"/>
              <a:gd name="connsiteX6" fmla="*/ 0 w 2433469"/>
              <a:gd name="connsiteY6" fmla="*/ 3040943 h 3054488"/>
              <a:gd name="connsiteX7" fmla="*/ 2260 w 2433469"/>
              <a:gd name="connsiteY7" fmla="*/ 13545 h 3054488"/>
              <a:gd name="connsiteX8" fmla="*/ 13557 w 2433469"/>
              <a:gd name="connsiteY8" fmla="*/ 0 h 305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469" h="3054488">
                <a:moveTo>
                  <a:pt x="13557" y="0"/>
                </a:moveTo>
                <a:cubicBezTo>
                  <a:pt x="2422172" y="2258"/>
                  <a:pt x="2422172" y="2258"/>
                  <a:pt x="2422172" y="2258"/>
                </a:cubicBezTo>
                <a:cubicBezTo>
                  <a:pt x="2428950" y="2258"/>
                  <a:pt x="2433469" y="6773"/>
                  <a:pt x="2433469" y="15803"/>
                </a:cubicBezTo>
                <a:cubicBezTo>
                  <a:pt x="2433469" y="3043200"/>
                  <a:pt x="2433469" y="3043200"/>
                  <a:pt x="2433469" y="3043200"/>
                </a:cubicBezTo>
                <a:cubicBezTo>
                  <a:pt x="2433469" y="3049973"/>
                  <a:pt x="2426691" y="3054488"/>
                  <a:pt x="2419912" y="3054488"/>
                </a:cubicBezTo>
                <a:cubicBezTo>
                  <a:pt x="13557" y="3054488"/>
                  <a:pt x="13557" y="3054488"/>
                  <a:pt x="13557" y="3054488"/>
                </a:cubicBezTo>
                <a:cubicBezTo>
                  <a:pt x="6778" y="3054488"/>
                  <a:pt x="0" y="3047715"/>
                  <a:pt x="0" y="3040943"/>
                </a:cubicBezTo>
                <a:cubicBezTo>
                  <a:pt x="2260" y="13545"/>
                  <a:pt x="2260" y="13545"/>
                  <a:pt x="2260" y="13545"/>
                </a:cubicBezTo>
                <a:cubicBezTo>
                  <a:pt x="2260" y="6773"/>
                  <a:pt x="6778" y="0"/>
                  <a:pt x="13557" y="0"/>
                </a:cubicBezTo>
                <a:close/>
              </a:path>
            </a:pathLst>
          </a:custGeom>
          <a:solidFill>
            <a:schemeClr val="bg1">
              <a:lumMod val="95000"/>
            </a:schemeClr>
          </a:solidFill>
          <a:ln>
            <a:noFill/>
          </a:ln>
        </p:spPr>
        <p:txBody>
          <a:bodyPr wrap="square" bIns="274320" anchor="b">
            <a:noAutofit/>
          </a:bodyPr>
          <a:lstStyle>
            <a:lvl1pPr algn="ctr">
              <a:buNone/>
              <a:defRPr sz="788">
                <a:solidFill>
                  <a:schemeClr val="tx1">
                    <a:lumMod val="50000"/>
                    <a:lumOff val="50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121604346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2">
    <p:spTree>
      <p:nvGrpSpPr>
        <p:cNvPr id="1" name=""/>
        <p:cNvGrpSpPr/>
        <p:nvPr/>
      </p:nvGrpSpPr>
      <p:grpSpPr>
        <a:xfrm>
          <a:off x="0" y="0"/>
          <a:ext cx="0" cy="0"/>
          <a:chOff x="0" y="0"/>
          <a:chExt cx="0" cy="0"/>
        </a:xfrm>
      </p:grpSpPr>
      <p:sp>
        <p:nvSpPr>
          <p:cNvPr id="17" name="Picture Placeholder 16"/>
          <p:cNvSpPr>
            <a:spLocks noGrp="1"/>
          </p:cNvSpPr>
          <p:nvPr>
            <p:ph type="pic" sz="quarter" idx="13" hasCustomPrompt="1"/>
          </p:nvPr>
        </p:nvSpPr>
        <p:spPr>
          <a:xfrm>
            <a:off x="0" y="1"/>
            <a:ext cx="4689986" cy="3759541"/>
          </a:xfrm>
          <a:custGeom>
            <a:avLst/>
            <a:gdLst>
              <a:gd name="connsiteX0" fmla="*/ 0 w 6253314"/>
              <a:gd name="connsiteY0" fmla="*/ 0 h 3759541"/>
              <a:gd name="connsiteX1" fmla="*/ 6253314 w 6253314"/>
              <a:gd name="connsiteY1" fmla="*/ 0 h 3759541"/>
              <a:gd name="connsiteX2" fmla="*/ 0 w 6253314"/>
              <a:gd name="connsiteY2" fmla="*/ 3759541 h 3759541"/>
            </a:gdLst>
            <a:ahLst/>
            <a:cxnLst>
              <a:cxn ang="0">
                <a:pos x="connsiteX0" y="connsiteY0"/>
              </a:cxn>
              <a:cxn ang="0">
                <a:pos x="connsiteX1" y="connsiteY1"/>
              </a:cxn>
              <a:cxn ang="0">
                <a:pos x="connsiteX2" y="connsiteY2"/>
              </a:cxn>
            </a:cxnLst>
            <a:rect l="l" t="t" r="r" b="b"/>
            <a:pathLst>
              <a:path w="6253314" h="3759541">
                <a:moveTo>
                  <a:pt x="0" y="0"/>
                </a:moveTo>
                <a:lnTo>
                  <a:pt x="6253314" y="0"/>
                </a:lnTo>
                <a:lnTo>
                  <a:pt x="0" y="3759541"/>
                </a:lnTo>
                <a:close/>
              </a:path>
            </a:pathLst>
          </a:custGeom>
          <a:solidFill>
            <a:schemeClr val="tx2">
              <a:lumMod val="10000"/>
              <a:lumOff val="90000"/>
            </a:schemeClr>
          </a:solidFill>
          <a:ln w="19050">
            <a:noFill/>
          </a:ln>
        </p:spPr>
        <p:txBody>
          <a:bodyPr wrap="square" lIns="0" tIns="91440" rIns="0" bIns="54864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22" name="Picture Placeholder 20"/>
          <p:cNvSpPr>
            <a:spLocks noGrp="1"/>
          </p:cNvSpPr>
          <p:nvPr>
            <p:ph type="pic" sz="quarter" idx="12" hasCustomPrompt="1"/>
          </p:nvPr>
        </p:nvSpPr>
        <p:spPr>
          <a:xfrm rot="745871">
            <a:off x="1108873" y="1456008"/>
            <a:ext cx="1615323" cy="2755819"/>
          </a:xfrm>
          <a:custGeom>
            <a:avLst/>
            <a:gdLst>
              <a:gd name="connsiteX0" fmla="*/ 0 w 4242892"/>
              <a:gd name="connsiteY0" fmla="*/ 0 h 2635114"/>
              <a:gd name="connsiteX1" fmla="*/ 4242892 w 4242892"/>
              <a:gd name="connsiteY1" fmla="*/ 0 h 2635114"/>
              <a:gd name="connsiteX2" fmla="*/ 4242892 w 4242892"/>
              <a:gd name="connsiteY2" fmla="*/ 2635114 h 2635114"/>
              <a:gd name="connsiteX3" fmla="*/ 0 w 4242892"/>
              <a:gd name="connsiteY3" fmla="*/ 2635114 h 2635114"/>
            </a:gdLst>
            <a:ahLst/>
            <a:cxnLst>
              <a:cxn ang="0">
                <a:pos x="connsiteX0" y="connsiteY0"/>
              </a:cxn>
              <a:cxn ang="0">
                <a:pos x="connsiteX1" y="connsiteY1"/>
              </a:cxn>
              <a:cxn ang="0">
                <a:pos x="connsiteX2" y="connsiteY2"/>
              </a:cxn>
              <a:cxn ang="0">
                <a:pos x="connsiteX3" y="connsiteY3"/>
              </a:cxn>
            </a:cxnLst>
            <a:rect l="l" t="t" r="r" b="b"/>
            <a:pathLst>
              <a:path w="4242892" h="2635114">
                <a:moveTo>
                  <a:pt x="0" y="0"/>
                </a:moveTo>
                <a:lnTo>
                  <a:pt x="4242892" y="0"/>
                </a:lnTo>
                <a:lnTo>
                  <a:pt x="4242892" y="2635114"/>
                </a:lnTo>
                <a:lnTo>
                  <a:pt x="0" y="2635114"/>
                </a:lnTo>
                <a:close/>
              </a:path>
            </a:pathLst>
          </a:custGeom>
          <a:solidFill>
            <a:schemeClr val="tx2">
              <a:lumMod val="10000"/>
              <a:lumOff val="90000"/>
            </a:schemeClr>
          </a:solidFill>
          <a:ln w="19050">
            <a:noFill/>
          </a:ln>
        </p:spPr>
        <p:txBody>
          <a:bodyPr wrap="square" lIns="0" tIns="91440" rIns="0" bIns="54864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88594367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20">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l">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8" name="Title 2"/>
          <p:cNvSpPr>
            <a:spLocks noGrp="1"/>
          </p:cNvSpPr>
          <p:nvPr>
            <p:ph type="title"/>
          </p:nvPr>
        </p:nvSpPr>
        <p:spPr>
          <a:xfrm>
            <a:off x="285750" y="341314"/>
            <a:ext cx="6276273" cy="495383"/>
          </a:xfrm>
          <a:prstGeom prst="rect">
            <a:avLst/>
          </a:prstGeom>
        </p:spPr>
        <p:txBody>
          <a:bodyPr lIns="0" tIns="0" rIns="0" bIns="0" anchor="ctr"/>
          <a:lstStyle>
            <a:lvl1pPr algn="l">
              <a:defRPr sz="3200">
                <a:solidFill>
                  <a:schemeClr val="tx1">
                    <a:lumMod val="75000"/>
                    <a:lumOff val="25000"/>
                  </a:schemeClr>
                </a:solidFill>
              </a:defRPr>
            </a:lvl1pPr>
          </a:lstStyle>
          <a:p>
            <a:r>
              <a:rPr lang="en-US" dirty="0" smtClean="0"/>
              <a:t>Click to edit Master title style</a:t>
            </a:r>
            <a:endParaRPr lang="en-US" dirty="0"/>
          </a:p>
        </p:txBody>
      </p:sp>
      <p:sp>
        <p:nvSpPr>
          <p:cNvPr id="15" name="Picture Placeholder 14"/>
          <p:cNvSpPr>
            <a:spLocks noGrp="1"/>
          </p:cNvSpPr>
          <p:nvPr>
            <p:ph type="pic" sz="quarter" idx="11" hasCustomPrompt="1"/>
          </p:nvPr>
        </p:nvSpPr>
        <p:spPr>
          <a:xfrm>
            <a:off x="3968969" y="1572053"/>
            <a:ext cx="2170918" cy="2701421"/>
          </a:xfrm>
          <a:custGeom>
            <a:avLst/>
            <a:gdLst>
              <a:gd name="connsiteX0" fmla="*/ 0 w 2170918"/>
              <a:gd name="connsiteY0" fmla="*/ 0 h 2701421"/>
              <a:gd name="connsiteX1" fmla="*/ 2170918 w 2170918"/>
              <a:gd name="connsiteY1" fmla="*/ 0 h 2701421"/>
              <a:gd name="connsiteX2" fmla="*/ 2170918 w 2170918"/>
              <a:gd name="connsiteY2" fmla="*/ 2701421 h 2701421"/>
              <a:gd name="connsiteX3" fmla="*/ 0 w 2170918"/>
              <a:gd name="connsiteY3" fmla="*/ 2701421 h 2701421"/>
            </a:gdLst>
            <a:ahLst/>
            <a:cxnLst>
              <a:cxn ang="0">
                <a:pos x="connsiteX0" y="connsiteY0"/>
              </a:cxn>
              <a:cxn ang="0">
                <a:pos x="connsiteX1" y="connsiteY1"/>
              </a:cxn>
              <a:cxn ang="0">
                <a:pos x="connsiteX2" y="connsiteY2"/>
              </a:cxn>
              <a:cxn ang="0">
                <a:pos x="connsiteX3" y="connsiteY3"/>
              </a:cxn>
            </a:cxnLst>
            <a:rect l="l" t="t" r="r" b="b"/>
            <a:pathLst>
              <a:path w="2170918" h="2701421">
                <a:moveTo>
                  <a:pt x="0" y="0"/>
                </a:moveTo>
                <a:lnTo>
                  <a:pt x="2170918" y="0"/>
                </a:lnTo>
                <a:lnTo>
                  <a:pt x="2170918" y="2701421"/>
                </a:lnTo>
                <a:lnTo>
                  <a:pt x="0" y="2701421"/>
                </a:lnTo>
                <a:close/>
              </a:path>
            </a:pathLst>
          </a:custGeom>
          <a:solidFill>
            <a:schemeClr val="tx2">
              <a:lumMod val="10000"/>
              <a:lumOff val="90000"/>
            </a:schemeClr>
          </a:solidFill>
          <a:ln w="19050">
            <a:noFill/>
          </a:ln>
        </p:spPr>
        <p:txBody>
          <a:bodyPr wrap="square" lIns="0" tIns="0" rIns="0" bIns="27432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408722457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21">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l">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9" name="Title 2"/>
          <p:cNvSpPr>
            <a:spLocks noGrp="1"/>
          </p:cNvSpPr>
          <p:nvPr>
            <p:ph type="title"/>
          </p:nvPr>
        </p:nvSpPr>
        <p:spPr>
          <a:xfrm>
            <a:off x="285750" y="341314"/>
            <a:ext cx="6276273" cy="495383"/>
          </a:xfrm>
          <a:prstGeom prst="rect">
            <a:avLst/>
          </a:prstGeom>
        </p:spPr>
        <p:txBody>
          <a:bodyPr lIns="0" tIns="0" rIns="0" bIns="0" anchor="ctr"/>
          <a:lstStyle>
            <a:lvl1pPr algn="l">
              <a:defRPr sz="3200">
                <a:solidFill>
                  <a:schemeClr val="tx1">
                    <a:lumMod val="75000"/>
                    <a:lumOff val="25000"/>
                  </a:schemeClr>
                </a:solidFill>
              </a:defRPr>
            </a:lvl1pPr>
          </a:lstStyle>
          <a:p>
            <a:r>
              <a:rPr lang="en-US" dirty="0" smtClean="0"/>
              <a:t>Click to edit Master title style</a:t>
            </a:r>
            <a:endParaRPr lang="en-US" dirty="0"/>
          </a:p>
        </p:txBody>
      </p:sp>
      <p:sp>
        <p:nvSpPr>
          <p:cNvPr id="11" name="Picture Placeholder 8"/>
          <p:cNvSpPr>
            <a:spLocks noGrp="1"/>
          </p:cNvSpPr>
          <p:nvPr>
            <p:ph type="pic" sz="quarter" idx="11" hasCustomPrompt="1"/>
          </p:nvPr>
        </p:nvSpPr>
        <p:spPr>
          <a:xfrm rot="3525151">
            <a:off x="627057" y="1757178"/>
            <a:ext cx="2378979" cy="2224033"/>
          </a:xfrm>
          <a:custGeom>
            <a:avLst/>
            <a:gdLst>
              <a:gd name="connsiteX0" fmla="*/ 0 w 3189777"/>
              <a:gd name="connsiteY0" fmla="*/ 0 h 2563371"/>
              <a:gd name="connsiteX1" fmla="*/ 3189777 w 3189777"/>
              <a:gd name="connsiteY1" fmla="*/ 0 h 2563371"/>
              <a:gd name="connsiteX2" fmla="*/ 3189777 w 3189777"/>
              <a:gd name="connsiteY2" fmla="*/ 2563371 h 2563371"/>
              <a:gd name="connsiteX3" fmla="*/ 0 w 3189777"/>
              <a:gd name="connsiteY3" fmla="*/ 2563371 h 2563371"/>
              <a:gd name="connsiteX0" fmla="*/ 0 w 3189777"/>
              <a:gd name="connsiteY0" fmla="*/ 624383 h 3187754"/>
              <a:gd name="connsiteX1" fmla="*/ 3095111 w 3189777"/>
              <a:gd name="connsiteY1" fmla="*/ 0 h 3187754"/>
              <a:gd name="connsiteX2" fmla="*/ 3189777 w 3189777"/>
              <a:gd name="connsiteY2" fmla="*/ 3187754 h 3187754"/>
              <a:gd name="connsiteX3" fmla="*/ 0 w 3189777"/>
              <a:gd name="connsiteY3" fmla="*/ 3187754 h 3187754"/>
              <a:gd name="connsiteX4" fmla="*/ 0 w 3189777"/>
              <a:gd name="connsiteY4" fmla="*/ 624383 h 3187754"/>
              <a:gd name="connsiteX0" fmla="*/ 0 w 3252257"/>
              <a:gd name="connsiteY0" fmla="*/ 624383 h 3187754"/>
              <a:gd name="connsiteX1" fmla="*/ 3095111 w 3252257"/>
              <a:gd name="connsiteY1" fmla="*/ 0 h 3187754"/>
              <a:gd name="connsiteX2" fmla="*/ 3252256 w 3252257"/>
              <a:gd name="connsiteY2" fmla="*/ 2311328 h 3187754"/>
              <a:gd name="connsiteX3" fmla="*/ 0 w 3252257"/>
              <a:gd name="connsiteY3" fmla="*/ 3187754 h 3187754"/>
              <a:gd name="connsiteX4" fmla="*/ 0 w 3252257"/>
              <a:gd name="connsiteY4" fmla="*/ 624383 h 3187754"/>
              <a:gd name="connsiteX0" fmla="*/ 284016 w 3536271"/>
              <a:gd name="connsiteY0" fmla="*/ 624383 h 2636691"/>
              <a:gd name="connsiteX1" fmla="*/ 3379127 w 3536271"/>
              <a:gd name="connsiteY1" fmla="*/ 0 h 2636691"/>
              <a:gd name="connsiteX2" fmla="*/ 3536272 w 3536271"/>
              <a:gd name="connsiteY2" fmla="*/ 2311328 h 2636691"/>
              <a:gd name="connsiteX3" fmla="*/ 1 w 3536271"/>
              <a:gd name="connsiteY3" fmla="*/ 2636691 h 2636691"/>
              <a:gd name="connsiteX4" fmla="*/ 284016 w 3536271"/>
              <a:gd name="connsiteY4" fmla="*/ 624383 h 2636691"/>
              <a:gd name="connsiteX0" fmla="*/ 277091 w 3529347"/>
              <a:gd name="connsiteY0" fmla="*/ 624383 h 2639985"/>
              <a:gd name="connsiteX1" fmla="*/ 3372202 w 3529347"/>
              <a:gd name="connsiteY1" fmla="*/ 0 h 2639985"/>
              <a:gd name="connsiteX2" fmla="*/ 3529347 w 3529347"/>
              <a:gd name="connsiteY2" fmla="*/ 2311328 h 2639985"/>
              <a:gd name="connsiteX3" fmla="*/ 0 w 3529347"/>
              <a:gd name="connsiteY3" fmla="*/ 2639985 h 2639985"/>
              <a:gd name="connsiteX4" fmla="*/ 277091 w 3529347"/>
              <a:gd name="connsiteY4" fmla="*/ 624383 h 2639985"/>
              <a:gd name="connsiteX0" fmla="*/ 286970 w 3529347"/>
              <a:gd name="connsiteY0" fmla="*/ 599374 h 2639985"/>
              <a:gd name="connsiteX1" fmla="*/ 3372202 w 3529347"/>
              <a:gd name="connsiteY1" fmla="*/ 0 h 2639985"/>
              <a:gd name="connsiteX2" fmla="*/ 3529347 w 3529347"/>
              <a:gd name="connsiteY2" fmla="*/ 2311328 h 2639985"/>
              <a:gd name="connsiteX3" fmla="*/ 0 w 3529347"/>
              <a:gd name="connsiteY3" fmla="*/ 2639985 h 2639985"/>
              <a:gd name="connsiteX4" fmla="*/ 286970 w 3529347"/>
              <a:gd name="connsiteY4" fmla="*/ 599374 h 2639985"/>
              <a:gd name="connsiteX0" fmla="*/ 286970 w 3529347"/>
              <a:gd name="connsiteY0" fmla="*/ 612390 h 2653001"/>
              <a:gd name="connsiteX1" fmla="*/ 3385826 w 3529347"/>
              <a:gd name="connsiteY1" fmla="*/ 0 h 2653001"/>
              <a:gd name="connsiteX2" fmla="*/ 3529347 w 3529347"/>
              <a:gd name="connsiteY2" fmla="*/ 2324344 h 2653001"/>
              <a:gd name="connsiteX3" fmla="*/ 0 w 3529347"/>
              <a:gd name="connsiteY3" fmla="*/ 2653001 h 2653001"/>
              <a:gd name="connsiteX4" fmla="*/ 286970 w 3529347"/>
              <a:gd name="connsiteY4" fmla="*/ 612390 h 2653001"/>
              <a:gd name="connsiteX0" fmla="*/ 286970 w 3536115"/>
              <a:gd name="connsiteY0" fmla="*/ 612390 h 2653001"/>
              <a:gd name="connsiteX1" fmla="*/ 3385826 w 3536115"/>
              <a:gd name="connsiteY1" fmla="*/ 0 h 2653001"/>
              <a:gd name="connsiteX2" fmla="*/ 3536115 w 3536115"/>
              <a:gd name="connsiteY2" fmla="*/ 2324779 h 2653001"/>
              <a:gd name="connsiteX3" fmla="*/ 0 w 3536115"/>
              <a:gd name="connsiteY3" fmla="*/ 2653001 h 2653001"/>
              <a:gd name="connsiteX4" fmla="*/ 286970 w 3536115"/>
              <a:gd name="connsiteY4" fmla="*/ 612390 h 2653001"/>
              <a:gd name="connsiteX0" fmla="*/ 277050 w 3536115"/>
              <a:gd name="connsiteY0" fmla="*/ 616027 h 2653001"/>
              <a:gd name="connsiteX1" fmla="*/ 3385826 w 3536115"/>
              <a:gd name="connsiteY1" fmla="*/ 0 h 2653001"/>
              <a:gd name="connsiteX2" fmla="*/ 3536115 w 3536115"/>
              <a:gd name="connsiteY2" fmla="*/ 2324779 h 2653001"/>
              <a:gd name="connsiteX3" fmla="*/ 0 w 3536115"/>
              <a:gd name="connsiteY3" fmla="*/ 2653001 h 2653001"/>
              <a:gd name="connsiteX4" fmla="*/ 277050 w 3536115"/>
              <a:gd name="connsiteY4" fmla="*/ 616027 h 265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6115" h="2653001">
                <a:moveTo>
                  <a:pt x="277050" y="616027"/>
                </a:moveTo>
                <a:lnTo>
                  <a:pt x="3385826" y="0"/>
                </a:lnTo>
                <a:lnTo>
                  <a:pt x="3536115" y="2324779"/>
                </a:lnTo>
                <a:lnTo>
                  <a:pt x="0" y="2653001"/>
                </a:lnTo>
                <a:lnTo>
                  <a:pt x="277050" y="616027"/>
                </a:lnTo>
                <a:close/>
              </a:path>
            </a:pathLst>
          </a:custGeom>
          <a:solidFill>
            <a:schemeClr val="tx2">
              <a:lumMod val="10000"/>
              <a:lumOff val="90000"/>
            </a:schemeClr>
          </a:solidFill>
          <a:ln w="19050">
            <a:noFill/>
          </a:ln>
        </p:spPr>
        <p:txBody>
          <a:bodyPr wrap="square" lIns="0" tIns="0" rIns="0" bIns="27432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152767148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M22">
    <p:spTree>
      <p:nvGrpSpPr>
        <p:cNvPr id="1" name=""/>
        <p:cNvGrpSpPr/>
        <p:nvPr/>
      </p:nvGrpSpPr>
      <p:grpSpPr>
        <a:xfrm>
          <a:off x="0" y="0"/>
          <a:ext cx="0" cy="0"/>
          <a:chOff x="0" y="0"/>
          <a:chExt cx="0" cy="0"/>
        </a:xfrm>
      </p:grpSpPr>
      <p:sp>
        <p:nvSpPr>
          <p:cNvPr id="16"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l">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17" name="Title 2"/>
          <p:cNvSpPr>
            <a:spLocks noGrp="1"/>
          </p:cNvSpPr>
          <p:nvPr>
            <p:ph type="title"/>
          </p:nvPr>
        </p:nvSpPr>
        <p:spPr>
          <a:xfrm>
            <a:off x="285750" y="341314"/>
            <a:ext cx="6276273" cy="495383"/>
          </a:xfrm>
          <a:prstGeom prst="rect">
            <a:avLst/>
          </a:prstGeom>
        </p:spPr>
        <p:txBody>
          <a:bodyPr lIns="0" tIns="0" rIns="0" bIns="0" anchor="ctr"/>
          <a:lstStyle>
            <a:lvl1pPr algn="l">
              <a:defRPr sz="3200">
                <a:solidFill>
                  <a:schemeClr val="tx1">
                    <a:lumMod val="75000"/>
                    <a:lumOff val="25000"/>
                  </a:schemeClr>
                </a:solidFill>
              </a:defRPr>
            </a:lvl1pPr>
          </a:lstStyle>
          <a:p>
            <a:r>
              <a:rPr lang="en-US" dirty="0" smtClean="0"/>
              <a:t>Click to edit Master title style</a:t>
            </a:r>
            <a:endParaRPr lang="en-US" dirty="0"/>
          </a:p>
        </p:txBody>
      </p:sp>
      <p:sp>
        <p:nvSpPr>
          <p:cNvPr id="20" name="Picture Placeholder 19"/>
          <p:cNvSpPr>
            <a:spLocks noGrp="1"/>
          </p:cNvSpPr>
          <p:nvPr>
            <p:ph type="pic" sz="quarter" idx="11" hasCustomPrompt="1"/>
          </p:nvPr>
        </p:nvSpPr>
        <p:spPr>
          <a:xfrm>
            <a:off x="356484" y="1924399"/>
            <a:ext cx="1451944" cy="2384585"/>
          </a:xfrm>
          <a:custGeom>
            <a:avLst/>
            <a:gdLst>
              <a:gd name="connsiteX0" fmla="*/ 1451944 w 1451944"/>
              <a:gd name="connsiteY0" fmla="*/ 0 h 2384585"/>
              <a:gd name="connsiteX1" fmla="*/ 1451944 w 1451944"/>
              <a:gd name="connsiteY1" fmla="*/ 2384585 h 2384585"/>
              <a:gd name="connsiteX2" fmla="*/ 0 w 1451944"/>
              <a:gd name="connsiteY2" fmla="*/ 2384585 h 2384585"/>
              <a:gd name="connsiteX3" fmla="*/ 0 w 1451944"/>
              <a:gd name="connsiteY3" fmla="*/ 2329 h 2384585"/>
            </a:gdLst>
            <a:ahLst/>
            <a:cxnLst>
              <a:cxn ang="0">
                <a:pos x="connsiteX0" y="connsiteY0"/>
              </a:cxn>
              <a:cxn ang="0">
                <a:pos x="connsiteX1" y="connsiteY1"/>
              </a:cxn>
              <a:cxn ang="0">
                <a:pos x="connsiteX2" y="connsiteY2"/>
              </a:cxn>
              <a:cxn ang="0">
                <a:pos x="connsiteX3" y="connsiteY3"/>
              </a:cxn>
            </a:cxnLst>
            <a:rect l="l" t="t" r="r" b="b"/>
            <a:pathLst>
              <a:path w="1451944" h="2384585">
                <a:moveTo>
                  <a:pt x="1451944" y="0"/>
                </a:moveTo>
                <a:lnTo>
                  <a:pt x="1451944" y="2384585"/>
                </a:lnTo>
                <a:lnTo>
                  <a:pt x="0" y="2384585"/>
                </a:lnTo>
                <a:lnTo>
                  <a:pt x="0" y="2329"/>
                </a:lnTo>
                <a:close/>
              </a:path>
            </a:pathLst>
          </a:custGeom>
          <a:solidFill>
            <a:schemeClr val="tx2">
              <a:lumMod val="10000"/>
              <a:lumOff val="90000"/>
            </a:schemeClr>
          </a:solidFill>
          <a:ln w="19050">
            <a:noFill/>
          </a:ln>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23" name="Picture Placeholder 22"/>
          <p:cNvSpPr>
            <a:spLocks noGrp="1"/>
          </p:cNvSpPr>
          <p:nvPr>
            <p:ph type="pic" sz="quarter" idx="13" hasCustomPrompt="1"/>
          </p:nvPr>
        </p:nvSpPr>
        <p:spPr>
          <a:xfrm>
            <a:off x="1313896" y="1924399"/>
            <a:ext cx="1451944" cy="2384585"/>
          </a:xfrm>
          <a:custGeom>
            <a:avLst/>
            <a:gdLst>
              <a:gd name="connsiteX0" fmla="*/ 1451944 w 1451944"/>
              <a:gd name="connsiteY0" fmla="*/ 0 h 2384585"/>
              <a:gd name="connsiteX1" fmla="*/ 1451944 w 1451944"/>
              <a:gd name="connsiteY1" fmla="*/ 2384585 h 2384585"/>
              <a:gd name="connsiteX2" fmla="*/ 0 w 1451944"/>
              <a:gd name="connsiteY2" fmla="*/ 2384585 h 2384585"/>
              <a:gd name="connsiteX3" fmla="*/ 0 w 1451944"/>
              <a:gd name="connsiteY3" fmla="*/ 2329 h 2384585"/>
            </a:gdLst>
            <a:ahLst/>
            <a:cxnLst>
              <a:cxn ang="0">
                <a:pos x="connsiteX0" y="connsiteY0"/>
              </a:cxn>
              <a:cxn ang="0">
                <a:pos x="connsiteX1" y="connsiteY1"/>
              </a:cxn>
              <a:cxn ang="0">
                <a:pos x="connsiteX2" y="connsiteY2"/>
              </a:cxn>
              <a:cxn ang="0">
                <a:pos x="connsiteX3" y="connsiteY3"/>
              </a:cxn>
            </a:cxnLst>
            <a:rect l="l" t="t" r="r" b="b"/>
            <a:pathLst>
              <a:path w="1451944" h="2384585">
                <a:moveTo>
                  <a:pt x="1451944" y="0"/>
                </a:moveTo>
                <a:lnTo>
                  <a:pt x="1451944" y="2384585"/>
                </a:lnTo>
                <a:lnTo>
                  <a:pt x="0" y="2384585"/>
                </a:lnTo>
                <a:lnTo>
                  <a:pt x="0" y="2329"/>
                </a:lnTo>
                <a:close/>
              </a:path>
            </a:pathLst>
          </a:custGeom>
          <a:solidFill>
            <a:schemeClr val="tx2">
              <a:lumMod val="10000"/>
              <a:lumOff val="90000"/>
            </a:schemeClr>
          </a:solidFill>
          <a:ln w="19050">
            <a:noFill/>
          </a:ln>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429306263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23">
    <p:spTree>
      <p:nvGrpSpPr>
        <p:cNvPr id="1" name=""/>
        <p:cNvGrpSpPr/>
        <p:nvPr/>
      </p:nvGrpSpPr>
      <p:grpSpPr>
        <a:xfrm>
          <a:off x="0" y="0"/>
          <a:ext cx="0" cy="0"/>
          <a:chOff x="0" y="0"/>
          <a:chExt cx="0" cy="0"/>
        </a:xfrm>
      </p:grpSpPr>
      <p:sp>
        <p:nvSpPr>
          <p:cNvPr id="12" name="Picture Placeholder 11"/>
          <p:cNvSpPr>
            <a:spLocks noGrp="1"/>
          </p:cNvSpPr>
          <p:nvPr>
            <p:ph type="pic" sz="quarter" idx="11" hasCustomPrompt="1"/>
          </p:nvPr>
        </p:nvSpPr>
        <p:spPr>
          <a:xfrm>
            <a:off x="0" y="0"/>
            <a:ext cx="6858000" cy="5143500"/>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solidFill>
            <a:schemeClr val="tx2">
              <a:lumMod val="10000"/>
              <a:lumOff val="90000"/>
            </a:schemeClr>
          </a:solidFill>
          <a:ln w="19050">
            <a:noFill/>
          </a:ln>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9" name="Picture Placeholder 8"/>
          <p:cNvSpPr>
            <a:spLocks noGrp="1"/>
          </p:cNvSpPr>
          <p:nvPr>
            <p:ph type="pic" sz="quarter" idx="12" hasCustomPrompt="1"/>
          </p:nvPr>
        </p:nvSpPr>
        <p:spPr>
          <a:xfrm>
            <a:off x="3200400" y="1316937"/>
            <a:ext cx="3383280" cy="2533168"/>
          </a:xfrm>
          <a:custGeom>
            <a:avLst/>
            <a:gdLst>
              <a:gd name="connsiteX0" fmla="*/ 0 w 3189777"/>
              <a:gd name="connsiteY0" fmla="*/ 0 h 2563371"/>
              <a:gd name="connsiteX1" fmla="*/ 3189777 w 3189777"/>
              <a:gd name="connsiteY1" fmla="*/ 0 h 2563371"/>
              <a:gd name="connsiteX2" fmla="*/ 3189777 w 3189777"/>
              <a:gd name="connsiteY2" fmla="*/ 2563371 h 2563371"/>
              <a:gd name="connsiteX3" fmla="*/ 0 w 3189777"/>
              <a:gd name="connsiteY3" fmla="*/ 2563371 h 2563371"/>
            </a:gdLst>
            <a:ahLst/>
            <a:cxnLst>
              <a:cxn ang="0">
                <a:pos x="connsiteX0" y="connsiteY0"/>
              </a:cxn>
              <a:cxn ang="0">
                <a:pos x="connsiteX1" y="connsiteY1"/>
              </a:cxn>
              <a:cxn ang="0">
                <a:pos x="connsiteX2" y="connsiteY2"/>
              </a:cxn>
              <a:cxn ang="0">
                <a:pos x="connsiteX3" y="connsiteY3"/>
              </a:cxn>
            </a:cxnLst>
            <a:rect l="l" t="t" r="r" b="b"/>
            <a:pathLst>
              <a:path w="3189777" h="2563371">
                <a:moveTo>
                  <a:pt x="0" y="0"/>
                </a:moveTo>
                <a:lnTo>
                  <a:pt x="3189777" y="0"/>
                </a:lnTo>
                <a:lnTo>
                  <a:pt x="3189777" y="2563371"/>
                </a:lnTo>
                <a:lnTo>
                  <a:pt x="0" y="2563371"/>
                </a:lnTo>
                <a:close/>
              </a:path>
            </a:pathLst>
          </a:custGeom>
          <a:solidFill>
            <a:schemeClr val="bg1">
              <a:lumMod val="95000"/>
            </a:schemeClr>
          </a:solidFill>
          <a:ln w="19050">
            <a:noFill/>
          </a:ln>
        </p:spPr>
        <p:txBody>
          <a:bodyPr wrap="square" lIns="0" tIns="0" rIns="0" bIns="27432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396696617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24">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l">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8" name="Title 2"/>
          <p:cNvSpPr>
            <a:spLocks noGrp="1"/>
          </p:cNvSpPr>
          <p:nvPr>
            <p:ph type="title"/>
          </p:nvPr>
        </p:nvSpPr>
        <p:spPr>
          <a:xfrm>
            <a:off x="285750" y="341314"/>
            <a:ext cx="6276273" cy="495383"/>
          </a:xfrm>
          <a:prstGeom prst="rect">
            <a:avLst/>
          </a:prstGeom>
        </p:spPr>
        <p:txBody>
          <a:bodyPr lIns="0" tIns="0" rIns="0" bIns="0" anchor="ctr"/>
          <a:lstStyle>
            <a:lvl1pPr algn="l">
              <a:defRPr sz="3200">
                <a:solidFill>
                  <a:schemeClr val="tx1">
                    <a:lumMod val="75000"/>
                    <a:lumOff val="25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12" hasCustomPrompt="1"/>
          </p:nvPr>
        </p:nvSpPr>
        <p:spPr>
          <a:xfrm>
            <a:off x="459973" y="2551578"/>
            <a:ext cx="995823" cy="1100724"/>
          </a:xfrm>
          <a:custGeom>
            <a:avLst/>
            <a:gdLst>
              <a:gd name="connsiteX0" fmla="*/ 0 w 995823"/>
              <a:gd name="connsiteY0" fmla="*/ 0 h 1100724"/>
              <a:gd name="connsiteX1" fmla="*/ 995823 w 995823"/>
              <a:gd name="connsiteY1" fmla="*/ 0 h 1100724"/>
              <a:gd name="connsiteX2" fmla="*/ 995823 w 995823"/>
              <a:gd name="connsiteY2" fmla="*/ 1100724 h 1100724"/>
              <a:gd name="connsiteX3" fmla="*/ 0 w 995823"/>
              <a:gd name="connsiteY3" fmla="*/ 1100724 h 1100724"/>
            </a:gdLst>
            <a:ahLst/>
            <a:cxnLst>
              <a:cxn ang="0">
                <a:pos x="connsiteX0" y="connsiteY0"/>
              </a:cxn>
              <a:cxn ang="0">
                <a:pos x="connsiteX1" y="connsiteY1"/>
              </a:cxn>
              <a:cxn ang="0">
                <a:pos x="connsiteX2" y="connsiteY2"/>
              </a:cxn>
              <a:cxn ang="0">
                <a:pos x="connsiteX3" y="connsiteY3"/>
              </a:cxn>
            </a:cxnLst>
            <a:rect l="l" t="t" r="r" b="b"/>
            <a:pathLst>
              <a:path w="995823" h="1100724">
                <a:moveTo>
                  <a:pt x="0" y="0"/>
                </a:moveTo>
                <a:lnTo>
                  <a:pt x="995823" y="0"/>
                </a:lnTo>
                <a:lnTo>
                  <a:pt x="995823" y="1100724"/>
                </a:lnTo>
                <a:lnTo>
                  <a:pt x="0" y="1100724"/>
                </a:lnTo>
                <a:close/>
              </a:path>
            </a:pathLst>
          </a:custGeom>
          <a:solidFill>
            <a:schemeClr val="tx2">
              <a:lumMod val="10000"/>
              <a:lumOff val="90000"/>
            </a:schemeClr>
          </a:solidFill>
          <a:ln w="19050">
            <a:noFill/>
          </a:ln>
        </p:spPr>
        <p:txBody>
          <a:bodyPr wrap="square" lIns="0" tIns="0" rIns="0" bIns="1828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16" name="Picture Placeholder 15"/>
          <p:cNvSpPr>
            <a:spLocks noGrp="1"/>
          </p:cNvSpPr>
          <p:nvPr>
            <p:ph type="pic" sz="quarter" idx="13" hasCustomPrompt="1"/>
          </p:nvPr>
        </p:nvSpPr>
        <p:spPr>
          <a:xfrm>
            <a:off x="5325248" y="2551578"/>
            <a:ext cx="995823" cy="1100724"/>
          </a:xfrm>
          <a:custGeom>
            <a:avLst/>
            <a:gdLst>
              <a:gd name="connsiteX0" fmla="*/ 0 w 995823"/>
              <a:gd name="connsiteY0" fmla="*/ 0 h 1100724"/>
              <a:gd name="connsiteX1" fmla="*/ 995823 w 995823"/>
              <a:gd name="connsiteY1" fmla="*/ 0 h 1100724"/>
              <a:gd name="connsiteX2" fmla="*/ 995823 w 995823"/>
              <a:gd name="connsiteY2" fmla="*/ 1100724 h 1100724"/>
              <a:gd name="connsiteX3" fmla="*/ 0 w 995823"/>
              <a:gd name="connsiteY3" fmla="*/ 1100724 h 1100724"/>
            </a:gdLst>
            <a:ahLst/>
            <a:cxnLst>
              <a:cxn ang="0">
                <a:pos x="connsiteX0" y="connsiteY0"/>
              </a:cxn>
              <a:cxn ang="0">
                <a:pos x="connsiteX1" y="connsiteY1"/>
              </a:cxn>
              <a:cxn ang="0">
                <a:pos x="connsiteX2" y="connsiteY2"/>
              </a:cxn>
              <a:cxn ang="0">
                <a:pos x="connsiteX3" y="connsiteY3"/>
              </a:cxn>
            </a:cxnLst>
            <a:rect l="l" t="t" r="r" b="b"/>
            <a:pathLst>
              <a:path w="995823" h="1100724">
                <a:moveTo>
                  <a:pt x="0" y="0"/>
                </a:moveTo>
                <a:lnTo>
                  <a:pt x="995823" y="0"/>
                </a:lnTo>
                <a:lnTo>
                  <a:pt x="995823" y="1100724"/>
                </a:lnTo>
                <a:lnTo>
                  <a:pt x="0" y="1100724"/>
                </a:lnTo>
                <a:close/>
              </a:path>
            </a:pathLst>
          </a:custGeom>
          <a:solidFill>
            <a:schemeClr val="tx2">
              <a:lumMod val="10000"/>
              <a:lumOff val="90000"/>
            </a:schemeClr>
          </a:solidFill>
          <a:ln w="19050">
            <a:noFill/>
          </a:ln>
        </p:spPr>
        <p:txBody>
          <a:bodyPr wrap="square" lIns="0" tIns="0" rIns="0" bIns="1828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406250247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25">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ctr">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8" name="Title 2"/>
          <p:cNvSpPr>
            <a:spLocks noGrp="1"/>
          </p:cNvSpPr>
          <p:nvPr>
            <p:ph type="title"/>
          </p:nvPr>
        </p:nvSpPr>
        <p:spPr>
          <a:xfrm>
            <a:off x="285750" y="341314"/>
            <a:ext cx="6276273" cy="495383"/>
          </a:xfrm>
          <a:prstGeom prst="rect">
            <a:avLst/>
          </a:prstGeom>
        </p:spPr>
        <p:txBody>
          <a:bodyPr lIns="0" tIns="0" rIns="0" bIns="0" anchor="ctr"/>
          <a:lstStyle>
            <a:lvl1pPr algn="ctr">
              <a:defRPr sz="3200">
                <a:solidFill>
                  <a:schemeClr val="tx1">
                    <a:lumMod val="75000"/>
                    <a:lumOff val="25000"/>
                  </a:schemeClr>
                </a:solidFill>
              </a:defRPr>
            </a:lvl1pPr>
          </a:lstStyle>
          <a:p>
            <a:r>
              <a:rPr lang="en-US" dirty="0" smtClean="0"/>
              <a:t>Click to edit Master title style</a:t>
            </a:r>
            <a:endParaRPr lang="en-US" dirty="0"/>
          </a:p>
        </p:txBody>
      </p:sp>
      <p:sp>
        <p:nvSpPr>
          <p:cNvPr id="10" name="Picture Placeholder 9"/>
          <p:cNvSpPr>
            <a:spLocks noGrp="1"/>
          </p:cNvSpPr>
          <p:nvPr>
            <p:ph type="pic" sz="quarter" idx="24" hasCustomPrompt="1"/>
          </p:nvPr>
        </p:nvSpPr>
        <p:spPr>
          <a:xfrm>
            <a:off x="2631353" y="1789144"/>
            <a:ext cx="1596577" cy="2622126"/>
          </a:xfrm>
          <a:custGeom>
            <a:avLst/>
            <a:gdLst>
              <a:gd name="connsiteX0" fmla="*/ 1596577 w 1596577"/>
              <a:gd name="connsiteY0" fmla="*/ 0 h 2622126"/>
              <a:gd name="connsiteX1" fmla="*/ 1596577 w 1596577"/>
              <a:gd name="connsiteY1" fmla="*/ 2622126 h 2622126"/>
              <a:gd name="connsiteX2" fmla="*/ 0 w 1596577"/>
              <a:gd name="connsiteY2" fmla="*/ 2622126 h 2622126"/>
              <a:gd name="connsiteX3" fmla="*/ 0 w 1596577"/>
              <a:gd name="connsiteY3" fmla="*/ 2561 h 2622126"/>
            </a:gdLst>
            <a:ahLst/>
            <a:cxnLst>
              <a:cxn ang="0">
                <a:pos x="connsiteX0" y="connsiteY0"/>
              </a:cxn>
              <a:cxn ang="0">
                <a:pos x="connsiteX1" y="connsiteY1"/>
              </a:cxn>
              <a:cxn ang="0">
                <a:pos x="connsiteX2" y="connsiteY2"/>
              </a:cxn>
              <a:cxn ang="0">
                <a:pos x="connsiteX3" y="connsiteY3"/>
              </a:cxn>
            </a:cxnLst>
            <a:rect l="l" t="t" r="r" b="b"/>
            <a:pathLst>
              <a:path w="1596577" h="2622126">
                <a:moveTo>
                  <a:pt x="1596577" y="0"/>
                </a:moveTo>
                <a:lnTo>
                  <a:pt x="1596577" y="2622126"/>
                </a:lnTo>
                <a:lnTo>
                  <a:pt x="0" y="2622126"/>
                </a:lnTo>
                <a:lnTo>
                  <a:pt x="0" y="2561"/>
                </a:lnTo>
                <a:close/>
              </a:path>
            </a:pathLst>
          </a:custGeom>
          <a:solidFill>
            <a:schemeClr val="bg1">
              <a:lumMod val="95000"/>
            </a:schemeClr>
          </a:solidFill>
          <a:ln>
            <a:noFill/>
          </a:ln>
        </p:spPr>
        <p:txBody>
          <a:bodyPr wrap="square" bIns="274320" anchor="b">
            <a:noAutofit/>
          </a:bodyPr>
          <a:lstStyle>
            <a:lvl1pPr algn="ctr">
              <a:buNone/>
              <a:defRPr sz="788">
                <a:solidFill>
                  <a:schemeClr val="tx1">
                    <a:lumMod val="50000"/>
                    <a:lumOff val="50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321995743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M26">
    <p:spTree>
      <p:nvGrpSpPr>
        <p:cNvPr id="1" name=""/>
        <p:cNvGrpSpPr/>
        <p:nvPr/>
      </p:nvGrpSpPr>
      <p:grpSpPr>
        <a:xfrm>
          <a:off x="0" y="0"/>
          <a:ext cx="0" cy="0"/>
          <a:chOff x="0" y="0"/>
          <a:chExt cx="0" cy="0"/>
        </a:xfrm>
      </p:grpSpPr>
      <p:sp>
        <p:nvSpPr>
          <p:cNvPr id="8" name="Picture Placeholder 7"/>
          <p:cNvSpPr>
            <a:spLocks noGrp="1"/>
          </p:cNvSpPr>
          <p:nvPr>
            <p:ph type="pic" sz="quarter" idx="24" hasCustomPrompt="1"/>
          </p:nvPr>
        </p:nvSpPr>
        <p:spPr>
          <a:xfrm>
            <a:off x="1129502" y="1117503"/>
            <a:ext cx="1800843" cy="2957596"/>
          </a:xfrm>
          <a:custGeom>
            <a:avLst/>
            <a:gdLst>
              <a:gd name="connsiteX0" fmla="*/ 1800843 w 1800843"/>
              <a:gd name="connsiteY0" fmla="*/ 0 h 2957596"/>
              <a:gd name="connsiteX1" fmla="*/ 1800843 w 1800843"/>
              <a:gd name="connsiteY1" fmla="*/ 2957596 h 2957596"/>
              <a:gd name="connsiteX2" fmla="*/ 0 w 1800843"/>
              <a:gd name="connsiteY2" fmla="*/ 2957596 h 2957596"/>
              <a:gd name="connsiteX3" fmla="*/ 0 w 1800843"/>
              <a:gd name="connsiteY3" fmla="*/ 2888 h 2957596"/>
            </a:gdLst>
            <a:ahLst/>
            <a:cxnLst>
              <a:cxn ang="0">
                <a:pos x="connsiteX0" y="connsiteY0"/>
              </a:cxn>
              <a:cxn ang="0">
                <a:pos x="connsiteX1" y="connsiteY1"/>
              </a:cxn>
              <a:cxn ang="0">
                <a:pos x="connsiteX2" y="connsiteY2"/>
              </a:cxn>
              <a:cxn ang="0">
                <a:pos x="connsiteX3" y="connsiteY3"/>
              </a:cxn>
            </a:cxnLst>
            <a:rect l="l" t="t" r="r" b="b"/>
            <a:pathLst>
              <a:path w="1800843" h="2957596">
                <a:moveTo>
                  <a:pt x="1800843" y="0"/>
                </a:moveTo>
                <a:lnTo>
                  <a:pt x="1800843" y="2957596"/>
                </a:lnTo>
                <a:lnTo>
                  <a:pt x="0" y="2957596"/>
                </a:lnTo>
                <a:lnTo>
                  <a:pt x="0" y="2888"/>
                </a:lnTo>
                <a:close/>
              </a:path>
            </a:pathLst>
          </a:custGeom>
          <a:solidFill>
            <a:schemeClr val="bg1">
              <a:lumMod val="95000"/>
            </a:schemeClr>
          </a:solidFill>
          <a:ln>
            <a:noFill/>
          </a:ln>
        </p:spPr>
        <p:txBody>
          <a:bodyPr wrap="square" bIns="274320" anchor="b">
            <a:noAutofit/>
          </a:bodyPr>
          <a:lstStyle>
            <a:lvl1pPr algn="ctr">
              <a:buNone/>
              <a:defRPr sz="788">
                <a:solidFill>
                  <a:schemeClr val="tx1">
                    <a:lumMod val="50000"/>
                    <a:lumOff val="50000"/>
                  </a:schemeClr>
                </a:solidFill>
              </a:defRPr>
            </a:lvl1pPr>
          </a:lstStyle>
          <a:p>
            <a:r>
              <a:rPr lang="en-US" dirty="0" smtClean="0"/>
              <a:t>Image Holder</a:t>
            </a:r>
            <a:endParaRPr lang="en-US" dirty="0"/>
          </a:p>
        </p:txBody>
      </p:sp>
      <p:sp>
        <p:nvSpPr>
          <p:cNvPr id="9" name="Text Placeholder 3"/>
          <p:cNvSpPr>
            <a:spLocks noGrp="1"/>
          </p:cNvSpPr>
          <p:nvPr>
            <p:ph type="body" sz="half" idx="2" hasCustomPrompt="1"/>
          </p:nvPr>
        </p:nvSpPr>
        <p:spPr>
          <a:xfrm>
            <a:off x="3157086" y="883821"/>
            <a:ext cx="3404937" cy="173255"/>
          </a:xfrm>
          <a:prstGeom prst="rect">
            <a:avLst/>
          </a:prstGeom>
        </p:spPr>
        <p:txBody>
          <a:bodyPr wrap="none" lIns="0" tIns="0" rIns="0" bIns="0" anchor="ctr">
            <a:noAutofit/>
          </a:bodyPr>
          <a:lstStyle>
            <a:lvl1pPr marL="0" indent="0" algn="l">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10" name="Title 2"/>
          <p:cNvSpPr>
            <a:spLocks noGrp="1"/>
          </p:cNvSpPr>
          <p:nvPr>
            <p:ph type="title" hasCustomPrompt="1"/>
          </p:nvPr>
        </p:nvSpPr>
        <p:spPr>
          <a:xfrm>
            <a:off x="3157086" y="341314"/>
            <a:ext cx="3404937" cy="495383"/>
          </a:xfrm>
          <a:prstGeom prst="rect">
            <a:avLst/>
          </a:prstGeom>
        </p:spPr>
        <p:txBody>
          <a:bodyPr lIns="0" tIns="0" rIns="0" bIns="0" anchor="ctr"/>
          <a:lstStyle>
            <a:lvl1pPr algn="l">
              <a:defRPr sz="3200">
                <a:solidFill>
                  <a:schemeClr val="tx1">
                    <a:lumMod val="75000"/>
                    <a:lumOff val="25000"/>
                  </a:schemeClr>
                </a:solidFill>
              </a:defRPr>
            </a:lvl1pPr>
          </a:lstStyle>
          <a:p>
            <a:r>
              <a:rPr lang="en-US" dirty="0" smtClean="0"/>
              <a:t>Click to edit title</a:t>
            </a:r>
            <a:endParaRPr lang="en-US" dirty="0"/>
          </a:p>
        </p:txBody>
      </p:sp>
    </p:spTree>
    <p:extLst>
      <p:ext uri="{BB962C8B-B14F-4D97-AF65-F5344CB8AC3E}">
        <p14:creationId xmlns:p14="http://schemas.microsoft.com/office/powerpoint/2010/main" val="170249819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27">
    <p:spTree>
      <p:nvGrpSpPr>
        <p:cNvPr id="1" name=""/>
        <p:cNvGrpSpPr/>
        <p:nvPr/>
      </p:nvGrpSpPr>
      <p:grpSpPr>
        <a:xfrm>
          <a:off x="0" y="0"/>
          <a:ext cx="0" cy="0"/>
          <a:chOff x="0" y="0"/>
          <a:chExt cx="0" cy="0"/>
        </a:xfrm>
      </p:grpSpPr>
      <p:sp>
        <p:nvSpPr>
          <p:cNvPr id="6"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l">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9" name="Title 2"/>
          <p:cNvSpPr>
            <a:spLocks noGrp="1"/>
          </p:cNvSpPr>
          <p:nvPr>
            <p:ph type="title"/>
          </p:nvPr>
        </p:nvSpPr>
        <p:spPr>
          <a:xfrm>
            <a:off x="285750" y="341314"/>
            <a:ext cx="6276273" cy="495383"/>
          </a:xfrm>
          <a:prstGeom prst="rect">
            <a:avLst/>
          </a:prstGeom>
        </p:spPr>
        <p:txBody>
          <a:bodyPr lIns="0" tIns="0" rIns="0" bIns="0" anchor="ctr"/>
          <a:lstStyle>
            <a:lvl1pPr algn="l">
              <a:defRPr sz="3200">
                <a:solidFill>
                  <a:schemeClr val="tx1">
                    <a:lumMod val="75000"/>
                    <a:lumOff val="25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13" hasCustomPrompt="1"/>
          </p:nvPr>
        </p:nvSpPr>
        <p:spPr>
          <a:xfrm>
            <a:off x="4410183" y="2509655"/>
            <a:ext cx="1047137" cy="1219473"/>
          </a:xfrm>
          <a:custGeom>
            <a:avLst/>
            <a:gdLst>
              <a:gd name="connsiteX0" fmla="*/ 0 w 1047137"/>
              <a:gd name="connsiteY0" fmla="*/ 0 h 1219473"/>
              <a:gd name="connsiteX1" fmla="*/ 1047137 w 1047137"/>
              <a:gd name="connsiteY1" fmla="*/ 0 h 1219473"/>
              <a:gd name="connsiteX2" fmla="*/ 1047137 w 1047137"/>
              <a:gd name="connsiteY2" fmla="*/ 1219473 h 1219473"/>
              <a:gd name="connsiteX3" fmla="*/ 0 w 1047137"/>
              <a:gd name="connsiteY3" fmla="*/ 1219473 h 1219473"/>
            </a:gdLst>
            <a:ahLst/>
            <a:cxnLst>
              <a:cxn ang="0">
                <a:pos x="connsiteX0" y="connsiteY0"/>
              </a:cxn>
              <a:cxn ang="0">
                <a:pos x="connsiteX1" y="connsiteY1"/>
              </a:cxn>
              <a:cxn ang="0">
                <a:pos x="connsiteX2" y="connsiteY2"/>
              </a:cxn>
              <a:cxn ang="0">
                <a:pos x="connsiteX3" y="connsiteY3"/>
              </a:cxn>
            </a:cxnLst>
            <a:rect l="l" t="t" r="r" b="b"/>
            <a:pathLst>
              <a:path w="1047137" h="1219473">
                <a:moveTo>
                  <a:pt x="0" y="0"/>
                </a:moveTo>
                <a:lnTo>
                  <a:pt x="1047137" y="0"/>
                </a:lnTo>
                <a:lnTo>
                  <a:pt x="1047137" y="1219473"/>
                </a:lnTo>
                <a:lnTo>
                  <a:pt x="0" y="1219473"/>
                </a:lnTo>
                <a:close/>
              </a:path>
            </a:pathLst>
          </a:custGeom>
          <a:solidFill>
            <a:schemeClr val="tx2">
              <a:lumMod val="10000"/>
              <a:lumOff val="90000"/>
            </a:schemeClr>
          </a:solidFill>
          <a:ln w="19050">
            <a:noFill/>
          </a:ln>
        </p:spPr>
        <p:txBody>
          <a:bodyPr wrap="square" lIns="0" tIns="0" rIns="0" bIns="1828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16" name="Picture Placeholder 15"/>
          <p:cNvSpPr>
            <a:spLocks noGrp="1"/>
          </p:cNvSpPr>
          <p:nvPr>
            <p:ph type="pic" sz="quarter" idx="14" hasCustomPrompt="1"/>
          </p:nvPr>
        </p:nvSpPr>
        <p:spPr>
          <a:xfrm>
            <a:off x="5590328" y="2643007"/>
            <a:ext cx="805848" cy="938474"/>
          </a:xfrm>
          <a:custGeom>
            <a:avLst/>
            <a:gdLst>
              <a:gd name="connsiteX0" fmla="*/ 0 w 805848"/>
              <a:gd name="connsiteY0" fmla="*/ 0 h 938474"/>
              <a:gd name="connsiteX1" fmla="*/ 805848 w 805848"/>
              <a:gd name="connsiteY1" fmla="*/ 0 h 938474"/>
              <a:gd name="connsiteX2" fmla="*/ 805848 w 805848"/>
              <a:gd name="connsiteY2" fmla="*/ 938474 h 938474"/>
              <a:gd name="connsiteX3" fmla="*/ 0 w 805848"/>
              <a:gd name="connsiteY3" fmla="*/ 938474 h 938474"/>
            </a:gdLst>
            <a:ahLst/>
            <a:cxnLst>
              <a:cxn ang="0">
                <a:pos x="connsiteX0" y="connsiteY0"/>
              </a:cxn>
              <a:cxn ang="0">
                <a:pos x="connsiteX1" y="connsiteY1"/>
              </a:cxn>
              <a:cxn ang="0">
                <a:pos x="connsiteX2" y="connsiteY2"/>
              </a:cxn>
              <a:cxn ang="0">
                <a:pos x="connsiteX3" y="connsiteY3"/>
              </a:cxn>
            </a:cxnLst>
            <a:rect l="l" t="t" r="r" b="b"/>
            <a:pathLst>
              <a:path w="805848" h="938474">
                <a:moveTo>
                  <a:pt x="0" y="0"/>
                </a:moveTo>
                <a:lnTo>
                  <a:pt x="805848" y="0"/>
                </a:lnTo>
                <a:lnTo>
                  <a:pt x="805848" y="938474"/>
                </a:lnTo>
                <a:lnTo>
                  <a:pt x="0" y="938474"/>
                </a:lnTo>
                <a:close/>
              </a:path>
            </a:pathLst>
          </a:custGeom>
          <a:solidFill>
            <a:schemeClr val="tx2">
              <a:lumMod val="10000"/>
              <a:lumOff val="90000"/>
            </a:schemeClr>
          </a:solidFill>
          <a:ln w="19050">
            <a:noFill/>
          </a:ln>
        </p:spPr>
        <p:txBody>
          <a:bodyPr wrap="square" lIns="0" tIns="0" rIns="0" bIns="1828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171578357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29">
    <p:spTree>
      <p:nvGrpSpPr>
        <p:cNvPr id="1" name=""/>
        <p:cNvGrpSpPr/>
        <p:nvPr/>
      </p:nvGrpSpPr>
      <p:grpSpPr>
        <a:xfrm>
          <a:off x="0" y="0"/>
          <a:ext cx="0" cy="0"/>
          <a:chOff x="0" y="0"/>
          <a:chExt cx="0" cy="0"/>
        </a:xfrm>
      </p:grpSpPr>
      <p:sp>
        <p:nvSpPr>
          <p:cNvPr id="6" name="Picture Placeholder 16"/>
          <p:cNvSpPr>
            <a:spLocks noGrp="1"/>
          </p:cNvSpPr>
          <p:nvPr>
            <p:ph type="pic" sz="quarter" idx="25" hasCustomPrompt="1"/>
          </p:nvPr>
        </p:nvSpPr>
        <p:spPr>
          <a:xfrm>
            <a:off x="2446762" y="-1"/>
            <a:ext cx="4411238" cy="5143499"/>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solidFill>
            <a:schemeClr val="bg1">
              <a:lumMod val="95000"/>
            </a:schemeClr>
          </a:solidFill>
          <a:ln>
            <a:noFill/>
          </a:ln>
        </p:spPr>
        <p:txBody>
          <a:bodyPr wrap="square" bIns="274320" anchor="b">
            <a:noAutofit/>
          </a:bodyPr>
          <a:lstStyle>
            <a:lvl1pPr algn="ctr">
              <a:buNone/>
              <a:defRPr sz="788">
                <a:solidFill>
                  <a:schemeClr val="tx1">
                    <a:lumMod val="50000"/>
                    <a:lumOff val="50000"/>
                  </a:schemeClr>
                </a:solidFill>
              </a:defRPr>
            </a:lvl1pPr>
          </a:lstStyle>
          <a:p>
            <a:r>
              <a:rPr lang="en-US" dirty="0" smtClean="0"/>
              <a:t>Image Holder</a:t>
            </a:r>
            <a:endParaRPr lang="en-US" dirty="0"/>
          </a:p>
        </p:txBody>
      </p:sp>
      <p:sp>
        <p:nvSpPr>
          <p:cNvPr id="7" name="Picture Placeholder 6"/>
          <p:cNvSpPr>
            <a:spLocks noGrp="1"/>
          </p:cNvSpPr>
          <p:nvPr>
            <p:ph type="pic" sz="quarter" idx="24" hasCustomPrompt="1"/>
          </p:nvPr>
        </p:nvSpPr>
        <p:spPr>
          <a:xfrm>
            <a:off x="2777335" y="1300159"/>
            <a:ext cx="1574654" cy="2586118"/>
          </a:xfrm>
          <a:custGeom>
            <a:avLst/>
            <a:gdLst>
              <a:gd name="connsiteX0" fmla="*/ 1574654 w 1574654"/>
              <a:gd name="connsiteY0" fmla="*/ 0 h 2586118"/>
              <a:gd name="connsiteX1" fmla="*/ 1574654 w 1574654"/>
              <a:gd name="connsiteY1" fmla="*/ 2586118 h 2586118"/>
              <a:gd name="connsiteX2" fmla="*/ 0 w 1574654"/>
              <a:gd name="connsiteY2" fmla="*/ 2586118 h 2586118"/>
              <a:gd name="connsiteX3" fmla="*/ 0 w 1574654"/>
              <a:gd name="connsiteY3" fmla="*/ 2525 h 2586118"/>
            </a:gdLst>
            <a:ahLst/>
            <a:cxnLst>
              <a:cxn ang="0">
                <a:pos x="connsiteX0" y="connsiteY0"/>
              </a:cxn>
              <a:cxn ang="0">
                <a:pos x="connsiteX1" y="connsiteY1"/>
              </a:cxn>
              <a:cxn ang="0">
                <a:pos x="connsiteX2" y="connsiteY2"/>
              </a:cxn>
              <a:cxn ang="0">
                <a:pos x="connsiteX3" y="connsiteY3"/>
              </a:cxn>
            </a:cxnLst>
            <a:rect l="l" t="t" r="r" b="b"/>
            <a:pathLst>
              <a:path w="1574654" h="2586118">
                <a:moveTo>
                  <a:pt x="1574654" y="0"/>
                </a:moveTo>
                <a:lnTo>
                  <a:pt x="1574654" y="2586118"/>
                </a:lnTo>
                <a:lnTo>
                  <a:pt x="0" y="2586118"/>
                </a:lnTo>
                <a:lnTo>
                  <a:pt x="0" y="2525"/>
                </a:lnTo>
                <a:close/>
              </a:path>
            </a:pathLst>
          </a:custGeom>
          <a:solidFill>
            <a:schemeClr val="bg1">
              <a:lumMod val="95000"/>
            </a:schemeClr>
          </a:solidFill>
          <a:ln>
            <a:noFill/>
          </a:ln>
        </p:spPr>
        <p:txBody>
          <a:bodyPr wrap="square" bIns="274320" anchor="b">
            <a:noAutofit/>
          </a:bodyPr>
          <a:lstStyle>
            <a:lvl1pPr algn="ctr">
              <a:buNone/>
              <a:defRPr sz="788">
                <a:solidFill>
                  <a:schemeClr val="tx1">
                    <a:lumMod val="50000"/>
                    <a:lumOff val="50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2733575783"/>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30">
    <p:spTree>
      <p:nvGrpSpPr>
        <p:cNvPr id="1" name=""/>
        <p:cNvGrpSpPr/>
        <p:nvPr/>
      </p:nvGrpSpPr>
      <p:grpSpPr>
        <a:xfrm>
          <a:off x="0" y="0"/>
          <a:ext cx="0" cy="0"/>
          <a:chOff x="0" y="0"/>
          <a:chExt cx="0" cy="0"/>
        </a:xfrm>
      </p:grpSpPr>
      <p:sp>
        <p:nvSpPr>
          <p:cNvPr id="22"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l">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23" name="Title 2"/>
          <p:cNvSpPr>
            <a:spLocks noGrp="1"/>
          </p:cNvSpPr>
          <p:nvPr>
            <p:ph type="title"/>
          </p:nvPr>
        </p:nvSpPr>
        <p:spPr>
          <a:xfrm>
            <a:off x="285750" y="341314"/>
            <a:ext cx="6276273" cy="495383"/>
          </a:xfrm>
          <a:prstGeom prst="rect">
            <a:avLst/>
          </a:prstGeom>
        </p:spPr>
        <p:txBody>
          <a:bodyPr lIns="0" tIns="0" rIns="0" bIns="0" anchor="ctr"/>
          <a:lstStyle>
            <a:lvl1pPr algn="l">
              <a:defRPr sz="3200">
                <a:solidFill>
                  <a:schemeClr val="tx1">
                    <a:lumMod val="75000"/>
                    <a:lumOff val="25000"/>
                  </a:schemeClr>
                </a:solidFill>
              </a:defRPr>
            </a:lvl1pPr>
          </a:lstStyle>
          <a:p>
            <a:r>
              <a:rPr lang="en-US" dirty="0" smtClean="0"/>
              <a:t>Click to edit Master title style</a:t>
            </a:r>
            <a:endParaRPr lang="en-US" dirty="0"/>
          </a:p>
        </p:txBody>
      </p:sp>
      <p:sp>
        <p:nvSpPr>
          <p:cNvPr id="26" name="Picture Placeholder 25"/>
          <p:cNvSpPr>
            <a:spLocks noGrp="1"/>
          </p:cNvSpPr>
          <p:nvPr>
            <p:ph type="pic" sz="quarter" idx="24" hasCustomPrompt="1"/>
          </p:nvPr>
        </p:nvSpPr>
        <p:spPr>
          <a:xfrm>
            <a:off x="373459" y="1815970"/>
            <a:ext cx="1568917" cy="2576698"/>
          </a:xfrm>
          <a:custGeom>
            <a:avLst/>
            <a:gdLst>
              <a:gd name="connsiteX0" fmla="*/ 1568917 w 1568917"/>
              <a:gd name="connsiteY0" fmla="*/ 0 h 2576698"/>
              <a:gd name="connsiteX1" fmla="*/ 1568917 w 1568917"/>
              <a:gd name="connsiteY1" fmla="*/ 2576698 h 2576698"/>
              <a:gd name="connsiteX2" fmla="*/ 0 w 1568917"/>
              <a:gd name="connsiteY2" fmla="*/ 2576698 h 2576698"/>
              <a:gd name="connsiteX3" fmla="*/ 0 w 1568917"/>
              <a:gd name="connsiteY3" fmla="*/ 2516 h 2576698"/>
            </a:gdLst>
            <a:ahLst/>
            <a:cxnLst>
              <a:cxn ang="0">
                <a:pos x="connsiteX0" y="connsiteY0"/>
              </a:cxn>
              <a:cxn ang="0">
                <a:pos x="connsiteX1" y="connsiteY1"/>
              </a:cxn>
              <a:cxn ang="0">
                <a:pos x="connsiteX2" y="connsiteY2"/>
              </a:cxn>
              <a:cxn ang="0">
                <a:pos x="connsiteX3" y="connsiteY3"/>
              </a:cxn>
            </a:cxnLst>
            <a:rect l="l" t="t" r="r" b="b"/>
            <a:pathLst>
              <a:path w="1568917" h="2576698">
                <a:moveTo>
                  <a:pt x="1568917" y="0"/>
                </a:moveTo>
                <a:lnTo>
                  <a:pt x="1568917" y="2576698"/>
                </a:lnTo>
                <a:lnTo>
                  <a:pt x="0" y="2576698"/>
                </a:lnTo>
                <a:lnTo>
                  <a:pt x="0" y="2516"/>
                </a:lnTo>
                <a:close/>
              </a:path>
            </a:pathLst>
          </a:custGeom>
          <a:solidFill>
            <a:schemeClr val="bg1">
              <a:lumMod val="95000"/>
            </a:schemeClr>
          </a:solidFill>
          <a:ln>
            <a:noFill/>
          </a:ln>
        </p:spPr>
        <p:txBody>
          <a:bodyPr wrap="square" bIns="274320" anchor="b">
            <a:noAutofit/>
          </a:bodyPr>
          <a:lstStyle>
            <a:lvl1pPr algn="ctr">
              <a:buNone/>
              <a:defRPr sz="788">
                <a:solidFill>
                  <a:schemeClr val="tx1">
                    <a:lumMod val="50000"/>
                    <a:lumOff val="50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14658958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3">
    <p:spTree>
      <p:nvGrpSpPr>
        <p:cNvPr id="1" name=""/>
        <p:cNvGrpSpPr/>
        <p:nvPr/>
      </p:nvGrpSpPr>
      <p:grpSpPr>
        <a:xfrm>
          <a:off x="0" y="0"/>
          <a:ext cx="0" cy="0"/>
          <a:chOff x="0" y="0"/>
          <a:chExt cx="0" cy="0"/>
        </a:xfrm>
      </p:grpSpPr>
      <p:sp>
        <p:nvSpPr>
          <p:cNvPr id="22" name="Picture Placeholder 21"/>
          <p:cNvSpPr>
            <a:spLocks noGrp="1"/>
          </p:cNvSpPr>
          <p:nvPr>
            <p:ph type="pic" sz="quarter" idx="12" hasCustomPrompt="1"/>
          </p:nvPr>
        </p:nvSpPr>
        <p:spPr>
          <a:xfrm>
            <a:off x="4388366" y="1035533"/>
            <a:ext cx="1904097" cy="3127176"/>
          </a:xfrm>
          <a:custGeom>
            <a:avLst/>
            <a:gdLst>
              <a:gd name="connsiteX0" fmla="*/ 1904097 w 1904097"/>
              <a:gd name="connsiteY0" fmla="*/ 0 h 3127176"/>
              <a:gd name="connsiteX1" fmla="*/ 1904097 w 1904097"/>
              <a:gd name="connsiteY1" fmla="*/ 3127176 h 3127176"/>
              <a:gd name="connsiteX2" fmla="*/ 0 w 1904097"/>
              <a:gd name="connsiteY2" fmla="*/ 3127176 h 3127176"/>
              <a:gd name="connsiteX3" fmla="*/ 0 w 1904097"/>
              <a:gd name="connsiteY3" fmla="*/ 3054 h 3127176"/>
            </a:gdLst>
            <a:ahLst/>
            <a:cxnLst>
              <a:cxn ang="0">
                <a:pos x="connsiteX0" y="connsiteY0"/>
              </a:cxn>
              <a:cxn ang="0">
                <a:pos x="connsiteX1" y="connsiteY1"/>
              </a:cxn>
              <a:cxn ang="0">
                <a:pos x="connsiteX2" y="connsiteY2"/>
              </a:cxn>
              <a:cxn ang="0">
                <a:pos x="connsiteX3" y="connsiteY3"/>
              </a:cxn>
            </a:cxnLst>
            <a:rect l="l" t="t" r="r" b="b"/>
            <a:pathLst>
              <a:path w="1904097" h="3127176">
                <a:moveTo>
                  <a:pt x="1904097" y="0"/>
                </a:moveTo>
                <a:lnTo>
                  <a:pt x="1904097" y="3127176"/>
                </a:lnTo>
                <a:lnTo>
                  <a:pt x="0" y="3127176"/>
                </a:lnTo>
                <a:lnTo>
                  <a:pt x="0" y="3054"/>
                </a:lnTo>
                <a:close/>
              </a:path>
            </a:pathLst>
          </a:custGeom>
          <a:solidFill>
            <a:schemeClr val="tx2">
              <a:lumMod val="10000"/>
              <a:lumOff val="90000"/>
            </a:schemeClr>
          </a:solidFill>
          <a:ln w="19050">
            <a:noFill/>
          </a:ln>
        </p:spPr>
        <p:txBody>
          <a:bodyPr wrap="square" lIns="0" tIns="91440" rIns="0" bIns="54864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75171870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31">
    <p:spTree>
      <p:nvGrpSpPr>
        <p:cNvPr id="1" name=""/>
        <p:cNvGrpSpPr/>
        <p:nvPr/>
      </p:nvGrpSpPr>
      <p:grpSpPr>
        <a:xfrm>
          <a:off x="0" y="0"/>
          <a:ext cx="0" cy="0"/>
          <a:chOff x="0" y="0"/>
          <a:chExt cx="0" cy="0"/>
        </a:xfrm>
      </p:grpSpPr>
      <p:grpSp>
        <p:nvGrpSpPr>
          <p:cNvPr id="17" name="Group 16"/>
          <p:cNvGrpSpPr/>
          <p:nvPr userDrawn="1"/>
        </p:nvGrpSpPr>
        <p:grpSpPr>
          <a:xfrm>
            <a:off x="404634" y="493398"/>
            <a:ext cx="2452866" cy="4935022"/>
            <a:chOff x="3505200" y="431800"/>
            <a:chExt cx="2127250" cy="4279900"/>
          </a:xfrm>
          <a:effectLst/>
        </p:grpSpPr>
        <p:sp>
          <p:nvSpPr>
            <p:cNvPr id="20"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34"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35"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6"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7"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8"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40"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1"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2"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3"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4"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68580" tIns="34290" rIns="68580" bIns="34290" numCol="1" anchor="t" anchorCtr="0" compatLnSpc="1">
              <a:prstTxWarp prst="textNoShape">
                <a:avLst/>
              </a:prstTxWarp>
            </a:bodyPr>
            <a:lstStyle/>
            <a:p>
              <a:endParaRPr lang="en-US" sz="1350"/>
            </a:p>
          </p:txBody>
        </p:sp>
      </p:grpSp>
      <p:sp>
        <p:nvSpPr>
          <p:cNvPr id="18" name="Picture Placeholder 17"/>
          <p:cNvSpPr>
            <a:spLocks noGrp="1"/>
          </p:cNvSpPr>
          <p:nvPr>
            <p:ph type="pic" sz="quarter" idx="24" hasCustomPrompt="1"/>
          </p:nvPr>
        </p:nvSpPr>
        <p:spPr>
          <a:xfrm>
            <a:off x="491786" y="1117598"/>
            <a:ext cx="2281511" cy="3749677"/>
          </a:xfrm>
          <a:custGeom>
            <a:avLst/>
            <a:gdLst>
              <a:gd name="connsiteX0" fmla="*/ 2379439 w 2379439"/>
              <a:gd name="connsiteY0" fmla="*/ 0 h 3907851"/>
              <a:gd name="connsiteX1" fmla="*/ 2379439 w 2379439"/>
              <a:gd name="connsiteY1" fmla="*/ 3907851 h 3907851"/>
              <a:gd name="connsiteX2" fmla="*/ 0 w 2379439"/>
              <a:gd name="connsiteY2" fmla="*/ 3907851 h 3907851"/>
              <a:gd name="connsiteX3" fmla="*/ 0 w 2379439"/>
              <a:gd name="connsiteY3" fmla="*/ 3816 h 3907851"/>
            </a:gdLst>
            <a:ahLst/>
            <a:cxnLst>
              <a:cxn ang="0">
                <a:pos x="connsiteX0" y="connsiteY0"/>
              </a:cxn>
              <a:cxn ang="0">
                <a:pos x="connsiteX1" y="connsiteY1"/>
              </a:cxn>
              <a:cxn ang="0">
                <a:pos x="connsiteX2" y="connsiteY2"/>
              </a:cxn>
              <a:cxn ang="0">
                <a:pos x="connsiteX3" y="connsiteY3"/>
              </a:cxn>
            </a:cxnLst>
            <a:rect l="l" t="t" r="r" b="b"/>
            <a:pathLst>
              <a:path w="2379439" h="3907851">
                <a:moveTo>
                  <a:pt x="2379439" y="0"/>
                </a:moveTo>
                <a:lnTo>
                  <a:pt x="2379439" y="3907851"/>
                </a:lnTo>
                <a:lnTo>
                  <a:pt x="0" y="3907851"/>
                </a:lnTo>
                <a:lnTo>
                  <a:pt x="0" y="3816"/>
                </a:lnTo>
                <a:close/>
              </a:path>
            </a:pathLst>
          </a:custGeom>
          <a:solidFill>
            <a:schemeClr val="bg1">
              <a:lumMod val="95000"/>
            </a:schemeClr>
          </a:solidFill>
          <a:ln>
            <a:noFill/>
          </a:ln>
        </p:spPr>
        <p:txBody>
          <a:bodyPr wrap="square" bIns="274320" anchor="b">
            <a:noAutofit/>
          </a:bodyPr>
          <a:lstStyle>
            <a:lvl1pPr algn="ctr">
              <a:buNone/>
              <a:defRPr sz="788">
                <a:solidFill>
                  <a:schemeClr val="tx1">
                    <a:lumMod val="50000"/>
                    <a:lumOff val="50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427462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1"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left)">
                                      <p:cBhvr>
                                        <p:cTn id="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32">
    <p:spTree>
      <p:nvGrpSpPr>
        <p:cNvPr id="1" name=""/>
        <p:cNvGrpSpPr/>
        <p:nvPr/>
      </p:nvGrpSpPr>
      <p:grpSpPr>
        <a:xfrm>
          <a:off x="0" y="0"/>
          <a:ext cx="0" cy="0"/>
          <a:chOff x="0" y="0"/>
          <a:chExt cx="0" cy="0"/>
        </a:xfrm>
      </p:grpSpPr>
      <p:sp>
        <p:nvSpPr>
          <p:cNvPr id="22" name="Picture Placeholder 16"/>
          <p:cNvSpPr>
            <a:spLocks noGrp="1"/>
          </p:cNvSpPr>
          <p:nvPr>
            <p:ph type="pic" sz="quarter" idx="27" hasCustomPrompt="1"/>
          </p:nvPr>
        </p:nvSpPr>
        <p:spPr>
          <a:xfrm>
            <a:off x="333871" y="1292006"/>
            <a:ext cx="1485404" cy="2642304"/>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noFill/>
          <a:ln>
            <a:noFill/>
          </a:ln>
          <a:effectLst>
            <a:reflection blurRad="6350" stA="8000" endPos="38500" dist="50800" dir="5400000" sy="-100000" algn="bl" rotWithShape="0"/>
          </a:effectLst>
          <a:scene3d>
            <a:camera prst="perspectiveRight" fov="7200000"/>
            <a:lightRig rig="threePt" dir="t"/>
          </a:scene3d>
          <a:sp3d extrusionH="127000" prstMaterial="matte">
            <a:extrusionClr>
              <a:schemeClr val="bg1"/>
            </a:extrusionClr>
          </a:sp3d>
        </p:spPr>
        <p:txBody>
          <a:bodyPr wrap="square" bIns="274320" anchor="b">
            <a:noAutofit/>
          </a:bodyPr>
          <a:lstStyle>
            <a:lvl1pPr algn="ctr">
              <a:buNone/>
              <a:defRPr sz="788">
                <a:solidFill>
                  <a:schemeClr val="tx1">
                    <a:lumMod val="50000"/>
                    <a:lumOff val="50000"/>
                  </a:schemeClr>
                </a:solidFill>
              </a:defRPr>
            </a:lvl1pPr>
          </a:lstStyle>
          <a:p>
            <a:r>
              <a:rPr lang="en-US" dirty="0" smtClean="0"/>
              <a:t>Image Holder</a:t>
            </a:r>
            <a:endParaRPr lang="en-US" dirty="0"/>
          </a:p>
        </p:txBody>
      </p:sp>
      <p:sp>
        <p:nvSpPr>
          <p:cNvPr id="23" name="Picture Placeholder 16"/>
          <p:cNvSpPr>
            <a:spLocks noGrp="1"/>
          </p:cNvSpPr>
          <p:nvPr>
            <p:ph type="pic" sz="quarter" idx="28" hasCustomPrompt="1"/>
          </p:nvPr>
        </p:nvSpPr>
        <p:spPr>
          <a:xfrm>
            <a:off x="5048250" y="1292006"/>
            <a:ext cx="1485404" cy="2642304"/>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noFill/>
          <a:ln>
            <a:noFill/>
          </a:ln>
          <a:effectLst>
            <a:reflection blurRad="6350" stA="8000" endPos="38500" dist="50800" dir="5400000" sy="-100000" algn="bl" rotWithShape="0"/>
          </a:effectLst>
          <a:scene3d>
            <a:camera prst="perspectiveLeft" fov="7200000"/>
            <a:lightRig rig="threePt" dir="t"/>
          </a:scene3d>
          <a:sp3d extrusionH="127000" prstMaterial="matte">
            <a:extrusionClr>
              <a:schemeClr val="bg1"/>
            </a:extrusionClr>
          </a:sp3d>
        </p:spPr>
        <p:txBody>
          <a:bodyPr wrap="square" bIns="274320" anchor="b">
            <a:noAutofit/>
          </a:bodyPr>
          <a:lstStyle>
            <a:lvl1pPr algn="ctr">
              <a:buNone/>
              <a:defRPr sz="788">
                <a:solidFill>
                  <a:schemeClr val="tx1">
                    <a:lumMod val="50000"/>
                    <a:lumOff val="50000"/>
                  </a:schemeClr>
                </a:solidFill>
              </a:defRPr>
            </a:lvl1pPr>
          </a:lstStyle>
          <a:p>
            <a:r>
              <a:rPr lang="en-US" dirty="0" smtClean="0"/>
              <a:t>Image Holder</a:t>
            </a:r>
            <a:endParaRPr lang="en-US" dirty="0"/>
          </a:p>
        </p:txBody>
      </p:sp>
      <p:sp>
        <p:nvSpPr>
          <p:cNvPr id="6" name="Picture Placeholder 16"/>
          <p:cNvSpPr>
            <a:spLocks noGrp="1"/>
          </p:cNvSpPr>
          <p:nvPr>
            <p:ph type="pic" sz="quarter" idx="25" hasCustomPrompt="1"/>
          </p:nvPr>
        </p:nvSpPr>
        <p:spPr>
          <a:xfrm>
            <a:off x="1535096" y="1150991"/>
            <a:ext cx="1656750" cy="2947104"/>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noFill/>
          <a:ln>
            <a:noFill/>
          </a:ln>
          <a:effectLst>
            <a:reflection blurRad="6350" stA="8000" endPos="38500" dist="50800" dir="5400000" sy="-100000" algn="bl" rotWithShape="0"/>
          </a:effectLst>
          <a:scene3d>
            <a:camera prst="perspectiveRight" fov="7200000"/>
            <a:lightRig rig="threePt" dir="t"/>
          </a:scene3d>
          <a:sp3d extrusionH="127000" prstMaterial="matte">
            <a:extrusionClr>
              <a:schemeClr val="bg1"/>
            </a:extrusionClr>
          </a:sp3d>
        </p:spPr>
        <p:txBody>
          <a:bodyPr wrap="square" bIns="274320" anchor="b">
            <a:noAutofit/>
          </a:bodyPr>
          <a:lstStyle>
            <a:lvl1pPr algn="ctr">
              <a:buNone/>
              <a:defRPr sz="788">
                <a:solidFill>
                  <a:schemeClr val="tx1">
                    <a:lumMod val="50000"/>
                    <a:lumOff val="50000"/>
                  </a:schemeClr>
                </a:solidFill>
              </a:defRPr>
            </a:lvl1pPr>
          </a:lstStyle>
          <a:p>
            <a:r>
              <a:rPr lang="en-US" dirty="0" smtClean="0"/>
              <a:t>Image Holder</a:t>
            </a:r>
            <a:endParaRPr lang="en-US" dirty="0"/>
          </a:p>
        </p:txBody>
      </p:sp>
      <p:sp>
        <p:nvSpPr>
          <p:cNvPr id="7" name="Picture Placeholder 16"/>
          <p:cNvSpPr>
            <a:spLocks noGrp="1"/>
          </p:cNvSpPr>
          <p:nvPr>
            <p:ph type="pic" sz="quarter" idx="26" hasCustomPrompt="1"/>
          </p:nvPr>
        </p:nvSpPr>
        <p:spPr>
          <a:xfrm>
            <a:off x="4065951" y="1150991"/>
            <a:ext cx="1656750" cy="2947104"/>
          </a:xfrm>
          <a:custGeom>
            <a:avLst/>
            <a:gdLst>
              <a:gd name="connsiteX0" fmla="*/ 1941071 w 1941071"/>
              <a:gd name="connsiteY0" fmla="*/ 0 h 3187902"/>
              <a:gd name="connsiteX1" fmla="*/ 1941071 w 1941071"/>
              <a:gd name="connsiteY1" fmla="*/ 3187902 h 3187902"/>
              <a:gd name="connsiteX2" fmla="*/ 0 w 1941071"/>
              <a:gd name="connsiteY2" fmla="*/ 3187902 h 3187902"/>
              <a:gd name="connsiteX3" fmla="*/ 0 w 1941071"/>
              <a:gd name="connsiteY3" fmla="*/ 3113 h 3187902"/>
            </a:gdLst>
            <a:ahLst/>
            <a:cxnLst>
              <a:cxn ang="0">
                <a:pos x="connsiteX0" y="connsiteY0"/>
              </a:cxn>
              <a:cxn ang="0">
                <a:pos x="connsiteX1" y="connsiteY1"/>
              </a:cxn>
              <a:cxn ang="0">
                <a:pos x="connsiteX2" y="connsiteY2"/>
              </a:cxn>
              <a:cxn ang="0">
                <a:pos x="connsiteX3" y="connsiteY3"/>
              </a:cxn>
            </a:cxnLst>
            <a:rect l="l" t="t" r="r" b="b"/>
            <a:pathLst>
              <a:path w="1941071" h="3187902">
                <a:moveTo>
                  <a:pt x="1941071" y="0"/>
                </a:moveTo>
                <a:lnTo>
                  <a:pt x="1941071" y="3187902"/>
                </a:lnTo>
                <a:lnTo>
                  <a:pt x="0" y="3187902"/>
                </a:lnTo>
                <a:lnTo>
                  <a:pt x="0" y="3113"/>
                </a:lnTo>
                <a:close/>
              </a:path>
            </a:pathLst>
          </a:custGeom>
          <a:noFill/>
          <a:ln>
            <a:noFill/>
          </a:ln>
          <a:effectLst>
            <a:reflection blurRad="6350" stA="8000" endPos="38500" dist="50800" dir="5400000" sy="-100000" algn="bl" rotWithShape="0"/>
          </a:effectLst>
          <a:scene3d>
            <a:camera prst="perspectiveLeft" fov="7200000"/>
            <a:lightRig rig="threePt" dir="t"/>
          </a:scene3d>
          <a:sp3d extrusionH="127000" prstMaterial="matte">
            <a:extrusionClr>
              <a:schemeClr val="bg1"/>
            </a:extrusionClr>
          </a:sp3d>
        </p:spPr>
        <p:txBody>
          <a:bodyPr wrap="square" bIns="274320" anchor="b">
            <a:noAutofit/>
          </a:bodyPr>
          <a:lstStyle>
            <a:lvl1pPr algn="ctr">
              <a:buNone/>
              <a:defRPr sz="788">
                <a:solidFill>
                  <a:schemeClr val="tx1">
                    <a:lumMod val="50000"/>
                    <a:lumOff val="50000"/>
                  </a:schemeClr>
                </a:solidFill>
              </a:defRPr>
            </a:lvl1pPr>
          </a:lstStyle>
          <a:p>
            <a:r>
              <a:rPr lang="en-US" dirty="0" smtClean="0"/>
              <a:t>Image Holder</a:t>
            </a:r>
            <a:endParaRPr lang="en-US" dirty="0"/>
          </a:p>
        </p:txBody>
      </p:sp>
      <p:sp>
        <p:nvSpPr>
          <p:cNvPr id="10" name="Picture Placeholder 9"/>
          <p:cNvSpPr>
            <a:spLocks noGrp="1"/>
          </p:cNvSpPr>
          <p:nvPr>
            <p:ph type="pic" sz="quarter" idx="24" hasCustomPrompt="1"/>
          </p:nvPr>
        </p:nvSpPr>
        <p:spPr>
          <a:xfrm>
            <a:off x="2596458" y="1226052"/>
            <a:ext cx="1666420" cy="2736833"/>
          </a:xfrm>
          <a:custGeom>
            <a:avLst/>
            <a:gdLst>
              <a:gd name="connsiteX0" fmla="*/ 1666420 w 1666420"/>
              <a:gd name="connsiteY0" fmla="*/ 0 h 2736833"/>
              <a:gd name="connsiteX1" fmla="*/ 1666420 w 1666420"/>
              <a:gd name="connsiteY1" fmla="*/ 2736833 h 2736833"/>
              <a:gd name="connsiteX2" fmla="*/ 0 w 1666420"/>
              <a:gd name="connsiteY2" fmla="*/ 2736833 h 2736833"/>
              <a:gd name="connsiteX3" fmla="*/ 0 w 1666420"/>
              <a:gd name="connsiteY3" fmla="*/ 2673 h 2736833"/>
            </a:gdLst>
            <a:ahLst/>
            <a:cxnLst>
              <a:cxn ang="0">
                <a:pos x="connsiteX0" y="connsiteY0"/>
              </a:cxn>
              <a:cxn ang="0">
                <a:pos x="connsiteX1" y="connsiteY1"/>
              </a:cxn>
              <a:cxn ang="0">
                <a:pos x="connsiteX2" y="connsiteY2"/>
              </a:cxn>
              <a:cxn ang="0">
                <a:pos x="connsiteX3" y="connsiteY3"/>
              </a:cxn>
            </a:cxnLst>
            <a:rect l="l" t="t" r="r" b="b"/>
            <a:pathLst>
              <a:path w="1666420" h="2736833">
                <a:moveTo>
                  <a:pt x="1666420" y="0"/>
                </a:moveTo>
                <a:lnTo>
                  <a:pt x="1666420" y="2736833"/>
                </a:lnTo>
                <a:lnTo>
                  <a:pt x="0" y="2736833"/>
                </a:lnTo>
                <a:lnTo>
                  <a:pt x="0" y="2673"/>
                </a:lnTo>
                <a:close/>
              </a:path>
            </a:pathLst>
          </a:custGeom>
          <a:solidFill>
            <a:schemeClr val="bg1">
              <a:lumMod val="95000"/>
            </a:schemeClr>
          </a:solidFill>
          <a:ln>
            <a:noFill/>
          </a:ln>
        </p:spPr>
        <p:txBody>
          <a:bodyPr wrap="square" bIns="274320" anchor="b">
            <a:noAutofit/>
          </a:bodyPr>
          <a:lstStyle>
            <a:lvl1pPr algn="ctr">
              <a:buNone/>
              <a:defRPr sz="788">
                <a:solidFill>
                  <a:schemeClr val="tx1">
                    <a:lumMod val="50000"/>
                    <a:lumOff val="50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384306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8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accel="20000" decel="8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accel="20000" decel="8000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0-#ppt_w/2"/>
                                          </p:val>
                                        </p:tav>
                                        <p:tav tm="100000">
                                          <p:val>
                                            <p:strVal val="#ppt_x"/>
                                          </p:val>
                                        </p:tav>
                                      </p:tavLst>
                                    </p:anim>
                                    <p:anim calcmode="lin" valueType="num">
                                      <p:cBhvr additive="base">
                                        <p:cTn id="17" dur="500" fill="hold"/>
                                        <p:tgtEl>
                                          <p:spTgt spid="22"/>
                                        </p:tgtEl>
                                        <p:attrNameLst>
                                          <p:attrName>ppt_y</p:attrName>
                                        </p:attrNameLst>
                                      </p:cBhvr>
                                      <p:tavLst>
                                        <p:tav tm="0">
                                          <p:val>
                                            <p:strVal val="#ppt_y"/>
                                          </p:val>
                                        </p:tav>
                                        <p:tav tm="100000">
                                          <p:val>
                                            <p:strVal val="#ppt_y"/>
                                          </p:val>
                                        </p:tav>
                                      </p:tavLst>
                                    </p:anim>
                                  </p:childTnLst>
                                </p:cTn>
                              </p:par>
                              <p:par>
                                <p:cTn id="18" presetID="2" presetClass="entr" presetSubtype="2" accel="20000" decel="8000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1+#ppt_w/2"/>
                                          </p:val>
                                        </p:tav>
                                        <p:tav tm="100000">
                                          <p:val>
                                            <p:strVal val="#ppt_x"/>
                                          </p:val>
                                        </p:tav>
                                      </p:tavLst>
                                    </p:anim>
                                    <p:anim calcmode="lin" valueType="num">
                                      <p:cBhvr additive="base">
                                        <p:cTn id="21"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6" grpId="0"/>
      <p:bldP spid="7"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33">
    <p:spTree>
      <p:nvGrpSpPr>
        <p:cNvPr id="1" name=""/>
        <p:cNvGrpSpPr/>
        <p:nvPr/>
      </p:nvGrpSpPr>
      <p:grpSpPr>
        <a:xfrm>
          <a:off x="0" y="0"/>
          <a:ext cx="0" cy="0"/>
          <a:chOff x="0" y="0"/>
          <a:chExt cx="0" cy="0"/>
        </a:xfrm>
      </p:grpSpPr>
      <p:sp>
        <p:nvSpPr>
          <p:cNvPr id="29" name="Picture Placeholder 8"/>
          <p:cNvSpPr>
            <a:spLocks noGrp="1"/>
          </p:cNvSpPr>
          <p:nvPr>
            <p:ph type="pic" sz="quarter" idx="12" hasCustomPrompt="1"/>
          </p:nvPr>
        </p:nvSpPr>
        <p:spPr>
          <a:xfrm>
            <a:off x="1962761" y="1904385"/>
            <a:ext cx="1335024" cy="2350008"/>
          </a:xfrm>
          <a:custGeom>
            <a:avLst/>
            <a:gdLst>
              <a:gd name="connsiteX0" fmla="*/ 0 w 3189777"/>
              <a:gd name="connsiteY0" fmla="*/ 0 h 2563371"/>
              <a:gd name="connsiteX1" fmla="*/ 3189777 w 3189777"/>
              <a:gd name="connsiteY1" fmla="*/ 0 h 2563371"/>
              <a:gd name="connsiteX2" fmla="*/ 3189777 w 3189777"/>
              <a:gd name="connsiteY2" fmla="*/ 2563371 h 2563371"/>
              <a:gd name="connsiteX3" fmla="*/ 0 w 3189777"/>
              <a:gd name="connsiteY3" fmla="*/ 2563371 h 2563371"/>
            </a:gdLst>
            <a:ahLst/>
            <a:cxnLst>
              <a:cxn ang="0">
                <a:pos x="connsiteX0" y="connsiteY0"/>
              </a:cxn>
              <a:cxn ang="0">
                <a:pos x="connsiteX1" y="connsiteY1"/>
              </a:cxn>
              <a:cxn ang="0">
                <a:pos x="connsiteX2" y="connsiteY2"/>
              </a:cxn>
              <a:cxn ang="0">
                <a:pos x="connsiteX3" y="connsiteY3"/>
              </a:cxn>
            </a:cxnLst>
            <a:rect l="l" t="t" r="r" b="b"/>
            <a:pathLst>
              <a:path w="3189777" h="2563371">
                <a:moveTo>
                  <a:pt x="0" y="0"/>
                </a:moveTo>
                <a:lnTo>
                  <a:pt x="3189777" y="0"/>
                </a:lnTo>
                <a:lnTo>
                  <a:pt x="3189777" y="2563371"/>
                </a:lnTo>
                <a:lnTo>
                  <a:pt x="0" y="2563371"/>
                </a:lnTo>
                <a:close/>
              </a:path>
            </a:pathLst>
          </a:custGeom>
          <a:solidFill>
            <a:schemeClr val="tx2">
              <a:lumMod val="10000"/>
              <a:lumOff val="90000"/>
            </a:schemeClr>
          </a:solidFill>
          <a:ln w="19050">
            <a:noFill/>
          </a:ln>
        </p:spPr>
        <p:txBody>
          <a:bodyPr wrap="square" lIns="0" tIns="0" rIns="0" bIns="27432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30" name="Picture Placeholder 8"/>
          <p:cNvSpPr>
            <a:spLocks noGrp="1"/>
          </p:cNvSpPr>
          <p:nvPr>
            <p:ph type="pic" sz="quarter" idx="13" hasCustomPrompt="1"/>
          </p:nvPr>
        </p:nvSpPr>
        <p:spPr>
          <a:xfrm>
            <a:off x="3560216" y="1904385"/>
            <a:ext cx="1335024" cy="2350008"/>
          </a:xfrm>
          <a:custGeom>
            <a:avLst/>
            <a:gdLst>
              <a:gd name="connsiteX0" fmla="*/ 0 w 3189777"/>
              <a:gd name="connsiteY0" fmla="*/ 0 h 2563371"/>
              <a:gd name="connsiteX1" fmla="*/ 3189777 w 3189777"/>
              <a:gd name="connsiteY1" fmla="*/ 0 h 2563371"/>
              <a:gd name="connsiteX2" fmla="*/ 3189777 w 3189777"/>
              <a:gd name="connsiteY2" fmla="*/ 2563371 h 2563371"/>
              <a:gd name="connsiteX3" fmla="*/ 0 w 3189777"/>
              <a:gd name="connsiteY3" fmla="*/ 2563371 h 2563371"/>
            </a:gdLst>
            <a:ahLst/>
            <a:cxnLst>
              <a:cxn ang="0">
                <a:pos x="connsiteX0" y="connsiteY0"/>
              </a:cxn>
              <a:cxn ang="0">
                <a:pos x="connsiteX1" y="connsiteY1"/>
              </a:cxn>
              <a:cxn ang="0">
                <a:pos x="connsiteX2" y="connsiteY2"/>
              </a:cxn>
              <a:cxn ang="0">
                <a:pos x="connsiteX3" y="connsiteY3"/>
              </a:cxn>
            </a:cxnLst>
            <a:rect l="l" t="t" r="r" b="b"/>
            <a:pathLst>
              <a:path w="3189777" h="2563371">
                <a:moveTo>
                  <a:pt x="0" y="0"/>
                </a:moveTo>
                <a:lnTo>
                  <a:pt x="3189777" y="0"/>
                </a:lnTo>
                <a:lnTo>
                  <a:pt x="3189777" y="2563371"/>
                </a:lnTo>
                <a:lnTo>
                  <a:pt x="0" y="2563371"/>
                </a:lnTo>
                <a:close/>
              </a:path>
            </a:pathLst>
          </a:custGeom>
          <a:solidFill>
            <a:schemeClr val="tx2">
              <a:lumMod val="10000"/>
              <a:lumOff val="90000"/>
            </a:schemeClr>
          </a:solidFill>
          <a:ln w="19050">
            <a:noFill/>
          </a:ln>
        </p:spPr>
        <p:txBody>
          <a:bodyPr wrap="square" lIns="0" tIns="0" rIns="0" bIns="27432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31" name="Picture Placeholder 8"/>
          <p:cNvSpPr>
            <a:spLocks noGrp="1"/>
          </p:cNvSpPr>
          <p:nvPr>
            <p:ph type="pic" sz="quarter" idx="14" hasCustomPrompt="1"/>
          </p:nvPr>
        </p:nvSpPr>
        <p:spPr>
          <a:xfrm>
            <a:off x="5157670" y="1904385"/>
            <a:ext cx="1335024" cy="2350008"/>
          </a:xfrm>
          <a:custGeom>
            <a:avLst/>
            <a:gdLst>
              <a:gd name="connsiteX0" fmla="*/ 0 w 3189777"/>
              <a:gd name="connsiteY0" fmla="*/ 0 h 2563371"/>
              <a:gd name="connsiteX1" fmla="*/ 3189777 w 3189777"/>
              <a:gd name="connsiteY1" fmla="*/ 0 h 2563371"/>
              <a:gd name="connsiteX2" fmla="*/ 3189777 w 3189777"/>
              <a:gd name="connsiteY2" fmla="*/ 2563371 h 2563371"/>
              <a:gd name="connsiteX3" fmla="*/ 0 w 3189777"/>
              <a:gd name="connsiteY3" fmla="*/ 2563371 h 2563371"/>
            </a:gdLst>
            <a:ahLst/>
            <a:cxnLst>
              <a:cxn ang="0">
                <a:pos x="connsiteX0" y="connsiteY0"/>
              </a:cxn>
              <a:cxn ang="0">
                <a:pos x="connsiteX1" y="connsiteY1"/>
              </a:cxn>
              <a:cxn ang="0">
                <a:pos x="connsiteX2" y="connsiteY2"/>
              </a:cxn>
              <a:cxn ang="0">
                <a:pos x="connsiteX3" y="connsiteY3"/>
              </a:cxn>
            </a:cxnLst>
            <a:rect l="l" t="t" r="r" b="b"/>
            <a:pathLst>
              <a:path w="3189777" h="2563371">
                <a:moveTo>
                  <a:pt x="0" y="0"/>
                </a:moveTo>
                <a:lnTo>
                  <a:pt x="3189777" y="0"/>
                </a:lnTo>
                <a:lnTo>
                  <a:pt x="3189777" y="2563371"/>
                </a:lnTo>
                <a:lnTo>
                  <a:pt x="0" y="2563371"/>
                </a:lnTo>
                <a:close/>
              </a:path>
            </a:pathLst>
          </a:custGeom>
          <a:solidFill>
            <a:schemeClr val="tx2">
              <a:lumMod val="10000"/>
              <a:lumOff val="90000"/>
            </a:schemeClr>
          </a:solidFill>
          <a:ln w="19050">
            <a:noFill/>
          </a:ln>
        </p:spPr>
        <p:txBody>
          <a:bodyPr wrap="square" lIns="0" tIns="0" rIns="0" bIns="27432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8"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ctr">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9" name="Title 2"/>
          <p:cNvSpPr>
            <a:spLocks noGrp="1"/>
          </p:cNvSpPr>
          <p:nvPr>
            <p:ph type="title"/>
          </p:nvPr>
        </p:nvSpPr>
        <p:spPr>
          <a:xfrm>
            <a:off x="285750" y="341314"/>
            <a:ext cx="6276273" cy="495383"/>
          </a:xfrm>
          <a:prstGeom prst="rect">
            <a:avLst/>
          </a:prstGeom>
        </p:spPr>
        <p:txBody>
          <a:bodyPr lIns="0" tIns="0" rIns="0" bIns="0" anchor="ctr"/>
          <a:lstStyle>
            <a:lvl1pPr algn="ctr">
              <a:defRPr sz="3200">
                <a:solidFill>
                  <a:schemeClr val="tx1">
                    <a:lumMod val="75000"/>
                    <a:lumOff val="25000"/>
                  </a:schemeClr>
                </a:solidFill>
              </a:defRPr>
            </a:lvl1pPr>
          </a:lstStyle>
          <a:p>
            <a:r>
              <a:rPr lang="en-US" dirty="0" smtClean="0"/>
              <a:t>Click to edit Master title style</a:t>
            </a:r>
            <a:endParaRPr lang="en-US" dirty="0"/>
          </a:p>
        </p:txBody>
      </p:sp>
      <p:sp>
        <p:nvSpPr>
          <p:cNvPr id="17" name="Picture Placeholder 8"/>
          <p:cNvSpPr>
            <a:spLocks noGrp="1"/>
          </p:cNvSpPr>
          <p:nvPr>
            <p:ph type="pic" sz="quarter" idx="15" hasCustomPrompt="1"/>
          </p:nvPr>
        </p:nvSpPr>
        <p:spPr>
          <a:xfrm>
            <a:off x="365306" y="1904385"/>
            <a:ext cx="1335024" cy="2350008"/>
          </a:xfrm>
          <a:custGeom>
            <a:avLst/>
            <a:gdLst>
              <a:gd name="connsiteX0" fmla="*/ 0 w 3189777"/>
              <a:gd name="connsiteY0" fmla="*/ 0 h 2563371"/>
              <a:gd name="connsiteX1" fmla="*/ 3189777 w 3189777"/>
              <a:gd name="connsiteY1" fmla="*/ 0 h 2563371"/>
              <a:gd name="connsiteX2" fmla="*/ 3189777 w 3189777"/>
              <a:gd name="connsiteY2" fmla="*/ 2563371 h 2563371"/>
              <a:gd name="connsiteX3" fmla="*/ 0 w 3189777"/>
              <a:gd name="connsiteY3" fmla="*/ 2563371 h 2563371"/>
            </a:gdLst>
            <a:ahLst/>
            <a:cxnLst>
              <a:cxn ang="0">
                <a:pos x="connsiteX0" y="connsiteY0"/>
              </a:cxn>
              <a:cxn ang="0">
                <a:pos x="connsiteX1" y="connsiteY1"/>
              </a:cxn>
              <a:cxn ang="0">
                <a:pos x="connsiteX2" y="connsiteY2"/>
              </a:cxn>
              <a:cxn ang="0">
                <a:pos x="connsiteX3" y="connsiteY3"/>
              </a:cxn>
            </a:cxnLst>
            <a:rect l="l" t="t" r="r" b="b"/>
            <a:pathLst>
              <a:path w="3189777" h="2563371">
                <a:moveTo>
                  <a:pt x="0" y="0"/>
                </a:moveTo>
                <a:lnTo>
                  <a:pt x="3189777" y="0"/>
                </a:lnTo>
                <a:lnTo>
                  <a:pt x="3189777" y="2563371"/>
                </a:lnTo>
                <a:lnTo>
                  <a:pt x="0" y="2563371"/>
                </a:lnTo>
                <a:close/>
              </a:path>
            </a:pathLst>
          </a:custGeom>
          <a:solidFill>
            <a:schemeClr val="tx2">
              <a:lumMod val="10000"/>
              <a:lumOff val="90000"/>
            </a:schemeClr>
          </a:solidFill>
          <a:ln w="19050">
            <a:noFill/>
          </a:ln>
        </p:spPr>
        <p:txBody>
          <a:bodyPr wrap="square" lIns="0" tIns="0" rIns="0" bIns="27432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331804185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M34">
    <p:spTree>
      <p:nvGrpSpPr>
        <p:cNvPr id="1" name=""/>
        <p:cNvGrpSpPr/>
        <p:nvPr/>
      </p:nvGrpSpPr>
      <p:grpSpPr>
        <a:xfrm>
          <a:off x="0" y="0"/>
          <a:ext cx="0" cy="0"/>
          <a:chOff x="0" y="0"/>
          <a:chExt cx="0" cy="0"/>
        </a:xfrm>
      </p:grpSpPr>
      <p:sp>
        <p:nvSpPr>
          <p:cNvPr id="7" name="Picture Placeholder 7"/>
          <p:cNvSpPr>
            <a:spLocks noGrp="1"/>
          </p:cNvSpPr>
          <p:nvPr>
            <p:ph type="pic" sz="quarter" idx="16" hasCustomPrompt="1"/>
          </p:nvPr>
        </p:nvSpPr>
        <p:spPr>
          <a:xfrm>
            <a:off x="0" y="0"/>
            <a:ext cx="6858000" cy="5143500"/>
          </a:xfrm>
          <a:prstGeom prst="rect">
            <a:avLst/>
          </a:prstGeom>
          <a:solidFill>
            <a:schemeClr val="bg1">
              <a:lumMod val="85000"/>
            </a:schemeClr>
          </a:solidFill>
          <a:ln>
            <a:noFill/>
          </a:ln>
        </p:spPr>
        <p:txBody>
          <a:bodyPr bIns="274320" anchor="b"/>
          <a:lstStyle>
            <a:lvl1pPr algn="ctr">
              <a:buNone/>
              <a:defRPr sz="900">
                <a:solidFill>
                  <a:schemeClr val="tx1">
                    <a:lumMod val="50000"/>
                    <a:lumOff val="50000"/>
                  </a:schemeClr>
                </a:solidFill>
              </a:defRPr>
            </a:lvl1pPr>
          </a:lstStyle>
          <a:p>
            <a:r>
              <a:rPr lang="en-US" dirty="0" smtClean="0"/>
              <a:t>Image Holder</a:t>
            </a:r>
            <a:endParaRPr lang="en-US" dirty="0"/>
          </a:p>
        </p:txBody>
      </p:sp>
      <p:sp>
        <p:nvSpPr>
          <p:cNvPr id="6" name="Picture Placeholder 7"/>
          <p:cNvSpPr>
            <a:spLocks noGrp="1"/>
          </p:cNvSpPr>
          <p:nvPr>
            <p:ph type="pic" sz="quarter" idx="15" hasCustomPrompt="1"/>
          </p:nvPr>
        </p:nvSpPr>
        <p:spPr>
          <a:xfrm rot="120000">
            <a:off x="1097794" y="1768764"/>
            <a:ext cx="2102685" cy="2783903"/>
          </a:xfrm>
          <a:prstGeom prst="rect">
            <a:avLst/>
          </a:prstGeom>
          <a:solidFill>
            <a:schemeClr val="bg1">
              <a:lumMod val="95000"/>
            </a:schemeClr>
          </a:solidFill>
          <a:ln>
            <a:noFill/>
          </a:ln>
        </p:spPr>
        <p:txBody>
          <a:bodyPr bIns="274320" anchor="b"/>
          <a:lstStyle>
            <a:lvl1pPr algn="ctr">
              <a:buNone/>
              <a:defRPr sz="600" baseline="0">
                <a:solidFill>
                  <a:schemeClr val="tx1">
                    <a:lumMod val="50000"/>
                    <a:lumOff val="50000"/>
                  </a:schemeClr>
                </a:solidFill>
              </a:defRPr>
            </a:lvl1pPr>
          </a:lstStyle>
          <a:p>
            <a:r>
              <a:rPr lang="en-US" dirty="0" smtClean="0"/>
              <a:t>Image Holder</a:t>
            </a:r>
            <a:endParaRPr lang="en-US" dirty="0"/>
          </a:p>
        </p:txBody>
      </p:sp>
      <p:sp>
        <p:nvSpPr>
          <p:cNvPr id="10"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ctr">
              <a:buNone/>
              <a:defRPr sz="1400" b="0" baseline="0">
                <a:solidFill>
                  <a:schemeClr val="bg1"/>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11" name="Title 2"/>
          <p:cNvSpPr>
            <a:spLocks noGrp="1"/>
          </p:cNvSpPr>
          <p:nvPr>
            <p:ph type="title"/>
          </p:nvPr>
        </p:nvSpPr>
        <p:spPr>
          <a:xfrm>
            <a:off x="285750" y="341314"/>
            <a:ext cx="6276273" cy="495383"/>
          </a:xfrm>
          <a:prstGeom prst="rect">
            <a:avLst/>
          </a:prstGeom>
        </p:spPr>
        <p:txBody>
          <a:bodyPr lIns="0" tIns="0" rIns="0" bIns="0" anchor="ctr"/>
          <a:lstStyle>
            <a:lvl1pPr algn="ctr">
              <a:defRPr sz="320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6710901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M35">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2866644" y="2800350"/>
            <a:ext cx="1124712" cy="1121998"/>
          </a:xfrm>
          <a:prstGeom prst="ellipse">
            <a:avLst/>
          </a:prstGeom>
          <a:solidFill>
            <a:schemeClr val="tx2">
              <a:lumMod val="10000"/>
              <a:lumOff val="90000"/>
            </a:schemeClr>
          </a:solidFill>
          <a:ln w="28575">
            <a:solidFill>
              <a:schemeClr val="bg1"/>
            </a:solidFill>
          </a:ln>
          <a:effectLst/>
        </p:spPr>
        <p:txBody>
          <a:bodyPr lIns="0" tIns="91440" rIns="0" bIns="91440" anchor="b"/>
          <a:lstStyle>
            <a:lvl1pPr algn="ctr" rtl="0">
              <a:buNone/>
              <a:defRPr sz="600">
                <a:solidFill>
                  <a:schemeClr val="tx1">
                    <a:lumMod val="75000"/>
                    <a:lumOff val="25000"/>
                  </a:schemeClr>
                </a:solidFill>
              </a:defRPr>
            </a:lvl1pPr>
          </a:lstStyle>
          <a:p>
            <a:r>
              <a:rPr lang="en-US" dirty="0" smtClean="0"/>
              <a:t>Image Holder</a:t>
            </a:r>
            <a:endParaRPr lang="en-US" dirty="0"/>
          </a:p>
        </p:txBody>
      </p:sp>
      <p:sp>
        <p:nvSpPr>
          <p:cNvPr id="17" name="Picture Placeholder 7"/>
          <p:cNvSpPr>
            <a:spLocks noGrp="1"/>
          </p:cNvSpPr>
          <p:nvPr>
            <p:ph type="pic" sz="quarter" idx="14" hasCustomPrompt="1"/>
          </p:nvPr>
        </p:nvSpPr>
        <p:spPr>
          <a:xfrm>
            <a:off x="732545" y="2726302"/>
            <a:ext cx="950976" cy="950548"/>
          </a:xfrm>
          <a:prstGeom prst="ellipse">
            <a:avLst/>
          </a:prstGeom>
          <a:solidFill>
            <a:schemeClr val="tx2">
              <a:lumMod val="10000"/>
              <a:lumOff val="90000"/>
            </a:schemeClr>
          </a:solidFill>
          <a:ln w="28575">
            <a:solidFill>
              <a:schemeClr val="bg1"/>
            </a:solidFill>
          </a:ln>
          <a:effectLst/>
        </p:spPr>
        <p:txBody>
          <a:bodyPr lIns="0" tIns="91440" rIns="0" bIns="91440" anchor="b"/>
          <a:lstStyle>
            <a:lvl1pPr algn="ctr" rtl="0">
              <a:buNone/>
              <a:defRPr sz="600">
                <a:solidFill>
                  <a:schemeClr val="tx1">
                    <a:lumMod val="75000"/>
                    <a:lumOff val="25000"/>
                  </a:schemeClr>
                </a:solidFill>
              </a:defRPr>
            </a:lvl1pPr>
          </a:lstStyle>
          <a:p>
            <a:r>
              <a:rPr lang="en-US" dirty="0" smtClean="0"/>
              <a:t>Image Holder</a:t>
            </a:r>
            <a:endParaRPr lang="en-US" dirty="0"/>
          </a:p>
        </p:txBody>
      </p:sp>
      <p:sp>
        <p:nvSpPr>
          <p:cNvPr id="18" name="Picture Placeholder 7"/>
          <p:cNvSpPr>
            <a:spLocks noGrp="1"/>
          </p:cNvSpPr>
          <p:nvPr>
            <p:ph type="pic" sz="quarter" idx="15" hasCustomPrompt="1"/>
          </p:nvPr>
        </p:nvSpPr>
        <p:spPr>
          <a:xfrm>
            <a:off x="5164253" y="2726302"/>
            <a:ext cx="950976" cy="950548"/>
          </a:xfrm>
          <a:prstGeom prst="ellipse">
            <a:avLst/>
          </a:prstGeom>
          <a:solidFill>
            <a:schemeClr val="tx2">
              <a:lumMod val="10000"/>
              <a:lumOff val="90000"/>
            </a:schemeClr>
          </a:solidFill>
          <a:ln w="28575">
            <a:solidFill>
              <a:schemeClr val="bg1"/>
            </a:solidFill>
          </a:ln>
          <a:effectLst/>
        </p:spPr>
        <p:txBody>
          <a:bodyPr lIns="0" tIns="91440" rIns="0" bIns="91440" anchor="b"/>
          <a:lstStyle>
            <a:lvl1pPr algn="ctr" rtl="0">
              <a:buNone/>
              <a:defRPr sz="600">
                <a:solidFill>
                  <a:schemeClr val="tx1">
                    <a:lumMod val="75000"/>
                    <a:lumOff val="25000"/>
                  </a:schemeClr>
                </a:solidFill>
              </a:defRPr>
            </a:lvl1pPr>
          </a:lstStyle>
          <a:p>
            <a:r>
              <a:rPr lang="en-US" dirty="0" smtClean="0"/>
              <a:t>Image Holder</a:t>
            </a:r>
            <a:endParaRPr lang="en-US" dirty="0"/>
          </a:p>
        </p:txBody>
      </p:sp>
      <p:sp>
        <p:nvSpPr>
          <p:cNvPr id="7"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ctr">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8" name="Title 2"/>
          <p:cNvSpPr>
            <a:spLocks noGrp="1"/>
          </p:cNvSpPr>
          <p:nvPr>
            <p:ph type="title"/>
          </p:nvPr>
        </p:nvSpPr>
        <p:spPr>
          <a:xfrm>
            <a:off x="285750" y="341314"/>
            <a:ext cx="6276273" cy="495383"/>
          </a:xfrm>
          <a:prstGeom prst="rect">
            <a:avLst/>
          </a:prstGeom>
        </p:spPr>
        <p:txBody>
          <a:bodyPr lIns="0" tIns="0" rIns="0" bIns="0" anchor="ctr"/>
          <a:lstStyle>
            <a:lvl1pPr algn="ctr">
              <a:defRPr sz="3200">
                <a:solidFill>
                  <a:schemeClr val="tx1">
                    <a:lumMod val="75000"/>
                    <a:lumOff val="2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7092396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M36">
    <p:spTree>
      <p:nvGrpSpPr>
        <p:cNvPr id="1" name=""/>
        <p:cNvGrpSpPr/>
        <p:nvPr/>
      </p:nvGrpSpPr>
      <p:grpSpPr>
        <a:xfrm>
          <a:off x="0" y="0"/>
          <a:ext cx="0" cy="0"/>
          <a:chOff x="0" y="0"/>
          <a:chExt cx="0" cy="0"/>
        </a:xfrm>
      </p:grpSpPr>
      <p:sp>
        <p:nvSpPr>
          <p:cNvPr id="15" name="Picture Placeholder 7"/>
          <p:cNvSpPr>
            <a:spLocks noGrp="1"/>
          </p:cNvSpPr>
          <p:nvPr>
            <p:ph type="pic" sz="quarter" idx="53" hasCustomPrompt="1"/>
          </p:nvPr>
        </p:nvSpPr>
        <p:spPr>
          <a:xfrm>
            <a:off x="285749" y="1801749"/>
            <a:ext cx="1406334" cy="1408176"/>
          </a:xfrm>
          <a:prstGeom prst="roundRect">
            <a:avLst/>
          </a:prstGeom>
          <a:solidFill>
            <a:schemeClr val="bg1">
              <a:lumMod val="95000"/>
            </a:schemeClr>
          </a:solidFill>
          <a:ln w="3175">
            <a:noFill/>
          </a:ln>
          <a:effectLst/>
        </p:spPr>
        <p:txBody>
          <a:bodyPr wrap="none" tIns="0" bIns="274320" anchor="b"/>
          <a:lstStyle>
            <a:lvl1pPr algn="ctr" rtl="0">
              <a:buNone/>
              <a:defRPr sz="750" b="0" i="0" baseline="0">
                <a:solidFill>
                  <a:schemeClr val="tx1">
                    <a:lumMod val="75000"/>
                    <a:lumOff val="25000"/>
                  </a:schemeClr>
                </a:solidFill>
              </a:defRPr>
            </a:lvl1pPr>
          </a:lstStyle>
          <a:p>
            <a:r>
              <a:rPr lang="en-US" dirty="0" smtClean="0"/>
              <a:t>Image Holder</a:t>
            </a:r>
            <a:endParaRPr lang="en-US" dirty="0"/>
          </a:p>
        </p:txBody>
      </p:sp>
      <p:sp>
        <p:nvSpPr>
          <p:cNvPr id="16" name="Picture Placeholder 7"/>
          <p:cNvSpPr>
            <a:spLocks noGrp="1"/>
          </p:cNvSpPr>
          <p:nvPr>
            <p:ph type="pic" sz="quarter" idx="63" hasCustomPrompt="1"/>
          </p:nvPr>
        </p:nvSpPr>
        <p:spPr>
          <a:xfrm>
            <a:off x="1909063" y="1801749"/>
            <a:ext cx="1406334" cy="1408176"/>
          </a:xfrm>
          <a:prstGeom prst="roundRect">
            <a:avLst/>
          </a:prstGeom>
          <a:solidFill>
            <a:schemeClr val="bg1">
              <a:lumMod val="95000"/>
            </a:schemeClr>
          </a:solidFill>
          <a:ln w="3175">
            <a:noFill/>
          </a:ln>
          <a:effectLst/>
        </p:spPr>
        <p:txBody>
          <a:bodyPr wrap="none" tIns="0" bIns="274320" anchor="b"/>
          <a:lstStyle>
            <a:lvl1pPr algn="ctr" rtl="0">
              <a:buNone/>
              <a:defRPr sz="750" b="0" i="0" baseline="0">
                <a:solidFill>
                  <a:schemeClr val="tx1">
                    <a:lumMod val="75000"/>
                    <a:lumOff val="25000"/>
                  </a:schemeClr>
                </a:solidFill>
              </a:defRPr>
            </a:lvl1pPr>
          </a:lstStyle>
          <a:p>
            <a:r>
              <a:rPr lang="en-US" dirty="0" smtClean="0"/>
              <a:t>Image Holder</a:t>
            </a:r>
            <a:endParaRPr lang="en-US" dirty="0"/>
          </a:p>
        </p:txBody>
      </p:sp>
      <p:sp>
        <p:nvSpPr>
          <p:cNvPr id="17" name="Picture Placeholder 7"/>
          <p:cNvSpPr>
            <a:spLocks noGrp="1"/>
          </p:cNvSpPr>
          <p:nvPr>
            <p:ph type="pic" sz="quarter" idx="64" hasCustomPrompt="1"/>
          </p:nvPr>
        </p:nvSpPr>
        <p:spPr>
          <a:xfrm>
            <a:off x="3532376" y="1801749"/>
            <a:ext cx="1406334" cy="1408176"/>
          </a:xfrm>
          <a:prstGeom prst="roundRect">
            <a:avLst/>
          </a:prstGeom>
          <a:solidFill>
            <a:schemeClr val="bg1">
              <a:lumMod val="95000"/>
            </a:schemeClr>
          </a:solidFill>
          <a:ln w="3175">
            <a:noFill/>
          </a:ln>
          <a:effectLst/>
        </p:spPr>
        <p:txBody>
          <a:bodyPr wrap="none" tIns="0" bIns="274320" anchor="b"/>
          <a:lstStyle>
            <a:lvl1pPr algn="ctr" rtl="0">
              <a:buNone/>
              <a:defRPr sz="750" b="0" i="0" baseline="0">
                <a:solidFill>
                  <a:schemeClr val="tx1">
                    <a:lumMod val="75000"/>
                    <a:lumOff val="25000"/>
                  </a:schemeClr>
                </a:solidFill>
              </a:defRPr>
            </a:lvl1pPr>
          </a:lstStyle>
          <a:p>
            <a:r>
              <a:rPr lang="en-US" dirty="0" smtClean="0"/>
              <a:t>Image Holder</a:t>
            </a:r>
            <a:endParaRPr lang="en-US" dirty="0"/>
          </a:p>
        </p:txBody>
      </p:sp>
      <p:sp>
        <p:nvSpPr>
          <p:cNvPr id="22" name="Picture Placeholder 7"/>
          <p:cNvSpPr>
            <a:spLocks noGrp="1"/>
          </p:cNvSpPr>
          <p:nvPr>
            <p:ph type="pic" sz="quarter" idx="65" hasCustomPrompt="1"/>
          </p:nvPr>
        </p:nvSpPr>
        <p:spPr>
          <a:xfrm>
            <a:off x="5155689" y="1801749"/>
            <a:ext cx="1406334" cy="1408176"/>
          </a:xfrm>
          <a:prstGeom prst="roundRect">
            <a:avLst/>
          </a:prstGeom>
          <a:solidFill>
            <a:schemeClr val="bg1">
              <a:lumMod val="95000"/>
            </a:schemeClr>
          </a:solidFill>
          <a:ln w="3175">
            <a:noFill/>
          </a:ln>
          <a:effectLst/>
        </p:spPr>
        <p:txBody>
          <a:bodyPr wrap="none" tIns="0" bIns="274320" anchor="b"/>
          <a:lstStyle>
            <a:lvl1pPr algn="ctr" rtl="0">
              <a:buNone/>
              <a:defRPr sz="750" b="0" i="0" baseline="0">
                <a:solidFill>
                  <a:schemeClr val="tx1">
                    <a:lumMod val="75000"/>
                    <a:lumOff val="25000"/>
                  </a:schemeClr>
                </a:solidFill>
              </a:defRPr>
            </a:lvl1pPr>
          </a:lstStyle>
          <a:p>
            <a:r>
              <a:rPr lang="en-US" dirty="0" smtClean="0"/>
              <a:t>Image Holder</a:t>
            </a:r>
            <a:endParaRPr lang="en-US" dirty="0"/>
          </a:p>
        </p:txBody>
      </p:sp>
      <p:sp>
        <p:nvSpPr>
          <p:cNvPr id="8"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l">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9" name="Title 2"/>
          <p:cNvSpPr>
            <a:spLocks noGrp="1"/>
          </p:cNvSpPr>
          <p:nvPr>
            <p:ph type="title"/>
          </p:nvPr>
        </p:nvSpPr>
        <p:spPr>
          <a:xfrm>
            <a:off x="285750" y="341314"/>
            <a:ext cx="6276273" cy="495383"/>
          </a:xfrm>
          <a:prstGeom prst="rect">
            <a:avLst/>
          </a:prstGeom>
        </p:spPr>
        <p:txBody>
          <a:bodyPr lIns="0" tIns="0" rIns="0" bIns="0" anchor="ctr"/>
          <a:lstStyle>
            <a:lvl1pPr algn="l">
              <a:defRPr sz="3200">
                <a:solidFill>
                  <a:schemeClr val="tx1">
                    <a:lumMod val="75000"/>
                    <a:lumOff val="2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7212511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M37">
    <p:spTree>
      <p:nvGrpSpPr>
        <p:cNvPr id="1" name=""/>
        <p:cNvGrpSpPr/>
        <p:nvPr/>
      </p:nvGrpSpPr>
      <p:grpSpPr>
        <a:xfrm>
          <a:off x="0" y="0"/>
          <a:ext cx="0" cy="0"/>
          <a:chOff x="0" y="0"/>
          <a:chExt cx="0" cy="0"/>
        </a:xfrm>
      </p:grpSpPr>
      <p:sp>
        <p:nvSpPr>
          <p:cNvPr id="5" name="Picture Placeholder 7"/>
          <p:cNvSpPr>
            <a:spLocks noGrp="1"/>
          </p:cNvSpPr>
          <p:nvPr>
            <p:ph type="pic" sz="quarter" idx="29" hasCustomPrompt="1"/>
          </p:nvPr>
        </p:nvSpPr>
        <p:spPr>
          <a:xfrm>
            <a:off x="274320" y="1741932"/>
            <a:ext cx="1802777" cy="1801368"/>
          </a:xfrm>
          <a:prstGeom prst="ellipse">
            <a:avLst/>
          </a:prstGeom>
          <a:solidFill>
            <a:schemeClr val="bg1">
              <a:lumMod val="85000"/>
            </a:schemeClr>
          </a:solidFill>
          <a:ln w="19050">
            <a:solidFill>
              <a:schemeClr val="bg1">
                <a:lumMod val="95000"/>
              </a:schemeClr>
            </a:solidFill>
          </a:ln>
          <a:effectLst>
            <a:outerShdw blurRad="50800" dist="38100" dir="10800000" algn="r" rotWithShape="0">
              <a:prstClr val="black">
                <a:alpha val="40000"/>
              </a:prstClr>
            </a:outerShdw>
          </a:effectLst>
        </p:spPr>
        <p:txBody>
          <a:bodyPr tIns="0" bIns="182880" anchor="b"/>
          <a:lstStyle>
            <a:lvl1pPr algn="ctr">
              <a:buNone/>
              <a:defRPr sz="450" baseline="0">
                <a:solidFill>
                  <a:schemeClr val="tx1">
                    <a:lumMod val="50000"/>
                    <a:lumOff val="50000"/>
                  </a:schemeClr>
                </a:solidFill>
              </a:defRPr>
            </a:lvl1pPr>
          </a:lstStyle>
          <a:p>
            <a:r>
              <a:rPr lang="en-US" dirty="0" smtClean="0"/>
              <a:t>Click Icon To Add Image</a:t>
            </a:r>
            <a:endParaRPr lang="en-US" dirty="0"/>
          </a:p>
        </p:txBody>
      </p:sp>
      <p:sp>
        <p:nvSpPr>
          <p:cNvPr id="7" name="Picture Placeholder 7"/>
          <p:cNvSpPr>
            <a:spLocks noGrp="1"/>
          </p:cNvSpPr>
          <p:nvPr>
            <p:ph type="pic" sz="quarter" idx="35" hasCustomPrompt="1"/>
          </p:nvPr>
        </p:nvSpPr>
        <p:spPr>
          <a:xfrm>
            <a:off x="1766453" y="1741932"/>
            <a:ext cx="1802777" cy="1801368"/>
          </a:xfrm>
          <a:prstGeom prst="ellipse">
            <a:avLst/>
          </a:prstGeom>
          <a:solidFill>
            <a:schemeClr val="bg1">
              <a:lumMod val="85000"/>
            </a:schemeClr>
          </a:solidFill>
          <a:ln w="19050">
            <a:solidFill>
              <a:schemeClr val="bg1">
                <a:lumMod val="95000"/>
              </a:schemeClr>
            </a:solidFill>
          </a:ln>
          <a:effectLst>
            <a:outerShdw blurRad="50800" dist="38100" dir="10800000" algn="r" rotWithShape="0">
              <a:prstClr val="black">
                <a:alpha val="40000"/>
              </a:prstClr>
            </a:outerShdw>
          </a:effectLst>
        </p:spPr>
        <p:txBody>
          <a:bodyPr tIns="0" bIns="182880" anchor="b"/>
          <a:lstStyle>
            <a:lvl1pPr algn="ctr">
              <a:buNone/>
              <a:defRPr sz="450" baseline="0">
                <a:solidFill>
                  <a:schemeClr val="tx1">
                    <a:lumMod val="50000"/>
                    <a:lumOff val="50000"/>
                  </a:schemeClr>
                </a:solidFill>
              </a:defRPr>
            </a:lvl1pPr>
          </a:lstStyle>
          <a:p>
            <a:r>
              <a:rPr lang="en-US" dirty="0" smtClean="0"/>
              <a:t>Click Icon To Add Image</a:t>
            </a:r>
            <a:endParaRPr lang="en-US" dirty="0"/>
          </a:p>
        </p:txBody>
      </p:sp>
      <p:sp>
        <p:nvSpPr>
          <p:cNvPr id="8" name="Picture Placeholder 7"/>
          <p:cNvSpPr>
            <a:spLocks noGrp="1"/>
          </p:cNvSpPr>
          <p:nvPr>
            <p:ph type="pic" sz="quarter" idx="39" hasCustomPrompt="1"/>
          </p:nvPr>
        </p:nvSpPr>
        <p:spPr>
          <a:xfrm>
            <a:off x="3282214" y="1741932"/>
            <a:ext cx="1802777" cy="1801368"/>
          </a:xfrm>
          <a:prstGeom prst="ellipse">
            <a:avLst/>
          </a:prstGeom>
          <a:solidFill>
            <a:schemeClr val="bg1">
              <a:lumMod val="85000"/>
            </a:schemeClr>
          </a:solidFill>
          <a:ln w="19050">
            <a:solidFill>
              <a:schemeClr val="bg1">
                <a:lumMod val="95000"/>
              </a:schemeClr>
            </a:solidFill>
          </a:ln>
          <a:effectLst>
            <a:outerShdw blurRad="50800" dist="38100" dir="10800000" algn="r" rotWithShape="0">
              <a:prstClr val="black">
                <a:alpha val="40000"/>
              </a:prstClr>
            </a:outerShdw>
          </a:effectLst>
        </p:spPr>
        <p:txBody>
          <a:bodyPr tIns="0" bIns="182880" anchor="b"/>
          <a:lstStyle>
            <a:lvl1pPr algn="ctr">
              <a:buNone/>
              <a:defRPr sz="450" baseline="0">
                <a:solidFill>
                  <a:schemeClr val="tx1">
                    <a:lumMod val="50000"/>
                    <a:lumOff val="50000"/>
                  </a:schemeClr>
                </a:solidFill>
              </a:defRPr>
            </a:lvl1pPr>
          </a:lstStyle>
          <a:p>
            <a:r>
              <a:rPr lang="en-US" dirty="0" smtClean="0"/>
              <a:t>Click Icon To Add Image</a:t>
            </a:r>
            <a:endParaRPr lang="en-US" dirty="0"/>
          </a:p>
        </p:txBody>
      </p:sp>
      <p:sp>
        <p:nvSpPr>
          <p:cNvPr id="9" name="Picture Placeholder 7"/>
          <p:cNvSpPr>
            <a:spLocks noGrp="1"/>
          </p:cNvSpPr>
          <p:nvPr>
            <p:ph type="pic" sz="quarter" idx="43" hasCustomPrompt="1"/>
          </p:nvPr>
        </p:nvSpPr>
        <p:spPr>
          <a:xfrm>
            <a:off x="4783611" y="1741932"/>
            <a:ext cx="1802777" cy="1801368"/>
          </a:xfrm>
          <a:prstGeom prst="ellipse">
            <a:avLst/>
          </a:prstGeom>
          <a:solidFill>
            <a:schemeClr val="bg1">
              <a:lumMod val="85000"/>
            </a:schemeClr>
          </a:solidFill>
          <a:ln w="19050">
            <a:solidFill>
              <a:schemeClr val="bg1">
                <a:lumMod val="95000"/>
              </a:schemeClr>
            </a:solidFill>
          </a:ln>
          <a:effectLst>
            <a:outerShdw blurRad="50800" dist="38100" dir="10800000" algn="r" rotWithShape="0">
              <a:prstClr val="black">
                <a:alpha val="40000"/>
              </a:prstClr>
            </a:outerShdw>
          </a:effectLst>
        </p:spPr>
        <p:txBody>
          <a:bodyPr tIns="0" bIns="182880" anchor="b"/>
          <a:lstStyle>
            <a:lvl1pPr algn="ctr">
              <a:buNone/>
              <a:defRPr sz="450" baseline="0">
                <a:solidFill>
                  <a:schemeClr val="tx1">
                    <a:lumMod val="50000"/>
                    <a:lumOff val="50000"/>
                  </a:schemeClr>
                </a:solidFill>
              </a:defRPr>
            </a:lvl1pPr>
          </a:lstStyle>
          <a:p>
            <a:r>
              <a:rPr lang="en-US" dirty="0" smtClean="0"/>
              <a:t>Click Icon To Add Image</a:t>
            </a:r>
            <a:endParaRPr lang="en-US" dirty="0"/>
          </a:p>
        </p:txBody>
      </p:sp>
      <p:sp>
        <p:nvSpPr>
          <p:cNvPr id="10"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l">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11" name="Title 2"/>
          <p:cNvSpPr>
            <a:spLocks noGrp="1"/>
          </p:cNvSpPr>
          <p:nvPr>
            <p:ph type="title"/>
          </p:nvPr>
        </p:nvSpPr>
        <p:spPr>
          <a:xfrm>
            <a:off x="285750" y="341314"/>
            <a:ext cx="6276273" cy="495383"/>
          </a:xfrm>
          <a:prstGeom prst="rect">
            <a:avLst/>
          </a:prstGeom>
        </p:spPr>
        <p:txBody>
          <a:bodyPr lIns="0" tIns="0" rIns="0" bIns="0" anchor="ctr"/>
          <a:lstStyle>
            <a:lvl1pPr algn="l">
              <a:defRPr sz="3200">
                <a:solidFill>
                  <a:schemeClr val="tx1">
                    <a:lumMod val="75000"/>
                    <a:lumOff val="2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45833913"/>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M38">
    <p:spTree>
      <p:nvGrpSpPr>
        <p:cNvPr id="1" name=""/>
        <p:cNvGrpSpPr/>
        <p:nvPr/>
      </p:nvGrpSpPr>
      <p:grpSpPr>
        <a:xfrm>
          <a:off x="0" y="0"/>
          <a:ext cx="0" cy="0"/>
          <a:chOff x="0" y="0"/>
          <a:chExt cx="0" cy="0"/>
        </a:xfrm>
      </p:grpSpPr>
      <p:sp>
        <p:nvSpPr>
          <p:cNvPr id="5" name="Picture Placeholder 7"/>
          <p:cNvSpPr>
            <a:spLocks noGrp="1"/>
          </p:cNvSpPr>
          <p:nvPr>
            <p:ph type="pic" sz="quarter" idx="29" hasCustomPrompt="1"/>
          </p:nvPr>
        </p:nvSpPr>
        <p:spPr>
          <a:xfrm>
            <a:off x="452687" y="1953387"/>
            <a:ext cx="1164357" cy="1161288"/>
          </a:xfrm>
          <a:prstGeom prst="ellipse">
            <a:avLst/>
          </a:prstGeom>
          <a:solidFill>
            <a:schemeClr val="bg1">
              <a:lumMod val="85000"/>
            </a:schemeClr>
          </a:solidFill>
          <a:ln w="19050">
            <a:solidFill>
              <a:schemeClr val="bg1">
                <a:lumMod val="95000"/>
              </a:schemeClr>
            </a:solidFill>
          </a:ln>
          <a:effectLst/>
        </p:spPr>
        <p:txBody>
          <a:bodyPr tIns="0" bIns="182880" anchor="b"/>
          <a:lstStyle>
            <a:lvl1pPr algn="ctr">
              <a:buNone/>
              <a:defRPr sz="450" baseline="0">
                <a:solidFill>
                  <a:schemeClr val="tx1">
                    <a:lumMod val="50000"/>
                    <a:lumOff val="50000"/>
                  </a:schemeClr>
                </a:solidFill>
              </a:defRPr>
            </a:lvl1pPr>
          </a:lstStyle>
          <a:p>
            <a:r>
              <a:rPr lang="en-US" dirty="0" smtClean="0"/>
              <a:t>Click Icon To Add Image</a:t>
            </a:r>
            <a:endParaRPr lang="en-US" dirty="0"/>
          </a:p>
        </p:txBody>
      </p:sp>
      <p:sp>
        <p:nvSpPr>
          <p:cNvPr id="7" name="Picture Placeholder 7"/>
          <p:cNvSpPr>
            <a:spLocks noGrp="1"/>
          </p:cNvSpPr>
          <p:nvPr>
            <p:ph type="pic" sz="quarter" idx="35" hasCustomPrompt="1"/>
          </p:nvPr>
        </p:nvSpPr>
        <p:spPr>
          <a:xfrm>
            <a:off x="2047700" y="1953387"/>
            <a:ext cx="1164357" cy="1161288"/>
          </a:xfrm>
          <a:prstGeom prst="ellipse">
            <a:avLst/>
          </a:prstGeom>
          <a:solidFill>
            <a:schemeClr val="bg1">
              <a:lumMod val="85000"/>
            </a:schemeClr>
          </a:solidFill>
          <a:ln w="19050">
            <a:solidFill>
              <a:schemeClr val="bg1">
                <a:lumMod val="95000"/>
              </a:schemeClr>
            </a:solidFill>
          </a:ln>
          <a:effectLst/>
        </p:spPr>
        <p:txBody>
          <a:bodyPr tIns="0" bIns="182880" anchor="b"/>
          <a:lstStyle>
            <a:lvl1pPr algn="ctr">
              <a:buNone/>
              <a:defRPr sz="450" baseline="0">
                <a:solidFill>
                  <a:schemeClr val="tx1">
                    <a:lumMod val="50000"/>
                    <a:lumOff val="50000"/>
                  </a:schemeClr>
                </a:solidFill>
              </a:defRPr>
            </a:lvl1pPr>
          </a:lstStyle>
          <a:p>
            <a:r>
              <a:rPr lang="en-US" dirty="0" smtClean="0"/>
              <a:t>Click Icon To Add Image</a:t>
            </a:r>
            <a:endParaRPr lang="en-US" dirty="0"/>
          </a:p>
        </p:txBody>
      </p:sp>
      <p:sp>
        <p:nvSpPr>
          <p:cNvPr id="8" name="Picture Placeholder 7"/>
          <p:cNvSpPr>
            <a:spLocks noGrp="1"/>
          </p:cNvSpPr>
          <p:nvPr>
            <p:ph type="pic" sz="quarter" idx="39" hasCustomPrompt="1"/>
          </p:nvPr>
        </p:nvSpPr>
        <p:spPr>
          <a:xfrm>
            <a:off x="3642712" y="1953387"/>
            <a:ext cx="1164357" cy="1161288"/>
          </a:xfrm>
          <a:prstGeom prst="ellipse">
            <a:avLst/>
          </a:prstGeom>
          <a:solidFill>
            <a:schemeClr val="bg1">
              <a:lumMod val="85000"/>
            </a:schemeClr>
          </a:solidFill>
          <a:ln w="19050">
            <a:solidFill>
              <a:schemeClr val="bg1">
                <a:lumMod val="95000"/>
              </a:schemeClr>
            </a:solidFill>
          </a:ln>
          <a:effectLst/>
        </p:spPr>
        <p:txBody>
          <a:bodyPr tIns="0" bIns="182880" anchor="b"/>
          <a:lstStyle>
            <a:lvl1pPr algn="ctr">
              <a:buNone/>
              <a:defRPr sz="450" baseline="0">
                <a:solidFill>
                  <a:schemeClr val="tx1">
                    <a:lumMod val="50000"/>
                    <a:lumOff val="50000"/>
                  </a:schemeClr>
                </a:solidFill>
              </a:defRPr>
            </a:lvl1pPr>
          </a:lstStyle>
          <a:p>
            <a:r>
              <a:rPr lang="en-US" dirty="0" smtClean="0"/>
              <a:t>Click Icon To Add Image</a:t>
            </a:r>
            <a:endParaRPr lang="en-US" dirty="0"/>
          </a:p>
        </p:txBody>
      </p:sp>
      <p:sp>
        <p:nvSpPr>
          <p:cNvPr id="9" name="Picture Placeholder 7"/>
          <p:cNvSpPr>
            <a:spLocks noGrp="1"/>
          </p:cNvSpPr>
          <p:nvPr>
            <p:ph type="pic" sz="quarter" idx="43" hasCustomPrompt="1"/>
          </p:nvPr>
        </p:nvSpPr>
        <p:spPr>
          <a:xfrm>
            <a:off x="5237724" y="1953387"/>
            <a:ext cx="1164357" cy="1161288"/>
          </a:xfrm>
          <a:prstGeom prst="ellipse">
            <a:avLst/>
          </a:prstGeom>
          <a:solidFill>
            <a:schemeClr val="bg1">
              <a:lumMod val="85000"/>
            </a:schemeClr>
          </a:solidFill>
          <a:ln w="19050">
            <a:solidFill>
              <a:schemeClr val="bg1">
                <a:lumMod val="95000"/>
              </a:schemeClr>
            </a:solidFill>
          </a:ln>
          <a:effectLst/>
        </p:spPr>
        <p:txBody>
          <a:bodyPr tIns="0" bIns="182880" anchor="b"/>
          <a:lstStyle>
            <a:lvl1pPr algn="ctr">
              <a:buNone/>
              <a:defRPr sz="450" baseline="0">
                <a:solidFill>
                  <a:schemeClr val="tx1">
                    <a:lumMod val="50000"/>
                    <a:lumOff val="50000"/>
                  </a:schemeClr>
                </a:solidFill>
              </a:defRPr>
            </a:lvl1pPr>
          </a:lstStyle>
          <a:p>
            <a:r>
              <a:rPr lang="en-US" dirty="0" smtClean="0"/>
              <a:t>Click Icon To Add Image</a:t>
            </a:r>
            <a:endParaRPr lang="en-US" dirty="0"/>
          </a:p>
        </p:txBody>
      </p:sp>
      <p:sp>
        <p:nvSpPr>
          <p:cNvPr id="12"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l">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13" name="Title 2"/>
          <p:cNvSpPr>
            <a:spLocks noGrp="1"/>
          </p:cNvSpPr>
          <p:nvPr>
            <p:ph type="title"/>
          </p:nvPr>
        </p:nvSpPr>
        <p:spPr>
          <a:xfrm>
            <a:off x="285750" y="341314"/>
            <a:ext cx="6276273" cy="495383"/>
          </a:xfrm>
          <a:prstGeom prst="rect">
            <a:avLst/>
          </a:prstGeom>
        </p:spPr>
        <p:txBody>
          <a:bodyPr lIns="0" tIns="0" rIns="0" bIns="0" anchor="ctr"/>
          <a:lstStyle>
            <a:lvl1pPr algn="l">
              <a:defRPr sz="3200">
                <a:solidFill>
                  <a:schemeClr val="tx1">
                    <a:lumMod val="75000"/>
                    <a:lumOff val="2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33838876"/>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M39">
    <p:spTree>
      <p:nvGrpSpPr>
        <p:cNvPr id="1" name=""/>
        <p:cNvGrpSpPr/>
        <p:nvPr/>
      </p:nvGrpSpPr>
      <p:grpSpPr>
        <a:xfrm>
          <a:off x="0" y="0"/>
          <a:ext cx="0" cy="0"/>
          <a:chOff x="0" y="0"/>
          <a:chExt cx="0" cy="0"/>
        </a:xfrm>
      </p:grpSpPr>
      <p:sp>
        <p:nvSpPr>
          <p:cNvPr id="49" name="Picture Placeholder 7"/>
          <p:cNvSpPr>
            <a:spLocks noGrp="1"/>
          </p:cNvSpPr>
          <p:nvPr>
            <p:ph type="pic" sz="quarter" idx="19" hasCustomPrompt="1"/>
          </p:nvPr>
        </p:nvSpPr>
        <p:spPr>
          <a:xfrm>
            <a:off x="282854" y="1381626"/>
            <a:ext cx="1499738" cy="3399924"/>
          </a:xfrm>
          <a:prstGeom prst="rect">
            <a:avLst/>
          </a:prstGeom>
          <a:solidFill>
            <a:schemeClr val="tx2">
              <a:lumMod val="10000"/>
              <a:lumOff val="90000"/>
            </a:schemeClr>
          </a:solidFill>
          <a:ln w="19050">
            <a:noFill/>
          </a:ln>
          <a:effectLst/>
        </p:spPr>
        <p:txBody>
          <a:bodyPr lIns="0" tIns="0" rIns="0" bIns="274320" anchor="b"/>
          <a:lstStyle>
            <a:lvl1pPr algn="ctr" rtl="0">
              <a:buNone/>
              <a:defRPr sz="675">
                <a:solidFill>
                  <a:schemeClr val="tx1">
                    <a:lumMod val="75000"/>
                    <a:lumOff val="25000"/>
                  </a:schemeClr>
                </a:solidFill>
              </a:defRPr>
            </a:lvl1pPr>
          </a:lstStyle>
          <a:p>
            <a:r>
              <a:rPr lang="en-US" dirty="0" smtClean="0"/>
              <a:t>Image Holder</a:t>
            </a:r>
            <a:endParaRPr lang="en-US" dirty="0"/>
          </a:p>
        </p:txBody>
      </p:sp>
      <p:sp>
        <p:nvSpPr>
          <p:cNvPr id="75" name="Picture Placeholder 7"/>
          <p:cNvSpPr>
            <a:spLocks noGrp="1"/>
          </p:cNvSpPr>
          <p:nvPr>
            <p:ph type="pic" sz="quarter" idx="30" hasCustomPrompt="1"/>
          </p:nvPr>
        </p:nvSpPr>
        <p:spPr>
          <a:xfrm>
            <a:off x="1887591" y="1381626"/>
            <a:ext cx="1499738" cy="3399924"/>
          </a:xfrm>
          <a:prstGeom prst="rect">
            <a:avLst/>
          </a:prstGeom>
          <a:solidFill>
            <a:schemeClr val="tx2">
              <a:lumMod val="10000"/>
              <a:lumOff val="90000"/>
            </a:schemeClr>
          </a:solidFill>
          <a:ln w="19050">
            <a:noFill/>
          </a:ln>
          <a:effectLst/>
        </p:spPr>
        <p:txBody>
          <a:bodyPr lIns="0" tIns="0" rIns="0" bIns="274320" anchor="b"/>
          <a:lstStyle>
            <a:lvl1pPr algn="ctr" rtl="0">
              <a:buNone/>
              <a:defRPr sz="675">
                <a:solidFill>
                  <a:schemeClr val="tx1">
                    <a:lumMod val="75000"/>
                    <a:lumOff val="25000"/>
                  </a:schemeClr>
                </a:solidFill>
              </a:defRPr>
            </a:lvl1pPr>
          </a:lstStyle>
          <a:p>
            <a:r>
              <a:rPr lang="en-US" dirty="0" smtClean="0"/>
              <a:t>Image Holder</a:t>
            </a:r>
            <a:endParaRPr lang="en-US" dirty="0"/>
          </a:p>
        </p:txBody>
      </p:sp>
      <p:sp>
        <p:nvSpPr>
          <p:cNvPr id="89" name="Picture Placeholder 7"/>
          <p:cNvSpPr>
            <a:spLocks noGrp="1"/>
          </p:cNvSpPr>
          <p:nvPr>
            <p:ph type="pic" sz="quarter" idx="34" hasCustomPrompt="1"/>
          </p:nvPr>
        </p:nvSpPr>
        <p:spPr>
          <a:xfrm>
            <a:off x="3468377" y="1381626"/>
            <a:ext cx="1499738" cy="3399924"/>
          </a:xfrm>
          <a:prstGeom prst="rect">
            <a:avLst/>
          </a:prstGeom>
          <a:solidFill>
            <a:schemeClr val="tx2">
              <a:lumMod val="10000"/>
              <a:lumOff val="90000"/>
            </a:schemeClr>
          </a:solidFill>
          <a:ln w="19050">
            <a:noFill/>
          </a:ln>
          <a:effectLst/>
        </p:spPr>
        <p:txBody>
          <a:bodyPr lIns="0" tIns="0" rIns="0" bIns="274320" anchor="b"/>
          <a:lstStyle>
            <a:lvl1pPr algn="ctr" rtl="0">
              <a:buNone/>
              <a:defRPr sz="675">
                <a:solidFill>
                  <a:schemeClr val="tx1">
                    <a:lumMod val="75000"/>
                    <a:lumOff val="25000"/>
                  </a:schemeClr>
                </a:solidFill>
              </a:defRPr>
            </a:lvl1pPr>
          </a:lstStyle>
          <a:p>
            <a:r>
              <a:rPr lang="en-US" dirty="0" smtClean="0"/>
              <a:t>Image Holder</a:t>
            </a:r>
            <a:endParaRPr lang="en-US" dirty="0"/>
          </a:p>
        </p:txBody>
      </p:sp>
      <p:sp>
        <p:nvSpPr>
          <p:cNvPr id="94" name="Picture Placeholder 7"/>
          <p:cNvSpPr>
            <a:spLocks noGrp="1"/>
          </p:cNvSpPr>
          <p:nvPr>
            <p:ph type="pic" sz="quarter" idx="38" hasCustomPrompt="1"/>
          </p:nvPr>
        </p:nvSpPr>
        <p:spPr>
          <a:xfrm>
            <a:off x="5062285" y="1381626"/>
            <a:ext cx="1499738" cy="3399924"/>
          </a:xfrm>
          <a:prstGeom prst="rect">
            <a:avLst/>
          </a:prstGeom>
          <a:solidFill>
            <a:schemeClr val="tx2">
              <a:lumMod val="10000"/>
              <a:lumOff val="90000"/>
            </a:schemeClr>
          </a:solidFill>
          <a:ln w="19050">
            <a:noFill/>
          </a:ln>
          <a:effectLst/>
        </p:spPr>
        <p:txBody>
          <a:bodyPr lIns="0" tIns="0" rIns="0" bIns="274320" anchor="b"/>
          <a:lstStyle>
            <a:lvl1pPr algn="ctr" rtl="0">
              <a:buNone/>
              <a:defRPr sz="675">
                <a:solidFill>
                  <a:schemeClr val="tx1">
                    <a:lumMod val="75000"/>
                    <a:lumOff val="25000"/>
                  </a:schemeClr>
                </a:solidFill>
              </a:defRPr>
            </a:lvl1pPr>
          </a:lstStyle>
          <a:p>
            <a:r>
              <a:rPr lang="en-US" dirty="0" smtClean="0"/>
              <a:t>Image Holder</a:t>
            </a:r>
            <a:endParaRPr lang="en-US" dirty="0"/>
          </a:p>
        </p:txBody>
      </p:sp>
      <p:sp>
        <p:nvSpPr>
          <p:cNvPr id="8"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l">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9" name="Title 2"/>
          <p:cNvSpPr>
            <a:spLocks noGrp="1"/>
          </p:cNvSpPr>
          <p:nvPr>
            <p:ph type="title"/>
          </p:nvPr>
        </p:nvSpPr>
        <p:spPr>
          <a:xfrm>
            <a:off x="285750" y="341314"/>
            <a:ext cx="6276273" cy="495383"/>
          </a:xfrm>
          <a:prstGeom prst="rect">
            <a:avLst/>
          </a:prstGeom>
        </p:spPr>
        <p:txBody>
          <a:bodyPr lIns="0" tIns="0" rIns="0" bIns="0" anchor="ctr"/>
          <a:lstStyle>
            <a:lvl1pPr algn="l">
              <a:defRPr sz="3200">
                <a:solidFill>
                  <a:schemeClr val="tx1">
                    <a:lumMod val="75000"/>
                    <a:lumOff val="2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57236200"/>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M40">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ctr">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5" name="Title 2"/>
          <p:cNvSpPr>
            <a:spLocks noGrp="1"/>
          </p:cNvSpPr>
          <p:nvPr>
            <p:ph type="title"/>
          </p:nvPr>
        </p:nvSpPr>
        <p:spPr>
          <a:xfrm>
            <a:off x="285750" y="341314"/>
            <a:ext cx="6276273" cy="495383"/>
          </a:xfrm>
          <a:prstGeom prst="rect">
            <a:avLst/>
          </a:prstGeom>
        </p:spPr>
        <p:txBody>
          <a:bodyPr lIns="0" tIns="0" rIns="0" bIns="0" anchor="ctr"/>
          <a:lstStyle>
            <a:lvl1pPr algn="ctr">
              <a:defRPr sz="3200">
                <a:solidFill>
                  <a:schemeClr val="tx1">
                    <a:lumMod val="75000"/>
                    <a:lumOff val="2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9397212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4">
    <p:spTree>
      <p:nvGrpSpPr>
        <p:cNvPr id="1" name=""/>
        <p:cNvGrpSpPr/>
        <p:nvPr/>
      </p:nvGrpSpPr>
      <p:grpSpPr>
        <a:xfrm>
          <a:off x="0" y="0"/>
          <a:ext cx="0" cy="0"/>
          <a:chOff x="0" y="0"/>
          <a:chExt cx="0" cy="0"/>
        </a:xfrm>
      </p:grpSpPr>
      <p:sp>
        <p:nvSpPr>
          <p:cNvPr id="12" name="Picture Placeholder 11"/>
          <p:cNvSpPr>
            <a:spLocks noGrp="1"/>
          </p:cNvSpPr>
          <p:nvPr>
            <p:ph type="pic" sz="quarter" idx="11" hasCustomPrompt="1"/>
          </p:nvPr>
        </p:nvSpPr>
        <p:spPr>
          <a:xfrm>
            <a:off x="0" y="0"/>
            <a:ext cx="6858000" cy="5143500"/>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solidFill>
            <a:schemeClr val="tx2">
              <a:lumMod val="10000"/>
              <a:lumOff val="90000"/>
            </a:schemeClr>
          </a:solidFill>
          <a:ln w="19050">
            <a:noFill/>
          </a:ln>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261732895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M41">
    <p:spTree>
      <p:nvGrpSpPr>
        <p:cNvPr id="1" name=""/>
        <p:cNvGrpSpPr/>
        <p:nvPr/>
      </p:nvGrpSpPr>
      <p:grpSpPr>
        <a:xfrm>
          <a:off x="0" y="0"/>
          <a:ext cx="0" cy="0"/>
          <a:chOff x="0" y="0"/>
          <a:chExt cx="0" cy="0"/>
        </a:xfrm>
      </p:grpSpPr>
      <p:sp>
        <p:nvSpPr>
          <p:cNvPr id="20" name="Picture Placeholder 7"/>
          <p:cNvSpPr>
            <a:spLocks noGrp="1"/>
          </p:cNvSpPr>
          <p:nvPr>
            <p:ph type="pic" sz="quarter" idx="15" hasCustomPrompt="1"/>
          </p:nvPr>
        </p:nvSpPr>
        <p:spPr>
          <a:xfrm>
            <a:off x="0" y="2876550"/>
            <a:ext cx="6858000" cy="2266950"/>
          </a:xfrm>
          <a:prstGeom prst="rect">
            <a:avLst/>
          </a:prstGeom>
          <a:solidFill>
            <a:schemeClr val="bg1">
              <a:lumMod val="95000"/>
            </a:schemeClr>
          </a:solidFill>
          <a:ln>
            <a:noFill/>
          </a:ln>
        </p:spPr>
        <p:txBody>
          <a:bodyPr bIns="274320" anchor="b"/>
          <a:lstStyle>
            <a:lvl1pPr algn="ctr">
              <a:buNone/>
              <a:defRPr sz="900">
                <a:solidFill>
                  <a:schemeClr val="tx1">
                    <a:lumMod val="50000"/>
                    <a:lumOff val="50000"/>
                  </a:schemeClr>
                </a:solidFill>
              </a:defRPr>
            </a:lvl1pPr>
          </a:lstStyle>
          <a:p>
            <a:r>
              <a:rPr lang="en-US" dirty="0" smtClean="0"/>
              <a:t>Click Icon To Add Image</a:t>
            </a:r>
            <a:endParaRPr lang="en-US" dirty="0"/>
          </a:p>
        </p:txBody>
      </p:sp>
      <p:sp>
        <p:nvSpPr>
          <p:cNvPr id="5"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ctr">
              <a:buNone/>
              <a:defRPr sz="1400" b="0" baseline="0">
                <a:solidFill>
                  <a:schemeClr val="bg1"/>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7" name="Title 2"/>
          <p:cNvSpPr>
            <a:spLocks noGrp="1"/>
          </p:cNvSpPr>
          <p:nvPr>
            <p:ph type="title"/>
          </p:nvPr>
        </p:nvSpPr>
        <p:spPr>
          <a:xfrm>
            <a:off x="285750" y="341314"/>
            <a:ext cx="6276273" cy="495383"/>
          </a:xfrm>
          <a:prstGeom prst="rect">
            <a:avLst/>
          </a:prstGeom>
        </p:spPr>
        <p:txBody>
          <a:bodyPr lIns="0" tIns="0" rIns="0" bIns="0" anchor="ctr"/>
          <a:lstStyle>
            <a:lvl1pPr algn="ctr">
              <a:defRPr sz="320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484430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5">
    <p:spTree>
      <p:nvGrpSpPr>
        <p:cNvPr id="1" name=""/>
        <p:cNvGrpSpPr/>
        <p:nvPr/>
      </p:nvGrpSpPr>
      <p:grpSpPr>
        <a:xfrm>
          <a:off x="0" y="0"/>
          <a:ext cx="0" cy="0"/>
          <a:chOff x="0" y="0"/>
          <a:chExt cx="0" cy="0"/>
        </a:xfrm>
      </p:grpSpPr>
      <p:sp>
        <p:nvSpPr>
          <p:cNvPr id="12" name="Picture Placeholder 11"/>
          <p:cNvSpPr>
            <a:spLocks noGrp="1"/>
          </p:cNvSpPr>
          <p:nvPr>
            <p:ph type="pic" sz="quarter" idx="11" hasCustomPrompt="1"/>
          </p:nvPr>
        </p:nvSpPr>
        <p:spPr>
          <a:xfrm>
            <a:off x="0" y="0"/>
            <a:ext cx="6858000" cy="5143500"/>
          </a:xfrm>
          <a:custGeom>
            <a:avLst/>
            <a:gdLst>
              <a:gd name="connsiteX0" fmla="*/ 1677284 w 1677284"/>
              <a:gd name="connsiteY0" fmla="*/ 0 h 2754674"/>
              <a:gd name="connsiteX1" fmla="*/ 1677284 w 1677284"/>
              <a:gd name="connsiteY1" fmla="*/ 2754674 h 2754674"/>
              <a:gd name="connsiteX2" fmla="*/ 0 w 1677284"/>
              <a:gd name="connsiteY2" fmla="*/ 2754674 h 2754674"/>
              <a:gd name="connsiteX3" fmla="*/ 0 w 1677284"/>
              <a:gd name="connsiteY3" fmla="*/ 2690 h 2754674"/>
            </a:gdLst>
            <a:ahLst/>
            <a:cxnLst>
              <a:cxn ang="0">
                <a:pos x="connsiteX0" y="connsiteY0"/>
              </a:cxn>
              <a:cxn ang="0">
                <a:pos x="connsiteX1" y="connsiteY1"/>
              </a:cxn>
              <a:cxn ang="0">
                <a:pos x="connsiteX2" y="connsiteY2"/>
              </a:cxn>
              <a:cxn ang="0">
                <a:pos x="connsiteX3" y="connsiteY3"/>
              </a:cxn>
            </a:cxnLst>
            <a:rect l="l" t="t" r="r" b="b"/>
            <a:pathLst>
              <a:path w="1677284" h="2754674">
                <a:moveTo>
                  <a:pt x="1677284" y="0"/>
                </a:moveTo>
                <a:lnTo>
                  <a:pt x="1677284" y="2754674"/>
                </a:lnTo>
                <a:lnTo>
                  <a:pt x="0" y="2754674"/>
                </a:lnTo>
                <a:lnTo>
                  <a:pt x="0" y="2690"/>
                </a:lnTo>
                <a:close/>
              </a:path>
            </a:pathLst>
          </a:custGeom>
          <a:solidFill>
            <a:schemeClr val="tx2">
              <a:lumMod val="10000"/>
              <a:lumOff val="90000"/>
            </a:schemeClr>
          </a:solidFill>
          <a:ln w="19050">
            <a:noFill/>
          </a:ln>
        </p:spPr>
        <p:txBody>
          <a:bodyPr wrap="square" lIns="0" tIns="0" rIns="0" bIns="64008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
        <p:nvSpPr>
          <p:cNvPr id="6" name="Picture Placeholder 5"/>
          <p:cNvSpPr>
            <a:spLocks noGrp="1"/>
          </p:cNvSpPr>
          <p:nvPr>
            <p:ph type="pic" sz="quarter" idx="12" hasCustomPrompt="1"/>
          </p:nvPr>
        </p:nvSpPr>
        <p:spPr>
          <a:xfrm>
            <a:off x="536941" y="1196229"/>
            <a:ext cx="2256375" cy="3705739"/>
          </a:xfrm>
          <a:custGeom>
            <a:avLst/>
            <a:gdLst>
              <a:gd name="connsiteX0" fmla="*/ 2256375 w 2256375"/>
              <a:gd name="connsiteY0" fmla="*/ 0 h 3705739"/>
              <a:gd name="connsiteX1" fmla="*/ 2256375 w 2256375"/>
              <a:gd name="connsiteY1" fmla="*/ 3705739 h 3705739"/>
              <a:gd name="connsiteX2" fmla="*/ 0 w 2256375"/>
              <a:gd name="connsiteY2" fmla="*/ 3705739 h 3705739"/>
              <a:gd name="connsiteX3" fmla="*/ 0 w 2256375"/>
              <a:gd name="connsiteY3" fmla="*/ 3619 h 3705739"/>
            </a:gdLst>
            <a:ahLst/>
            <a:cxnLst>
              <a:cxn ang="0">
                <a:pos x="connsiteX0" y="connsiteY0"/>
              </a:cxn>
              <a:cxn ang="0">
                <a:pos x="connsiteX1" y="connsiteY1"/>
              </a:cxn>
              <a:cxn ang="0">
                <a:pos x="connsiteX2" y="connsiteY2"/>
              </a:cxn>
              <a:cxn ang="0">
                <a:pos x="connsiteX3" y="connsiteY3"/>
              </a:cxn>
            </a:cxnLst>
            <a:rect l="l" t="t" r="r" b="b"/>
            <a:pathLst>
              <a:path w="2256375" h="3705739">
                <a:moveTo>
                  <a:pt x="2256375" y="0"/>
                </a:moveTo>
                <a:lnTo>
                  <a:pt x="2256375" y="3705739"/>
                </a:lnTo>
                <a:lnTo>
                  <a:pt x="0" y="3705739"/>
                </a:lnTo>
                <a:lnTo>
                  <a:pt x="0" y="3619"/>
                </a:lnTo>
                <a:close/>
              </a:path>
            </a:pathLst>
          </a:custGeom>
          <a:solidFill>
            <a:schemeClr val="tx2">
              <a:lumMod val="10000"/>
              <a:lumOff val="90000"/>
            </a:schemeClr>
          </a:solidFill>
          <a:ln w="19050">
            <a:noFill/>
          </a:ln>
        </p:spPr>
        <p:txBody>
          <a:bodyPr wrap="square" lIns="0" tIns="91440" rIns="0" bIns="548640" anchor="b">
            <a:noAutofit/>
          </a:bodyPr>
          <a:lstStyle>
            <a:lvl1pPr algn="ctr" rtl="0">
              <a:buNone/>
              <a:defRPr sz="825">
                <a:solidFill>
                  <a:schemeClr val="tx1">
                    <a:lumMod val="75000"/>
                    <a:lumOff val="25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364393005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6">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ctr">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8" name="Title 2"/>
          <p:cNvSpPr>
            <a:spLocks noGrp="1"/>
          </p:cNvSpPr>
          <p:nvPr>
            <p:ph type="title"/>
          </p:nvPr>
        </p:nvSpPr>
        <p:spPr>
          <a:xfrm>
            <a:off x="285750" y="341314"/>
            <a:ext cx="6276273" cy="495383"/>
          </a:xfrm>
          <a:prstGeom prst="rect">
            <a:avLst/>
          </a:prstGeom>
        </p:spPr>
        <p:txBody>
          <a:bodyPr lIns="0" tIns="0" rIns="0" bIns="0" anchor="ctr"/>
          <a:lstStyle>
            <a:lvl1pPr algn="ctr">
              <a:defRPr sz="3200">
                <a:solidFill>
                  <a:schemeClr val="tx1">
                    <a:lumMod val="75000"/>
                    <a:lumOff val="25000"/>
                  </a:schemeClr>
                </a:solidFill>
              </a:defRPr>
            </a:lvl1pPr>
          </a:lstStyle>
          <a:p>
            <a:r>
              <a:rPr lang="en-US" dirty="0" smtClean="0"/>
              <a:t>Click to edit Master title style</a:t>
            </a:r>
            <a:endParaRPr lang="en-US" dirty="0"/>
          </a:p>
        </p:txBody>
      </p:sp>
      <p:sp>
        <p:nvSpPr>
          <p:cNvPr id="12" name="Picture Placeholder 11"/>
          <p:cNvSpPr>
            <a:spLocks noGrp="1"/>
          </p:cNvSpPr>
          <p:nvPr>
            <p:ph type="pic" sz="quarter" idx="24" hasCustomPrompt="1"/>
          </p:nvPr>
        </p:nvSpPr>
        <p:spPr>
          <a:xfrm>
            <a:off x="2592312" y="1630042"/>
            <a:ext cx="1674720" cy="2750461"/>
          </a:xfrm>
          <a:custGeom>
            <a:avLst/>
            <a:gdLst>
              <a:gd name="connsiteX0" fmla="*/ 1674720 w 1674720"/>
              <a:gd name="connsiteY0" fmla="*/ 0 h 2750461"/>
              <a:gd name="connsiteX1" fmla="*/ 1674720 w 1674720"/>
              <a:gd name="connsiteY1" fmla="*/ 2750461 h 2750461"/>
              <a:gd name="connsiteX2" fmla="*/ 0 w 1674720"/>
              <a:gd name="connsiteY2" fmla="*/ 2750461 h 2750461"/>
              <a:gd name="connsiteX3" fmla="*/ 0 w 1674720"/>
              <a:gd name="connsiteY3" fmla="*/ 2686 h 2750461"/>
            </a:gdLst>
            <a:ahLst/>
            <a:cxnLst>
              <a:cxn ang="0">
                <a:pos x="connsiteX0" y="connsiteY0"/>
              </a:cxn>
              <a:cxn ang="0">
                <a:pos x="connsiteX1" y="connsiteY1"/>
              </a:cxn>
              <a:cxn ang="0">
                <a:pos x="connsiteX2" y="connsiteY2"/>
              </a:cxn>
              <a:cxn ang="0">
                <a:pos x="connsiteX3" y="connsiteY3"/>
              </a:cxn>
            </a:cxnLst>
            <a:rect l="l" t="t" r="r" b="b"/>
            <a:pathLst>
              <a:path w="1674720" h="2750461">
                <a:moveTo>
                  <a:pt x="1674720" y="0"/>
                </a:moveTo>
                <a:lnTo>
                  <a:pt x="1674720" y="2750461"/>
                </a:lnTo>
                <a:lnTo>
                  <a:pt x="0" y="2750461"/>
                </a:lnTo>
                <a:lnTo>
                  <a:pt x="0" y="2686"/>
                </a:lnTo>
                <a:close/>
              </a:path>
            </a:pathLst>
          </a:custGeom>
          <a:solidFill>
            <a:schemeClr val="bg1">
              <a:lumMod val="95000"/>
            </a:schemeClr>
          </a:solidFill>
          <a:ln>
            <a:noFill/>
          </a:ln>
        </p:spPr>
        <p:txBody>
          <a:bodyPr wrap="square" bIns="274320" anchor="b">
            <a:noAutofit/>
          </a:bodyPr>
          <a:lstStyle>
            <a:lvl1pPr algn="ctr">
              <a:buNone/>
              <a:defRPr sz="788">
                <a:solidFill>
                  <a:schemeClr val="tx1">
                    <a:lumMod val="50000"/>
                    <a:lumOff val="50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5296650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7">
    <p:spTree>
      <p:nvGrpSpPr>
        <p:cNvPr id="1" name=""/>
        <p:cNvGrpSpPr/>
        <p:nvPr/>
      </p:nvGrpSpPr>
      <p:grpSpPr>
        <a:xfrm>
          <a:off x="0" y="0"/>
          <a:ext cx="0" cy="0"/>
          <a:chOff x="0" y="0"/>
          <a:chExt cx="0" cy="0"/>
        </a:xfrm>
      </p:grpSpPr>
      <p:sp>
        <p:nvSpPr>
          <p:cNvPr id="39"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ctr">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40" name="Title 2"/>
          <p:cNvSpPr>
            <a:spLocks noGrp="1"/>
          </p:cNvSpPr>
          <p:nvPr>
            <p:ph type="title"/>
          </p:nvPr>
        </p:nvSpPr>
        <p:spPr>
          <a:xfrm>
            <a:off x="285750" y="341314"/>
            <a:ext cx="6276273" cy="495383"/>
          </a:xfrm>
          <a:prstGeom prst="rect">
            <a:avLst/>
          </a:prstGeom>
        </p:spPr>
        <p:txBody>
          <a:bodyPr lIns="0" tIns="0" rIns="0" bIns="0" anchor="ctr"/>
          <a:lstStyle>
            <a:lvl1pPr algn="ctr">
              <a:defRPr sz="3200">
                <a:solidFill>
                  <a:schemeClr val="tx1">
                    <a:lumMod val="75000"/>
                    <a:lumOff val="25000"/>
                  </a:schemeClr>
                </a:solidFill>
              </a:defRPr>
            </a:lvl1pPr>
          </a:lstStyle>
          <a:p>
            <a:r>
              <a:rPr lang="en-US" dirty="0" smtClean="0"/>
              <a:t>Click to edit Master title style</a:t>
            </a:r>
            <a:endParaRPr lang="en-US" dirty="0"/>
          </a:p>
        </p:txBody>
      </p:sp>
      <p:sp>
        <p:nvSpPr>
          <p:cNvPr id="46" name="Picture Placeholder 45"/>
          <p:cNvSpPr>
            <a:spLocks noGrp="1"/>
          </p:cNvSpPr>
          <p:nvPr>
            <p:ph type="pic" sz="quarter" idx="25" hasCustomPrompt="1"/>
          </p:nvPr>
        </p:nvSpPr>
        <p:spPr>
          <a:xfrm>
            <a:off x="1694433" y="2017433"/>
            <a:ext cx="1338796" cy="2198760"/>
          </a:xfrm>
          <a:custGeom>
            <a:avLst/>
            <a:gdLst>
              <a:gd name="connsiteX0" fmla="*/ 1338796 w 1338796"/>
              <a:gd name="connsiteY0" fmla="*/ 0 h 2198760"/>
              <a:gd name="connsiteX1" fmla="*/ 1338796 w 1338796"/>
              <a:gd name="connsiteY1" fmla="*/ 2198760 h 2198760"/>
              <a:gd name="connsiteX2" fmla="*/ 0 w 1338796"/>
              <a:gd name="connsiteY2" fmla="*/ 2198760 h 2198760"/>
              <a:gd name="connsiteX3" fmla="*/ 0 w 1338796"/>
              <a:gd name="connsiteY3" fmla="*/ 2147 h 2198760"/>
            </a:gdLst>
            <a:ahLst/>
            <a:cxnLst>
              <a:cxn ang="0">
                <a:pos x="connsiteX0" y="connsiteY0"/>
              </a:cxn>
              <a:cxn ang="0">
                <a:pos x="connsiteX1" y="connsiteY1"/>
              </a:cxn>
              <a:cxn ang="0">
                <a:pos x="connsiteX2" y="connsiteY2"/>
              </a:cxn>
              <a:cxn ang="0">
                <a:pos x="connsiteX3" y="connsiteY3"/>
              </a:cxn>
            </a:cxnLst>
            <a:rect l="l" t="t" r="r" b="b"/>
            <a:pathLst>
              <a:path w="1338796" h="2198760">
                <a:moveTo>
                  <a:pt x="1338796" y="0"/>
                </a:moveTo>
                <a:lnTo>
                  <a:pt x="1338796" y="2198760"/>
                </a:lnTo>
                <a:lnTo>
                  <a:pt x="0" y="2198760"/>
                </a:lnTo>
                <a:lnTo>
                  <a:pt x="0" y="2147"/>
                </a:lnTo>
                <a:close/>
              </a:path>
            </a:pathLst>
          </a:custGeom>
          <a:solidFill>
            <a:schemeClr val="bg1">
              <a:lumMod val="95000"/>
            </a:schemeClr>
          </a:solidFill>
          <a:ln>
            <a:noFill/>
          </a:ln>
        </p:spPr>
        <p:txBody>
          <a:bodyPr wrap="square" bIns="274320" anchor="b">
            <a:noAutofit/>
          </a:bodyPr>
          <a:lstStyle>
            <a:lvl1pPr algn="ctr">
              <a:buNone/>
              <a:defRPr sz="788">
                <a:solidFill>
                  <a:schemeClr val="tx1">
                    <a:lumMod val="50000"/>
                    <a:lumOff val="50000"/>
                  </a:schemeClr>
                </a:solidFill>
              </a:defRPr>
            </a:lvl1pPr>
          </a:lstStyle>
          <a:p>
            <a:r>
              <a:rPr lang="en-US" dirty="0" smtClean="0"/>
              <a:t>Image Holder</a:t>
            </a:r>
            <a:endParaRPr lang="en-US" dirty="0"/>
          </a:p>
        </p:txBody>
      </p:sp>
      <p:sp>
        <p:nvSpPr>
          <p:cNvPr id="49" name="Picture Placeholder 48"/>
          <p:cNvSpPr>
            <a:spLocks noGrp="1"/>
          </p:cNvSpPr>
          <p:nvPr>
            <p:ph type="pic" sz="quarter" idx="26" hasCustomPrompt="1"/>
          </p:nvPr>
        </p:nvSpPr>
        <p:spPr>
          <a:xfrm>
            <a:off x="3825843" y="2017434"/>
            <a:ext cx="1338796" cy="2198760"/>
          </a:xfrm>
          <a:custGeom>
            <a:avLst/>
            <a:gdLst>
              <a:gd name="connsiteX0" fmla="*/ 1338796 w 1338796"/>
              <a:gd name="connsiteY0" fmla="*/ 0 h 2198760"/>
              <a:gd name="connsiteX1" fmla="*/ 1338796 w 1338796"/>
              <a:gd name="connsiteY1" fmla="*/ 2198760 h 2198760"/>
              <a:gd name="connsiteX2" fmla="*/ 0 w 1338796"/>
              <a:gd name="connsiteY2" fmla="*/ 2198760 h 2198760"/>
              <a:gd name="connsiteX3" fmla="*/ 0 w 1338796"/>
              <a:gd name="connsiteY3" fmla="*/ 2147 h 2198760"/>
            </a:gdLst>
            <a:ahLst/>
            <a:cxnLst>
              <a:cxn ang="0">
                <a:pos x="connsiteX0" y="connsiteY0"/>
              </a:cxn>
              <a:cxn ang="0">
                <a:pos x="connsiteX1" y="connsiteY1"/>
              </a:cxn>
              <a:cxn ang="0">
                <a:pos x="connsiteX2" y="connsiteY2"/>
              </a:cxn>
              <a:cxn ang="0">
                <a:pos x="connsiteX3" y="connsiteY3"/>
              </a:cxn>
            </a:cxnLst>
            <a:rect l="l" t="t" r="r" b="b"/>
            <a:pathLst>
              <a:path w="1338796" h="2198760">
                <a:moveTo>
                  <a:pt x="1338796" y="0"/>
                </a:moveTo>
                <a:lnTo>
                  <a:pt x="1338796" y="2198760"/>
                </a:lnTo>
                <a:lnTo>
                  <a:pt x="0" y="2198760"/>
                </a:lnTo>
                <a:lnTo>
                  <a:pt x="0" y="2147"/>
                </a:lnTo>
                <a:close/>
              </a:path>
            </a:pathLst>
          </a:custGeom>
          <a:solidFill>
            <a:schemeClr val="bg1">
              <a:lumMod val="95000"/>
            </a:schemeClr>
          </a:solidFill>
          <a:ln>
            <a:noFill/>
          </a:ln>
        </p:spPr>
        <p:txBody>
          <a:bodyPr wrap="square" bIns="274320" anchor="b">
            <a:noAutofit/>
          </a:bodyPr>
          <a:lstStyle>
            <a:lvl1pPr algn="ctr">
              <a:buNone/>
              <a:defRPr sz="788">
                <a:solidFill>
                  <a:schemeClr val="tx1">
                    <a:lumMod val="50000"/>
                    <a:lumOff val="50000"/>
                  </a:schemeClr>
                </a:solidFill>
              </a:defRPr>
            </a:lvl1pPr>
          </a:lstStyle>
          <a:p>
            <a:r>
              <a:rPr lang="en-US" dirty="0" smtClean="0"/>
              <a:t>Image Holder</a:t>
            </a:r>
            <a:endParaRPr lang="en-US" dirty="0"/>
          </a:p>
        </p:txBody>
      </p:sp>
      <p:sp>
        <p:nvSpPr>
          <p:cNvPr id="50" name="Picture Placeholder 49"/>
          <p:cNvSpPr>
            <a:spLocks noGrp="1"/>
          </p:cNvSpPr>
          <p:nvPr>
            <p:ph type="pic" sz="quarter" idx="24" hasCustomPrompt="1"/>
          </p:nvPr>
        </p:nvSpPr>
        <p:spPr>
          <a:xfrm>
            <a:off x="2677405" y="1883702"/>
            <a:ext cx="1504398" cy="2470734"/>
          </a:xfrm>
          <a:custGeom>
            <a:avLst/>
            <a:gdLst>
              <a:gd name="connsiteX0" fmla="*/ 1504398 w 1504398"/>
              <a:gd name="connsiteY0" fmla="*/ 0 h 2470734"/>
              <a:gd name="connsiteX1" fmla="*/ 1504398 w 1504398"/>
              <a:gd name="connsiteY1" fmla="*/ 2470734 h 2470734"/>
              <a:gd name="connsiteX2" fmla="*/ 0 w 1504398"/>
              <a:gd name="connsiteY2" fmla="*/ 2470734 h 2470734"/>
              <a:gd name="connsiteX3" fmla="*/ 0 w 1504398"/>
              <a:gd name="connsiteY3" fmla="*/ 2413 h 2470734"/>
            </a:gdLst>
            <a:ahLst/>
            <a:cxnLst>
              <a:cxn ang="0">
                <a:pos x="connsiteX0" y="connsiteY0"/>
              </a:cxn>
              <a:cxn ang="0">
                <a:pos x="connsiteX1" y="connsiteY1"/>
              </a:cxn>
              <a:cxn ang="0">
                <a:pos x="connsiteX2" y="connsiteY2"/>
              </a:cxn>
              <a:cxn ang="0">
                <a:pos x="connsiteX3" y="connsiteY3"/>
              </a:cxn>
            </a:cxnLst>
            <a:rect l="l" t="t" r="r" b="b"/>
            <a:pathLst>
              <a:path w="1504398" h="2470734">
                <a:moveTo>
                  <a:pt x="1504398" y="0"/>
                </a:moveTo>
                <a:lnTo>
                  <a:pt x="1504398" y="2470734"/>
                </a:lnTo>
                <a:lnTo>
                  <a:pt x="0" y="2470734"/>
                </a:lnTo>
                <a:lnTo>
                  <a:pt x="0" y="2413"/>
                </a:lnTo>
                <a:close/>
              </a:path>
            </a:pathLst>
          </a:custGeom>
          <a:solidFill>
            <a:schemeClr val="bg1">
              <a:lumMod val="95000"/>
            </a:schemeClr>
          </a:solidFill>
          <a:ln>
            <a:noFill/>
          </a:ln>
        </p:spPr>
        <p:txBody>
          <a:bodyPr wrap="square" bIns="274320" anchor="b">
            <a:noAutofit/>
          </a:bodyPr>
          <a:lstStyle>
            <a:lvl1pPr algn="ctr">
              <a:buNone/>
              <a:defRPr sz="788">
                <a:solidFill>
                  <a:schemeClr val="tx1">
                    <a:lumMod val="50000"/>
                    <a:lumOff val="50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29530540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8">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ctr">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8" name="Title 2"/>
          <p:cNvSpPr>
            <a:spLocks noGrp="1"/>
          </p:cNvSpPr>
          <p:nvPr>
            <p:ph type="title"/>
          </p:nvPr>
        </p:nvSpPr>
        <p:spPr>
          <a:xfrm>
            <a:off x="285750" y="341314"/>
            <a:ext cx="6276273" cy="495383"/>
          </a:xfrm>
          <a:prstGeom prst="rect">
            <a:avLst/>
          </a:prstGeom>
        </p:spPr>
        <p:txBody>
          <a:bodyPr lIns="0" tIns="0" rIns="0" bIns="0" anchor="ctr"/>
          <a:lstStyle>
            <a:lvl1pPr algn="ctr">
              <a:defRPr sz="3200">
                <a:solidFill>
                  <a:schemeClr val="tx1">
                    <a:lumMod val="75000"/>
                    <a:lumOff val="25000"/>
                  </a:schemeClr>
                </a:solidFill>
              </a:defRPr>
            </a:lvl1pPr>
          </a:lstStyle>
          <a:p>
            <a:r>
              <a:rPr lang="en-US" dirty="0" smtClean="0"/>
              <a:t>Click to edit Master title style</a:t>
            </a:r>
            <a:endParaRPr lang="en-US" dirty="0"/>
          </a:p>
        </p:txBody>
      </p:sp>
      <p:sp>
        <p:nvSpPr>
          <p:cNvPr id="11" name="Picture Placeholder 10"/>
          <p:cNvSpPr>
            <a:spLocks noGrp="1"/>
          </p:cNvSpPr>
          <p:nvPr>
            <p:ph type="pic" sz="quarter" idx="24" hasCustomPrompt="1"/>
          </p:nvPr>
        </p:nvSpPr>
        <p:spPr>
          <a:xfrm>
            <a:off x="359447" y="1735683"/>
            <a:ext cx="1955348" cy="3211349"/>
          </a:xfrm>
          <a:custGeom>
            <a:avLst/>
            <a:gdLst>
              <a:gd name="connsiteX0" fmla="*/ 1955348 w 1955348"/>
              <a:gd name="connsiteY0" fmla="*/ 0 h 3211349"/>
              <a:gd name="connsiteX1" fmla="*/ 1955348 w 1955348"/>
              <a:gd name="connsiteY1" fmla="*/ 3211349 h 3211349"/>
              <a:gd name="connsiteX2" fmla="*/ 0 w 1955348"/>
              <a:gd name="connsiteY2" fmla="*/ 3211349 h 3211349"/>
              <a:gd name="connsiteX3" fmla="*/ 0 w 1955348"/>
              <a:gd name="connsiteY3" fmla="*/ 3136 h 3211349"/>
            </a:gdLst>
            <a:ahLst/>
            <a:cxnLst>
              <a:cxn ang="0">
                <a:pos x="connsiteX0" y="connsiteY0"/>
              </a:cxn>
              <a:cxn ang="0">
                <a:pos x="connsiteX1" y="connsiteY1"/>
              </a:cxn>
              <a:cxn ang="0">
                <a:pos x="connsiteX2" y="connsiteY2"/>
              </a:cxn>
              <a:cxn ang="0">
                <a:pos x="connsiteX3" y="connsiteY3"/>
              </a:cxn>
            </a:cxnLst>
            <a:rect l="l" t="t" r="r" b="b"/>
            <a:pathLst>
              <a:path w="1955348" h="3211349">
                <a:moveTo>
                  <a:pt x="1955348" y="0"/>
                </a:moveTo>
                <a:lnTo>
                  <a:pt x="1955348" y="3211349"/>
                </a:lnTo>
                <a:lnTo>
                  <a:pt x="0" y="3211349"/>
                </a:lnTo>
                <a:lnTo>
                  <a:pt x="0" y="3136"/>
                </a:lnTo>
                <a:close/>
              </a:path>
            </a:pathLst>
          </a:custGeom>
          <a:solidFill>
            <a:schemeClr val="bg1">
              <a:lumMod val="95000"/>
            </a:schemeClr>
          </a:solidFill>
          <a:ln>
            <a:noFill/>
          </a:ln>
        </p:spPr>
        <p:txBody>
          <a:bodyPr wrap="square" bIns="274320" anchor="b">
            <a:noAutofit/>
          </a:bodyPr>
          <a:lstStyle>
            <a:lvl1pPr algn="ctr">
              <a:buNone/>
              <a:defRPr sz="788">
                <a:solidFill>
                  <a:schemeClr val="tx1">
                    <a:lumMod val="50000"/>
                    <a:lumOff val="50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227821787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9">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285750" y="883821"/>
            <a:ext cx="6276273" cy="173255"/>
          </a:xfrm>
          <a:prstGeom prst="rect">
            <a:avLst/>
          </a:prstGeom>
        </p:spPr>
        <p:txBody>
          <a:bodyPr wrap="none" lIns="0" tIns="0" rIns="0" bIns="0" anchor="ctr">
            <a:noAutofit/>
          </a:bodyPr>
          <a:lstStyle>
            <a:lvl1pPr marL="0" indent="0" algn="ctr">
              <a:buNone/>
              <a:defRPr sz="1400" b="0" baseline="0">
                <a:solidFill>
                  <a:schemeClr val="tx1">
                    <a:lumMod val="75000"/>
                    <a:lumOff val="25000"/>
                  </a:schemeClr>
                </a:solidFill>
                <a:latin typeface="+mn-lt"/>
                <a:ea typeface="Roboto" panose="02000000000000000000" pitchFamily="2" charset="0"/>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dirty="0" smtClean="0"/>
              <a:t>CLICK TO EDITE SUBTITLE</a:t>
            </a:r>
          </a:p>
        </p:txBody>
      </p:sp>
      <p:sp>
        <p:nvSpPr>
          <p:cNvPr id="8" name="Title 2"/>
          <p:cNvSpPr>
            <a:spLocks noGrp="1"/>
          </p:cNvSpPr>
          <p:nvPr>
            <p:ph type="title"/>
          </p:nvPr>
        </p:nvSpPr>
        <p:spPr>
          <a:xfrm>
            <a:off x="285750" y="341314"/>
            <a:ext cx="6276273" cy="495383"/>
          </a:xfrm>
          <a:prstGeom prst="rect">
            <a:avLst/>
          </a:prstGeom>
        </p:spPr>
        <p:txBody>
          <a:bodyPr lIns="0" tIns="0" rIns="0" bIns="0" anchor="ctr"/>
          <a:lstStyle>
            <a:lvl1pPr algn="ctr">
              <a:defRPr sz="3200">
                <a:solidFill>
                  <a:schemeClr val="tx1">
                    <a:lumMod val="75000"/>
                    <a:lumOff val="25000"/>
                  </a:schemeClr>
                </a:solidFill>
              </a:defRPr>
            </a:lvl1pPr>
          </a:lstStyle>
          <a:p>
            <a:r>
              <a:rPr lang="en-US" dirty="0" smtClean="0"/>
              <a:t>Click to edit Master title style</a:t>
            </a:r>
            <a:endParaRPr lang="en-US" dirty="0"/>
          </a:p>
        </p:txBody>
      </p:sp>
      <p:sp>
        <p:nvSpPr>
          <p:cNvPr id="24" name="Picture Placeholder 23"/>
          <p:cNvSpPr>
            <a:spLocks noGrp="1"/>
          </p:cNvSpPr>
          <p:nvPr>
            <p:ph type="pic" sz="quarter" idx="24" hasCustomPrompt="1"/>
          </p:nvPr>
        </p:nvSpPr>
        <p:spPr>
          <a:xfrm>
            <a:off x="2534462" y="1868794"/>
            <a:ext cx="1790514" cy="2940635"/>
          </a:xfrm>
          <a:custGeom>
            <a:avLst/>
            <a:gdLst>
              <a:gd name="connsiteX0" fmla="*/ 1790514 w 1790514"/>
              <a:gd name="connsiteY0" fmla="*/ 0 h 2940635"/>
              <a:gd name="connsiteX1" fmla="*/ 1790514 w 1790514"/>
              <a:gd name="connsiteY1" fmla="*/ 2940635 h 2940635"/>
              <a:gd name="connsiteX2" fmla="*/ 0 w 1790514"/>
              <a:gd name="connsiteY2" fmla="*/ 2940635 h 2940635"/>
              <a:gd name="connsiteX3" fmla="*/ 0 w 1790514"/>
              <a:gd name="connsiteY3" fmla="*/ 2872 h 2940635"/>
            </a:gdLst>
            <a:ahLst/>
            <a:cxnLst>
              <a:cxn ang="0">
                <a:pos x="connsiteX0" y="connsiteY0"/>
              </a:cxn>
              <a:cxn ang="0">
                <a:pos x="connsiteX1" y="connsiteY1"/>
              </a:cxn>
              <a:cxn ang="0">
                <a:pos x="connsiteX2" y="connsiteY2"/>
              </a:cxn>
              <a:cxn ang="0">
                <a:pos x="connsiteX3" y="connsiteY3"/>
              </a:cxn>
            </a:cxnLst>
            <a:rect l="l" t="t" r="r" b="b"/>
            <a:pathLst>
              <a:path w="1790514" h="2940635">
                <a:moveTo>
                  <a:pt x="1790514" y="0"/>
                </a:moveTo>
                <a:lnTo>
                  <a:pt x="1790514" y="2940635"/>
                </a:lnTo>
                <a:lnTo>
                  <a:pt x="0" y="2940635"/>
                </a:lnTo>
                <a:lnTo>
                  <a:pt x="0" y="2872"/>
                </a:lnTo>
                <a:close/>
              </a:path>
            </a:pathLst>
          </a:custGeom>
          <a:solidFill>
            <a:schemeClr val="bg1">
              <a:lumMod val="95000"/>
            </a:schemeClr>
          </a:solidFill>
          <a:ln>
            <a:noFill/>
          </a:ln>
        </p:spPr>
        <p:txBody>
          <a:bodyPr wrap="square" bIns="274320" anchor="b">
            <a:noAutofit/>
          </a:bodyPr>
          <a:lstStyle>
            <a:lvl1pPr algn="ctr">
              <a:buNone/>
              <a:defRPr sz="788">
                <a:solidFill>
                  <a:schemeClr val="tx1">
                    <a:lumMod val="50000"/>
                    <a:lumOff val="50000"/>
                  </a:schemeClr>
                </a:solidFill>
              </a:defRPr>
            </a:lvl1pPr>
          </a:lstStyle>
          <a:p>
            <a:r>
              <a:rPr lang="en-US" dirty="0" smtClean="0"/>
              <a:t>Image Holder</a:t>
            </a:r>
            <a:endParaRPr lang="en-US" dirty="0"/>
          </a:p>
        </p:txBody>
      </p:sp>
    </p:spTree>
    <p:extLst>
      <p:ext uri="{BB962C8B-B14F-4D97-AF65-F5344CB8AC3E}">
        <p14:creationId xmlns:p14="http://schemas.microsoft.com/office/powerpoint/2010/main" val="6835363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4" r:id="rId1"/>
    <p:sldLayoutId id="2147483747" r:id="rId2"/>
    <p:sldLayoutId id="2147483746" r:id="rId3"/>
    <p:sldLayoutId id="2147483700" r:id="rId4"/>
    <p:sldLayoutId id="2147483701" r:id="rId5"/>
    <p:sldLayoutId id="2147483694" r:id="rId6"/>
    <p:sldLayoutId id="2147483745" r:id="rId7"/>
    <p:sldLayoutId id="2147483704" r:id="rId8"/>
    <p:sldLayoutId id="2147483710" r:id="rId9"/>
    <p:sldLayoutId id="2147483751" r:id="rId10"/>
    <p:sldLayoutId id="2147483740" r:id="rId11"/>
    <p:sldLayoutId id="2147483749" r:id="rId12"/>
    <p:sldLayoutId id="2147483743" r:id="rId13"/>
    <p:sldLayoutId id="2147483742" r:id="rId14"/>
    <p:sldLayoutId id="2147483748" r:id="rId15"/>
    <p:sldLayoutId id="2147483741" r:id="rId16"/>
    <p:sldLayoutId id="2147483702" r:id="rId17"/>
    <p:sldLayoutId id="2147483662" r:id="rId18"/>
    <p:sldLayoutId id="2147483696" r:id="rId19"/>
    <p:sldLayoutId id="2147483659" r:id="rId20"/>
    <p:sldLayoutId id="2147483714" r:id="rId21"/>
    <p:sldLayoutId id="2147483752" r:id="rId22"/>
    <p:sldLayoutId id="2147483709" r:id="rId23"/>
    <p:sldLayoutId id="2147483675" r:id="rId24"/>
    <p:sldLayoutId id="2147483754" r:id="rId25"/>
    <p:sldLayoutId id="2147483753" r:id="rId26"/>
    <p:sldLayoutId id="2147483676" r:id="rId27"/>
    <p:sldLayoutId id="2147483705" r:id="rId28"/>
    <p:sldLayoutId id="2147483721" r:id="rId29"/>
    <p:sldLayoutId id="2147483725" r:id="rId30"/>
    <p:sldLayoutId id="2147483706" r:id="rId31"/>
    <p:sldLayoutId id="2147483713" r:id="rId32"/>
    <p:sldLayoutId id="2147483708" r:id="rId33"/>
    <p:sldLayoutId id="2147483711" r:id="rId34"/>
    <p:sldLayoutId id="2147483715" r:id="rId35"/>
    <p:sldLayoutId id="2147483716" r:id="rId36"/>
    <p:sldLayoutId id="2147483717" r:id="rId37"/>
    <p:sldLayoutId id="2147483718" r:id="rId38"/>
    <p:sldLayoutId id="2147483719" r:id="rId39"/>
    <p:sldLayoutId id="2147483720" r:id="rId40"/>
  </p:sldLayoutIdLst>
  <p:timing>
    <p:tnLst>
      <p:par>
        <p:cTn id="1" dur="indefinite" restart="never" nodeType="tmRoot"/>
      </p:par>
    </p:tnLst>
  </p:timing>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Layout" Target="../slideLayouts/slideLayout2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3.xml"/><Relationship Id="rId4" Type="http://schemas.openxmlformats.org/officeDocument/2006/relationships/image" Target="../media/image44.jpeg"/></Relationships>
</file>

<file path=ppt/slides/_rels/slide2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eg"/><Relationship Id="rId1" Type="http://schemas.openxmlformats.org/officeDocument/2006/relationships/slideLayout" Target="../slideLayouts/slideLayout14.xml"/><Relationship Id="rId4" Type="http://schemas.openxmlformats.org/officeDocument/2006/relationships/image" Target="../media/image47.jpeg"/></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7.jpeg"/><Relationship Id="rId1" Type="http://schemas.openxmlformats.org/officeDocument/2006/relationships/slideLayout" Target="../slideLayouts/slideLayout15.xml"/><Relationship Id="rId4" Type="http://schemas.openxmlformats.org/officeDocument/2006/relationships/image" Target="../media/image45.jpe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9.jpeg"/><Relationship Id="rId7" Type="http://schemas.openxmlformats.org/officeDocument/2006/relationships/image" Target="../media/image37.png"/><Relationship Id="rId2" Type="http://schemas.openxmlformats.org/officeDocument/2006/relationships/image" Target="../media/image48.jpeg"/><Relationship Id="rId1" Type="http://schemas.openxmlformats.org/officeDocument/2006/relationships/slideLayout" Target="../slideLayouts/slideLayout16.xml"/><Relationship Id="rId6" Type="http://schemas.openxmlformats.org/officeDocument/2006/relationships/image" Target="../media/image52.jpeg"/><Relationship Id="rId5" Type="http://schemas.openxmlformats.org/officeDocument/2006/relationships/image" Target="../media/image51.jpg"/><Relationship Id="rId4" Type="http://schemas.openxmlformats.org/officeDocument/2006/relationships/image" Target="../media/image50.jpeg"/></Relationships>
</file>

<file path=ppt/slides/_rels/slide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33.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image" Target="../media/image20.png"/><Relationship Id="rId2" Type="http://schemas.openxmlformats.org/officeDocument/2006/relationships/image" Target="../media/image12.jpg"/><Relationship Id="rId1" Type="http://schemas.openxmlformats.org/officeDocument/2006/relationships/slideLayout" Target="../slideLayouts/slideLayout23.xml"/><Relationship Id="rId6" Type="http://schemas.openxmlformats.org/officeDocument/2006/relationships/image" Target="../media/image19.png"/><Relationship Id="rId5" Type="http://schemas.microsoft.com/office/2007/relationships/hdphoto" Target="../media/hdphoto8.wdp"/><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3.jpg"/><Relationship Id="rId1" Type="http://schemas.openxmlformats.org/officeDocument/2006/relationships/slideLayout" Target="../slideLayouts/slideLayout32.xml"/><Relationship Id="rId4" Type="http://schemas.openxmlformats.org/officeDocument/2006/relationships/image" Target="../media/image62.jpg"/></Relationships>
</file>

<file path=ppt/slides/_rels/slide3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2.jpg"/><Relationship Id="rId1" Type="http://schemas.openxmlformats.org/officeDocument/2006/relationships/slideLayout" Target="../slideLayouts/slideLayout31.xml"/><Relationship Id="rId5" Type="http://schemas.openxmlformats.org/officeDocument/2006/relationships/image" Target="../media/image63.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7.xml"/><Relationship Id="rId6" Type="http://schemas.microsoft.com/office/2007/relationships/hdphoto" Target="../media/hdphoto9.wdp"/><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4.xml"/><Relationship Id="rId4" Type="http://schemas.microsoft.com/office/2007/relationships/hdphoto" Target="../media/hdphoto10.wdp"/></Relationships>
</file>

<file path=ppt/slides/_rels/slide4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35.xml"/><Relationship Id="rId5" Type="http://schemas.openxmlformats.org/officeDocument/2006/relationships/image" Target="../media/image73.jpeg"/><Relationship Id="rId4" Type="http://schemas.openxmlformats.org/officeDocument/2006/relationships/image" Target="../media/image72.jpeg"/></Relationships>
</file>

<file path=ppt/slides/_rels/slide4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36.xml"/><Relationship Id="rId5" Type="http://schemas.openxmlformats.org/officeDocument/2006/relationships/image" Target="../media/image77.jpeg"/><Relationship Id="rId4" Type="http://schemas.openxmlformats.org/officeDocument/2006/relationships/image" Target="../media/image76.jpeg"/></Relationships>
</file>

<file path=ppt/slides/_rels/slide4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37.xml"/><Relationship Id="rId5" Type="http://schemas.openxmlformats.org/officeDocument/2006/relationships/image" Target="../media/image81.jpeg"/><Relationship Id="rId4" Type="http://schemas.openxmlformats.org/officeDocument/2006/relationships/image" Target="../media/image80.jpeg"/></Relationships>
</file>

<file path=ppt/slides/_rels/slide4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38.xml"/><Relationship Id="rId5" Type="http://schemas.openxmlformats.org/officeDocument/2006/relationships/image" Target="../media/image85.jpg"/><Relationship Id="rId4" Type="http://schemas.openxmlformats.org/officeDocument/2006/relationships/image" Target="../media/image84.jpg"/></Relationships>
</file>

<file path=ppt/slides/_rels/slide4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g"/><Relationship Id="rId1" Type="http://schemas.openxmlformats.org/officeDocument/2006/relationships/slideLayout" Target="../slideLayouts/slideLayout34.xml"/><Relationship Id="rId4" Type="http://schemas.openxmlformats.org/officeDocument/2006/relationships/image" Target="../media/image88.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t="2000" b="2000"/>
          <a:stretch>
            <a:fillRect/>
          </a:stretch>
        </p:blipFill>
        <p:spPr/>
      </p:pic>
      <p:sp>
        <p:nvSpPr>
          <p:cNvPr id="39" name="Inhaltsplatzhalter 4"/>
          <p:cNvSpPr txBox="1">
            <a:spLocks/>
          </p:cNvSpPr>
          <p:nvPr/>
        </p:nvSpPr>
        <p:spPr>
          <a:xfrm>
            <a:off x="706472" y="2628900"/>
            <a:ext cx="5445057" cy="7478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700" dirty="0">
                <a:solidFill>
                  <a:schemeClr val="accent1"/>
                </a:solidFill>
                <a:latin typeface="Arial" panose="020B0604020202020204" pitchFamily="34" charset="0"/>
                <a:cs typeface="Arial" panose="020B0604020202020204" pitchFamily="34" charset="0"/>
              </a:rPr>
              <a:t>The Best App</a:t>
            </a:r>
            <a:br>
              <a:rPr lang="en-US" sz="2700" dirty="0">
                <a:solidFill>
                  <a:schemeClr val="accent1"/>
                </a:solidFill>
                <a:latin typeface="Arial" panose="020B0604020202020204" pitchFamily="34" charset="0"/>
                <a:cs typeface="Arial" panose="020B0604020202020204" pitchFamily="34" charset="0"/>
              </a:rPr>
            </a:br>
            <a:r>
              <a:rPr lang="en-US" sz="2700" dirty="0">
                <a:solidFill>
                  <a:schemeClr val="accent1"/>
                </a:solidFill>
                <a:latin typeface="Arial" panose="020B0604020202020204" pitchFamily="34" charset="0"/>
                <a:cs typeface="Arial" panose="020B0604020202020204" pitchFamily="34" charset="0"/>
              </a:rPr>
              <a:t>Showcase Anywhere, Anytime.</a:t>
            </a:r>
          </a:p>
        </p:txBody>
      </p:sp>
      <p:sp>
        <p:nvSpPr>
          <p:cNvPr id="42" name="Inhaltsplatzhalter 4"/>
          <p:cNvSpPr txBox="1">
            <a:spLocks/>
          </p:cNvSpPr>
          <p:nvPr/>
        </p:nvSpPr>
        <p:spPr>
          <a:xfrm>
            <a:off x="706472" y="3514116"/>
            <a:ext cx="5445057" cy="20774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500" dirty="0">
                <a:solidFill>
                  <a:schemeClr val="accent2"/>
                </a:solidFill>
                <a:latin typeface="Arial" panose="020B0604020202020204" pitchFamily="34" charset="0"/>
                <a:cs typeface="Arial" panose="020B0604020202020204" pitchFamily="34" charset="0"/>
              </a:rPr>
              <a:t>Interactive, Innovative, Irresistible</a:t>
            </a:r>
          </a:p>
        </p:txBody>
      </p:sp>
      <p:grpSp>
        <p:nvGrpSpPr>
          <p:cNvPr id="5" name="Group 4"/>
          <p:cNvGrpSpPr/>
          <p:nvPr/>
        </p:nvGrpSpPr>
        <p:grpSpPr>
          <a:xfrm>
            <a:off x="2996976" y="1543050"/>
            <a:ext cx="864048" cy="863178"/>
            <a:chOff x="3995968" y="1200150"/>
            <a:chExt cx="1152064" cy="1150904"/>
          </a:xfrm>
        </p:grpSpPr>
        <p:sp>
          <p:nvSpPr>
            <p:cNvPr id="23" name="Freeform 10"/>
            <p:cNvSpPr>
              <a:spLocks noEditPoints="1"/>
            </p:cNvSpPr>
            <p:nvPr/>
          </p:nvSpPr>
          <p:spPr bwMode="auto">
            <a:xfrm>
              <a:off x="3995968" y="1200150"/>
              <a:ext cx="1152064" cy="1150904"/>
            </a:xfrm>
            <a:custGeom>
              <a:avLst/>
              <a:gdLst>
                <a:gd name="T0" fmla="*/ 599 w 672"/>
                <a:gd name="T1" fmla="*/ 672 h 672"/>
                <a:gd name="T2" fmla="*/ 373 w 672"/>
                <a:gd name="T3" fmla="*/ 672 h 672"/>
                <a:gd name="T4" fmla="*/ 336 w 672"/>
                <a:gd name="T5" fmla="*/ 606 h 672"/>
                <a:gd name="T6" fmla="*/ 299 w 672"/>
                <a:gd name="T7" fmla="*/ 672 h 672"/>
                <a:gd name="T8" fmla="*/ 74 w 672"/>
                <a:gd name="T9" fmla="*/ 672 h 672"/>
                <a:gd name="T10" fmla="*/ 0 w 672"/>
                <a:gd name="T11" fmla="*/ 599 h 672"/>
                <a:gd name="T12" fmla="*/ 0 w 672"/>
                <a:gd name="T13" fmla="*/ 73 h 672"/>
                <a:gd name="T14" fmla="*/ 74 w 672"/>
                <a:gd name="T15" fmla="*/ 0 h 672"/>
                <a:gd name="T16" fmla="*/ 599 w 672"/>
                <a:gd name="T17" fmla="*/ 0 h 672"/>
                <a:gd name="T18" fmla="*/ 672 w 672"/>
                <a:gd name="T19" fmla="*/ 73 h 672"/>
                <a:gd name="T20" fmla="*/ 672 w 672"/>
                <a:gd name="T21" fmla="*/ 599 h 672"/>
                <a:gd name="T22" fmla="*/ 650 w 672"/>
                <a:gd name="T23" fmla="*/ 650 h 672"/>
                <a:gd name="T24" fmla="*/ 599 w 672"/>
                <a:gd name="T25" fmla="*/ 672 h 672"/>
                <a:gd name="T26" fmla="*/ 384 w 672"/>
                <a:gd name="T27" fmla="*/ 652 h 672"/>
                <a:gd name="T28" fmla="*/ 599 w 672"/>
                <a:gd name="T29" fmla="*/ 652 h 672"/>
                <a:gd name="T30" fmla="*/ 636 w 672"/>
                <a:gd name="T31" fmla="*/ 636 h 672"/>
                <a:gd name="T32" fmla="*/ 652 w 672"/>
                <a:gd name="T33" fmla="*/ 599 h 672"/>
                <a:gd name="T34" fmla="*/ 652 w 672"/>
                <a:gd name="T35" fmla="*/ 73 h 672"/>
                <a:gd name="T36" fmla="*/ 599 w 672"/>
                <a:gd name="T37" fmla="*/ 20 h 672"/>
                <a:gd name="T38" fmla="*/ 74 w 672"/>
                <a:gd name="T39" fmla="*/ 20 h 672"/>
                <a:gd name="T40" fmla="*/ 20 w 672"/>
                <a:gd name="T41" fmla="*/ 73 h 672"/>
                <a:gd name="T42" fmla="*/ 20 w 672"/>
                <a:gd name="T43" fmla="*/ 599 h 672"/>
                <a:gd name="T44" fmla="*/ 74 w 672"/>
                <a:gd name="T45" fmla="*/ 652 h 672"/>
                <a:gd name="T46" fmla="*/ 288 w 672"/>
                <a:gd name="T47" fmla="*/ 652 h 672"/>
                <a:gd name="T48" fmla="*/ 336 w 672"/>
                <a:gd name="T49" fmla="*/ 565 h 672"/>
                <a:gd name="T50" fmla="*/ 384 w 672"/>
                <a:gd name="T51" fmla="*/ 652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2" h="672">
                  <a:moveTo>
                    <a:pt x="599" y="672"/>
                  </a:moveTo>
                  <a:cubicBezTo>
                    <a:pt x="373" y="672"/>
                    <a:pt x="373" y="672"/>
                    <a:pt x="373" y="672"/>
                  </a:cubicBezTo>
                  <a:cubicBezTo>
                    <a:pt x="336" y="606"/>
                    <a:pt x="336" y="606"/>
                    <a:pt x="336" y="606"/>
                  </a:cubicBezTo>
                  <a:cubicBezTo>
                    <a:pt x="299" y="672"/>
                    <a:pt x="299" y="672"/>
                    <a:pt x="299" y="672"/>
                  </a:cubicBezTo>
                  <a:cubicBezTo>
                    <a:pt x="74" y="672"/>
                    <a:pt x="74" y="672"/>
                    <a:pt x="74" y="672"/>
                  </a:cubicBezTo>
                  <a:cubicBezTo>
                    <a:pt x="33" y="672"/>
                    <a:pt x="0" y="639"/>
                    <a:pt x="0" y="599"/>
                  </a:cubicBezTo>
                  <a:cubicBezTo>
                    <a:pt x="0" y="73"/>
                    <a:pt x="0" y="73"/>
                    <a:pt x="0" y="73"/>
                  </a:cubicBezTo>
                  <a:cubicBezTo>
                    <a:pt x="0" y="33"/>
                    <a:pt x="33" y="0"/>
                    <a:pt x="74" y="0"/>
                  </a:cubicBezTo>
                  <a:cubicBezTo>
                    <a:pt x="599" y="0"/>
                    <a:pt x="599" y="0"/>
                    <a:pt x="599" y="0"/>
                  </a:cubicBezTo>
                  <a:cubicBezTo>
                    <a:pt x="639" y="0"/>
                    <a:pt x="672" y="33"/>
                    <a:pt x="672" y="73"/>
                  </a:cubicBezTo>
                  <a:cubicBezTo>
                    <a:pt x="672" y="599"/>
                    <a:pt x="672" y="599"/>
                    <a:pt x="672" y="599"/>
                  </a:cubicBezTo>
                  <a:cubicBezTo>
                    <a:pt x="672" y="618"/>
                    <a:pt x="664" y="636"/>
                    <a:pt x="650" y="650"/>
                  </a:cubicBezTo>
                  <a:cubicBezTo>
                    <a:pt x="636" y="664"/>
                    <a:pt x="618" y="672"/>
                    <a:pt x="599" y="672"/>
                  </a:cubicBezTo>
                  <a:close/>
                  <a:moveTo>
                    <a:pt x="384" y="652"/>
                  </a:moveTo>
                  <a:cubicBezTo>
                    <a:pt x="599" y="652"/>
                    <a:pt x="599" y="652"/>
                    <a:pt x="599" y="652"/>
                  </a:cubicBezTo>
                  <a:cubicBezTo>
                    <a:pt x="613" y="652"/>
                    <a:pt x="626" y="646"/>
                    <a:pt x="636" y="636"/>
                  </a:cubicBezTo>
                  <a:cubicBezTo>
                    <a:pt x="646" y="626"/>
                    <a:pt x="652" y="613"/>
                    <a:pt x="652" y="599"/>
                  </a:cubicBezTo>
                  <a:cubicBezTo>
                    <a:pt x="652" y="73"/>
                    <a:pt x="652" y="73"/>
                    <a:pt x="652" y="73"/>
                  </a:cubicBezTo>
                  <a:cubicBezTo>
                    <a:pt x="652" y="44"/>
                    <a:pt x="628" y="20"/>
                    <a:pt x="599" y="20"/>
                  </a:cubicBezTo>
                  <a:cubicBezTo>
                    <a:pt x="74" y="20"/>
                    <a:pt x="74" y="20"/>
                    <a:pt x="74" y="20"/>
                  </a:cubicBezTo>
                  <a:cubicBezTo>
                    <a:pt x="44" y="20"/>
                    <a:pt x="20" y="44"/>
                    <a:pt x="20" y="73"/>
                  </a:cubicBezTo>
                  <a:cubicBezTo>
                    <a:pt x="20" y="599"/>
                    <a:pt x="20" y="599"/>
                    <a:pt x="20" y="599"/>
                  </a:cubicBezTo>
                  <a:cubicBezTo>
                    <a:pt x="20" y="628"/>
                    <a:pt x="44" y="652"/>
                    <a:pt x="74" y="652"/>
                  </a:cubicBezTo>
                  <a:cubicBezTo>
                    <a:pt x="288" y="652"/>
                    <a:pt x="288" y="652"/>
                    <a:pt x="288" y="652"/>
                  </a:cubicBezTo>
                  <a:cubicBezTo>
                    <a:pt x="336" y="565"/>
                    <a:pt x="336" y="565"/>
                    <a:pt x="336" y="565"/>
                  </a:cubicBezTo>
                  <a:lnTo>
                    <a:pt x="384" y="652"/>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24" name="Group 23"/>
            <p:cNvGrpSpPr/>
            <p:nvPr/>
          </p:nvGrpSpPr>
          <p:grpSpPr>
            <a:xfrm>
              <a:off x="4398962" y="1470802"/>
              <a:ext cx="346075" cy="609600"/>
              <a:chOff x="5040313" y="1624013"/>
              <a:chExt cx="346075" cy="609600"/>
            </a:xfrm>
            <a:solidFill>
              <a:schemeClr val="accent1"/>
            </a:solidFill>
          </p:grpSpPr>
          <p:sp>
            <p:nvSpPr>
              <p:cNvPr id="25" name="Freeform 24"/>
              <p:cNvSpPr>
                <a:spLocks noEditPoints="1"/>
              </p:cNvSpPr>
              <p:nvPr/>
            </p:nvSpPr>
            <p:spPr bwMode="auto">
              <a:xfrm>
                <a:off x="5040313" y="1624013"/>
                <a:ext cx="346075" cy="609600"/>
              </a:xfrm>
              <a:custGeom>
                <a:avLst/>
                <a:gdLst>
                  <a:gd name="T0" fmla="*/ 115 w 1958"/>
                  <a:gd name="T1" fmla="*/ 3203 h 3456"/>
                  <a:gd name="T2" fmla="*/ 125 w 1958"/>
                  <a:gd name="T3" fmla="*/ 3256 h 3456"/>
                  <a:gd name="T4" fmla="*/ 156 w 1958"/>
                  <a:gd name="T5" fmla="*/ 3300 h 3456"/>
                  <a:gd name="T6" fmla="*/ 200 w 1958"/>
                  <a:gd name="T7" fmla="*/ 3329 h 3456"/>
                  <a:gd name="T8" fmla="*/ 253 w 1958"/>
                  <a:gd name="T9" fmla="*/ 3341 h 3456"/>
                  <a:gd name="T10" fmla="*/ 1732 w 1958"/>
                  <a:gd name="T11" fmla="*/ 3338 h 3456"/>
                  <a:gd name="T12" fmla="*/ 1782 w 1958"/>
                  <a:gd name="T13" fmla="*/ 3317 h 3456"/>
                  <a:gd name="T14" fmla="*/ 1819 w 1958"/>
                  <a:gd name="T15" fmla="*/ 3280 h 3456"/>
                  <a:gd name="T16" fmla="*/ 1840 w 1958"/>
                  <a:gd name="T17" fmla="*/ 3230 h 3456"/>
                  <a:gd name="T18" fmla="*/ 1843 w 1958"/>
                  <a:gd name="T19" fmla="*/ 2765 h 3456"/>
                  <a:gd name="T20" fmla="*/ 115 w 1958"/>
                  <a:gd name="T21" fmla="*/ 461 h 3456"/>
                  <a:gd name="T22" fmla="*/ 1843 w 1958"/>
                  <a:gd name="T23" fmla="*/ 2650 h 3456"/>
                  <a:gd name="T24" fmla="*/ 115 w 1958"/>
                  <a:gd name="T25" fmla="*/ 461 h 3456"/>
                  <a:gd name="T26" fmla="*/ 226 w 1958"/>
                  <a:gd name="T27" fmla="*/ 118 h 3456"/>
                  <a:gd name="T28" fmla="*/ 176 w 1958"/>
                  <a:gd name="T29" fmla="*/ 139 h 3456"/>
                  <a:gd name="T30" fmla="*/ 139 w 1958"/>
                  <a:gd name="T31" fmla="*/ 176 h 3456"/>
                  <a:gd name="T32" fmla="*/ 118 w 1958"/>
                  <a:gd name="T33" fmla="*/ 226 h 3456"/>
                  <a:gd name="T34" fmla="*/ 115 w 1958"/>
                  <a:gd name="T35" fmla="*/ 346 h 3456"/>
                  <a:gd name="T36" fmla="*/ 1843 w 1958"/>
                  <a:gd name="T37" fmla="*/ 253 h 3456"/>
                  <a:gd name="T38" fmla="*/ 1833 w 1958"/>
                  <a:gd name="T39" fmla="*/ 200 h 3456"/>
                  <a:gd name="T40" fmla="*/ 1802 w 1958"/>
                  <a:gd name="T41" fmla="*/ 156 h 3456"/>
                  <a:gd name="T42" fmla="*/ 1758 w 1958"/>
                  <a:gd name="T43" fmla="*/ 127 h 3456"/>
                  <a:gd name="T44" fmla="*/ 1705 w 1958"/>
                  <a:gd name="T45" fmla="*/ 115 h 3456"/>
                  <a:gd name="T46" fmla="*/ 253 w 1958"/>
                  <a:gd name="T47" fmla="*/ 0 h 3456"/>
                  <a:gd name="T48" fmla="*/ 1741 w 1958"/>
                  <a:gd name="T49" fmla="*/ 3 h 3456"/>
                  <a:gd name="T50" fmla="*/ 1812 w 1958"/>
                  <a:gd name="T51" fmla="*/ 24 h 3456"/>
                  <a:gd name="T52" fmla="*/ 1871 w 1958"/>
                  <a:gd name="T53" fmla="*/ 63 h 3456"/>
                  <a:gd name="T54" fmla="*/ 1917 w 1958"/>
                  <a:gd name="T55" fmla="*/ 115 h 3456"/>
                  <a:gd name="T56" fmla="*/ 1948 w 1958"/>
                  <a:gd name="T57" fmla="*/ 180 h 3456"/>
                  <a:gd name="T58" fmla="*/ 1958 w 1958"/>
                  <a:gd name="T59" fmla="*/ 253 h 3456"/>
                  <a:gd name="T60" fmla="*/ 1955 w 1958"/>
                  <a:gd name="T61" fmla="*/ 3240 h 3456"/>
                  <a:gd name="T62" fmla="*/ 1934 w 1958"/>
                  <a:gd name="T63" fmla="*/ 3309 h 3456"/>
                  <a:gd name="T64" fmla="*/ 1895 w 1958"/>
                  <a:gd name="T65" fmla="*/ 3369 h 3456"/>
                  <a:gd name="T66" fmla="*/ 1843 w 1958"/>
                  <a:gd name="T67" fmla="*/ 3415 h 3456"/>
                  <a:gd name="T68" fmla="*/ 1778 w 1958"/>
                  <a:gd name="T69" fmla="*/ 3446 h 3456"/>
                  <a:gd name="T70" fmla="*/ 1705 w 1958"/>
                  <a:gd name="T71" fmla="*/ 3456 h 3456"/>
                  <a:gd name="T72" fmla="*/ 216 w 1958"/>
                  <a:gd name="T73" fmla="*/ 3453 h 3456"/>
                  <a:gd name="T74" fmla="*/ 146 w 1958"/>
                  <a:gd name="T75" fmla="*/ 3432 h 3456"/>
                  <a:gd name="T76" fmla="*/ 87 w 1958"/>
                  <a:gd name="T77" fmla="*/ 3393 h 3456"/>
                  <a:gd name="T78" fmla="*/ 41 w 1958"/>
                  <a:gd name="T79" fmla="*/ 3341 h 3456"/>
                  <a:gd name="T80" fmla="*/ 10 w 1958"/>
                  <a:gd name="T81" fmla="*/ 3276 h 3456"/>
                  <a:gd name="T82" fmla="*/ 0 w 1958"/>
                  <a:gd name="T83" fmla="*/ 3203 h 3456"/>
                  <a:gd name="T84" fmla="*/ 2 w 1958"/>
                  <a:gd name="T85" fmla="*/ 216 h 3456"/>
                  <a:gd name="T86" fmla="*/ 23 w 1958"/>
                  <a:gd name="T87" fmla="*/ 147 h 3456"/>
                  <a:gd name="T88" fmla="*/ 62 w 1958"/>
                  <a:gd name="T89" fmla="*/ 87 h 3456"/>
                  <a:gd name="T90" fmla="*/ 115 w 1958"/>
                  <a:gd name="T91" fmla="*/ 41 h 3456"/>
                  <a:gd name="T92" fmla="*/ 180 w 1958"/>
                  <a:gd name="T93" fmla="*/ 10 h 3456"/>
                  <a:gd name="T94" fmla="*/ 253 w 1958"/>
                  <a:gd name="T95" fmla="*/ 0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58" h="3456">
                    <a:moveTo>
                      <a:pt x="115" y="2765"/>
                    </a:moveTo>
                    <a:lnTo>
                      <a:pt x="115" y="3203"/>
                    </a:lnTo>
                    <a:lnTo>
                      <a:pt x="118" y="3230"/>
                    </a:lnTo>
                    <a:lnTo>
                      <a:pt x="125" y="3256"/>
                    </a:lnTo>
                    <a:lnTo>
                      <a:pt x="139" y="3280"/>
                    </a:lnTo>
                    <a:lnTo>
                      <a:pt x="156" y="3300"/>
                    </a:lnTo>
                    <a:lnTo>
                      <a:pt x="176" y="3317"/>
                    </a:lnTo>
                    <a:lnTo>
                      <a:pt x="200" y="3329"/>
                    </a:lnTo>
                    <a:lnTo>
                      <a:pt x="226" y="3338"/>
                    </a:lnTo>
                    <a:lnTo>
                      <a:pt x="253" y="3341"/>
                    </a:lnTo>
                    <a:lnTo>
                      <a:pt x="1705" y="3341"/>
                    </a:lnTo>
                    <a:lnTo>
                      <a:pt x="1732" y="3338"/>
                    </a:lnTo>
                    <a:lnTo>
                      <a:pt x="1758" y="3329"/>
                    </a:lnTo>
                    <a:lnTo>
                      <a:pt x="1782" y="3317"/>
                    </a:lnTo>
                    <a:lnTo>
                      <a:pt x="1802" y="3300"/>
                    </a:lnTo>
                    <a:lnTo>
                      <a:pt x="1819" y="3280"/>
                    </a:lnTo>
                    <a:lnTo>
                      <a:pt x="1833" y="3256"/>
                    </a:lnTo>
                    <a:lnTo>
                      <a:pt x="1840" y="3230"/>
                    </a:lnTo>
                    <a:lnTo>
                      <a:pt x="1843" y="3203"/>
                    </a:lnTo>
                    <a:lnTo>
                      <a:pt x="1843" y="2765"/>
                    </a:lnTo>
                    <a:lnTo>
                      <a:pt x="115" y="2765"/>
                    </a:lnTo>
                    <a:close/>
                    <a:moveTo>
                      <a:pt x="115" y="461"/>
                    </a:moveTo>
                    <a:lnTo>
                      <a:pt x="115" y="2650"/>
                    </a:lnTo>
                    <a:lnTo>
                      <a:pt x="1843" y="2650"/>
                    </a:lnTo>
                    <a:lnTo>
                      <a:pt x="1843" y="461"/>
                    </a:lnTo>
                    <a:lnTo>
                      <a:pt x="115" y="461"/>
                    </a:lnTo>
                    <a:close/>
                    <a:moveTo>
                      <a:pt x="253" y="115"/>
                    </a:moveTo>
                    <a:lnTo>
                      <a:pt x="226" y="118"/>
                    </a:lnTo>
                    <a:lnTo>
                      <a:pt x="200" y="127"/>
                    </a:lnTo>
                    <a:lnTo>
                      <a:pt x="176" y="139"/>
                    </a:lnTo>
                    <a:lnTo>
                      <a:pt x="156" y="156"/>
                    </a:lnTo>
                    <a:lnTo>
                      <a:pt x="139" y="176"/>
                    </a:lnTo>
                    <a:lnTo>
                      <a:pt x="125" y="200"/>
                    </a:lnTo>
                    <a:lnTo>
                      <a:pt x="118" y="226"/>
                    </a:lnTo>
                    <a:lnTo>
                      <a:pt x="115" y="253"/>
                    </a:lnTo>
                    <a:lnTo>
                      <a:pt x="115" y="346"/>
                    </a:lnTo>
                    <a:lnTo>
                      <a:pt x="1843" y="346"/>
                    </a:lnTo>
                    <a:lnTo>
                      <a:pt x="1843" y="253"/>
                    </a:lnTo>
                    <a:lnTo>
                      <a:pt x="1840" y="226"/>
                    </a:lnTo>
                    <a:lnTo>
                      <a:pt x="1833" y="200"/>
                    </a:lnTo>
                    <a:lnTo>
                      <a:pt x="1819" y="176"/>
                    </a:lnTo>
                    <a:lnTo>
                      <a:pt x="1802" y="156"/>
                    </a:lnTo>
                    <a:lnTo>
                      <a:pt x="1782" y="139"/>
                    </a:lnTo>
                    <a:lnTo>
                      <a:pt x="1758" y="127"/>
                    </a:lnTo>
                    <a:lnTo>
                      <a:pt x="1732" y="118"/>
                    </a:lnTo>
                    <a:lnTo>
                      <a:pt x="1705" y="115"/>
                    </a:lnTo>
                    <a:lnTo>
                      <a:pt x="253" y="115"/>
                    </a:lnTo>
                    <a:close/>
                    <a:moveTo>
                      <a:pt x="253" y="0"/>
                    </a:moveTo>
                    <a:lnTo>
                      <a:pt x="1705" y="0"/>
                    </a:lnTo>
                    <a:lnTo>
                      <a:pt x="1741" y="3"/>
                    </a:lnTo>
                    <a:lnTo>
                      <a:pt x="1778" y="10"/>
                    </a:lnTo>
                    <a:lnTo>
                      <a:pt x="1812" y="24"/>
                    </a:lnTo>
                    <a:lnTo>
                      <a:pt x="1843" y="41"/>
                    </a:lnTo>
                    <a:lnTo>
                      <a:pt x="1871" y="63"/>
                    </a:lnTo>
                    <a:lnTo>
                      <a:pt x="1895" y="87"/>
                    </a:lnTo>
                    <a:lnTo>
                      <a:pt x="1917" y="115"/>
                    </a:lnTo>
                    <a:lnTo>
                      <a:pt x="1934" y="147"/>
                    </a:lnTo>
                    <a:lnTo>
                      <a:pt x="1948" y="180"/>
                    </a:lnTo>
                    <a:lnTo>
                      <a:pt x="1955" y="216"/>
                    </a:lnTo>
                    <a:lnTo>
                      <a:pt x="1958" y="253"/>
                    </a:lnTo>
                    <a:lnTo>
                      <a:pt x="1958" y="3203"/>
                    </a:lnTo>
                    <a:lnTo>
                      <a:pt x="1955" y="3240"/>
                    </a:lnTo>
                    <a:lnTo>
                      <a:pt x="1948" y="3276"/>
                    </a:lnTo>
                    <a:lnTo>
                      <a:pt x="1934" y="3309"/>
                    </a:lnTo>
                    <a:lnTo>
                      <a:pt x="1917" y="3341"/>
                    </a:lnTo>
                    <a:lnTo>
                      <a:pt x="1895" y="3369"/>
                    </a:lnTo>
                    <a:lnTo>
                      <a:pt x="1871" y="3393"/>
                    </a:lnTo>
                    <a:lnTo>
                      <a:pt x="1843" y="3415"/>
                    </a:lnTo>
                    <a:lnTo>
                      <a:pt x="1812" y="3432"/>
                    </a:lnTo>
                    <a:lnTo>
                      <a:pt x="1778" y="3446"/>
                    </a:lnTo>
                    <a:lnTo>
                      <a:pt x="1741" y="3453"/>
                    </a:lnTo>
                    <a:lnTo>
                      <a:pt x="1705" y="3456"/>
                    </a:lnTo>
                    <a:lnTo>
                      <a:pt x="253" y="3456"/>
                    </a:lnTo>
                    <a:lnTo>
                      <a:pt x="216" y="3453"/>
                    </a:lnTo>
                    <a:lnTo>
                      <a:pt x="180" y="3446"/>
                    </a:lnTo>
                    <a:lnTo>
                      <a:pt x="146" y="3432"/>
                    </a:lnTo>
                    <a:lnTo>
                      <a:pt x="115" y="3415"/>
                    </a:lnTo>
                    <a:lnTo>
                      <a:pt x="87" y="3393"/>
                    </a:lnTo>
                    <a:lnTo>
                      <a:pt x="62" y="3369"/>
                    </a:lnTo>
                    <a:lnTo>
                      <a:pt x="41" y="3341"/>
                    </a:lnTo>
                    <a:lnTo>
                      <a:pt x="23" y="3309"/>
                    </a:lnTo>
                    <a:lnTo>
                      <a:pt x="10" y="3276"/>
                    </a:lnTo>
                    <a:lnTo>
                      <a:pt x="2" y="3240"/>
                    </a:lnTo>
                    <a:lnTo>
                      <a:pt x="0" y="3203"/>
                    </a:lnTo>
                    <a:lnTo>
                      <a:pt x="0" y="253"/>
                    </a:lnTo>
                    <a:lnTo>
                      <a:pt x="2" y="216"/>
                    </a:lnTo>
                    <a:lnTo>
                      <a:pt x="10" y="180"/>
                    </a:lnTo>
                    <a:lnTo>
                      <a:pt x="23" y="147"/>
                    </a:lnTo>
                    <a:lnTo>
                      <a:pt x="41" y="115"/>
                    </a:lnTo>
                    <a:lnTo>
                      <a:pt x="62" y="87"/>
                    </a:lnTo>
                    <a:lnTo>
                      <a:pt x="87" y="63"/>
                    </a:lnTo>
                    <a:lnTo>
                      <a:pt x="115" y="41"/>
                    </a:lnTo>
                    <a:lnTo>
                      <a:pt x="146" y="24"/>
                    </a:lnTo>
                    <a:lnTo>
                      <a:pt x="180" y="10"/>
                    </a:lnTo>
                    <a:lnTo>
                      <a:pt x="216" y="3"/>
                    </a:lnTo>
                    <a:lnTo>
                      <a:pt x="25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6" name="Freeform 25"/>
              <p:cNvSpPr>
                <a:spLocks noEditPoints="1"/>
              </p:cNvSpPr>
              <p:nvPr/>
            </p:nvSpPr>
            <p:spPr bwMode="auto">
              <a:xfrm>
                <a:off x="5172075" y="2122488"/>
                <a:ext cx="82550" cy="80963"/>
              </a:xfrm>
              <a:custGeom>
                <a:avLst/>
                <a:gdLst>
                  <a:gd name="T0" fmla="*/ 204 w 460"/>
                  <a:gd name="T1" fmla="*/ 119 h 461"/>
                  <a:gd name="T2" fmla="*/ 158 w 460"/>
                  <a:gd name="T3" fmla="*/ 141 h 461"/>
                  <a:gd name="T4" fmla="*/ 126 w 460"/>
                  <a:gd name="T5" fmla="*/ 181 h 461"/>
                  <a:gd name="T6" fmla="*/ 115 w 460"/>
                  <a:gd name="T7" fmla="*/ 231 h 461"/>
                  <a:gd name="T8" fmla="*/ 126 w 460"/>
                  <a:gd name="T9" fmla="*/ 281 h 461"/>
                  <a:gd name="T10" fmla="*/ 158 w 460"/>
                  <a:gd name="T11" fmla="*/ 321 h 461"/>
                  <a:gd name="T12" fmla="*/ 204 w 460"/>
                  <a:gd name="T13" fmla="*/ 343 h 461"/>
                  <a:gd name="T14" fmla="*/ 256 w 460"/>
                  <a:gd name="T15" fmla="*/ 343 h 461"/>
                  <a:gd name="T16" fmla="*/ 302 w 460"/>
                  <a:gd name="T17" fmla="*/ 321 h 461"/>
                  <a:gd name="T18" fmla="*/ 334 w 460"/>
                  <a:gd name="T19" fmla="*/ 281 h 461"/>
                  <a:gd name="T20" fmla="*/ 345 w 460"/>
                  <a:gd name="T21" fmla="*/ 231 h 461"/>
                  <a:gd name="T22" fmla="*/ 334 w 460"/>
                  <a:gd name="T23" fmla="*/ 181 h 461"/>
                  <a:gd name="T24" fmla="*/ 302 w 460"/>
                  <a:gd name="T25" fmla="*/ 141 h 461"/>
                  <a:gd name="T26" fmla="*/ 256 w 460"/>
                  <a:gd name="T27" fmla="*/ 119 h 461"/>
                  <a:gd name="T28" fmla="*/ 230 w 460"/>
                  <a:gd name="T29" fmla="*/ 0 h 461"/>
                  <a:gd name="T30" fmla="*/ 302 w 460"/>
                  <a:gd name="T31" fmla="*/ 12 h 461"/>
                  <a:gd name="T32" fmla="*/ 366 w 460"/>
                  <a:gd name="T33" fmla="*/ 44 h 461"/>
                  <a:gd name="T34" fmla="*/ 415 w 460"/>
                  <a:gd name="T35" fmla="*/ 95 h 461"/>
                  <a:gd name="T36" fmla="*/ 449 w 460"/>
                  <a:gd name="T37" fmla="*/ 157 h 461"/>
                  <a:gd name="T38" fmla="*/ 460 w 460"/>
                  <a:gd name="T39" fmla="*/ 231 h 461"/>
                  <a:gd name="T40" fmla="*/ 449 w 460"/>
                  <a:gd name="T41" fmla="*/ 303 h 461"/>
                  <a:gd name="T42" fmla="*/ 415 w 460"/>
                  <a:gd name="T43" fmla="*/ 367 h 461"/>
                  <a:gd name="T44" fmla="*/ 366 w 460"/>
                  <a:gd name="T45" fmla="*/ 417 h 461"/>
                  <a:gd name="T46" fmla="*/ 302 w 460"/>
                  <a:gd name="T47" fmla="*/ 450 h 461"/>
                  <a:gd name="T48" fmla="*/ 230 w 460"/>
                  <a:gd name="T49" fmla="*/ 461 h 461"/>
                  <a:gd name="T50" fmla="*/ 158 w 460"/>
                  <a:gd name="T51" fmla="*/ 450 h 461"/>
                  <a:gd name="T52" fmla="*/ 94 w 460"/>
                  <a:gd name="T53" fmla="*/ 417 h 461"/>
                  <a:gd name="T54" fmla="*/ 45 w 460"/>
                  <a:gd name="T55" fmla="*/ 367 h 461"/>
                  <a:gd name="T56" fmla="*/ 11 w 460"/>
                  <a:gd name="T57" fmla="*/ 303 h 461"/>
                  <a:gd name="T58" fmla="*/ 0 w 460"/>
                  <a:gd name="T59" fmla="*/ 231 h 461"/>
                  <a:gd name="T60" fmla="*/ 11 w 460"/>
                  <a:gd name="T61" fmla="*/ 157 h 461"/>
                  <a:gd name="T62" fmla="*/ 45 w 460"/>
                  <a:gd name="T63" fmla="*/ 95 h 461"/>
                  <a:gd name="T64" fmla="*/ 94 w 460"/>
                  <a:gd name="T65" fmla="*/ 44 h 461"/>
                  <a:gd name="T66" fmla="*/ 158 w 460"/>
                  <a:gd name="T67" fmla="*/ 12 h 461"/>
                  <a:gd name="T68" fmla="*/ 230 w 460"/>
                  <a:gd name="T69"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0" h="461">
                    <a:moveTo>
                      <a:pt x="230" y="116"/>
                    </a:moveTo>
                    <a:lnTo>
                      <a:pt x="204" y="119"/>
                    </a:lnTo>
                    <a:lnTo>
                      <a:pt x="180" y="127"/>
                    </a:lnTo>
                    <a:lnTo>
                      <a:pt x="158" y="141"/>
                    </a:lnTo>
                    <a:lnTo>
                      <a:pt x="140" y="159"/>
                    </a:lnTo>
                    <a:lnTo>
                      <a:pt x="126" y="181"/>
                    </a:lnTo>
                    <a:lnTo>
                      <a:pt x="118" y="205"/>
                    </a:lnTo>
                    <a:lnTo>
                      <a:pt x="115" y="231"/>
                    </a:lnTo>
                    <a:lnTo>
                      <a:pt x="118" y="257"/>
                    </a:lnTo>
                    <a:lnTo>
                      <a:pt x="126" y="281"/>
                    </a:lnTo>
                    <a:lnTo>
                      <a:pt x="140" y="303"/>
                    </a:lnTo>
                    <a:lnTo>
                      <a:pt x="158" y="321"/>
                    </a:lnTo>
                    <a:lnTo>
                      <a:pt x="180" y="334"/>
                    </a:lnTo>
                    <a:lnTo>
                      <a:pt x="204" y="343"/>
                    </a:lnTo>
                    <a:lnTo>
                      <a:pt x="230" y="346"/>
                    </a:lnTo>
                    <a:lnTo>
                      <a:pt x="256" y="343"/>
                    </a:lnTo>
                    <a:lnTo>
                      <a:pt x="280" y="334"/>
                    </a:lnTo>
                    <a:lnTo>
                      <a:pt x="302" y="321"/>
                    </a:lnTo>
                    <a:lnTo>
                      <a:pt x="320" y="303"/>
                    </a:lnTo>
                    <a:lnTo>
                      <a:pt x="334" y="281"/>
                    </a:lnTo>
                    <a:lnTo>
                      <a:pt x="342" y="257"/>
                    </a:lnTo>
                    <a:lnTo>
                      <a:pt x="345" y="231"/>
                    </a:lnTo>
                    <a:lnTo>
                      <a:pt x="342" y="205"/>
                    </a:lnTo>
                    <a:lnTo>
                      <a:pt x="334" y="181"/>
                    </a:lnTo>
                    <a:lnTo>
                      <a:pt x="320" y="159"/>
                    </a:lnTo>
                    <a:lnTo>
                      <a:pt x="302" y="141"/>
                    </a:lnTo>
                    <a:lnTo>
                      <a:pt x="280" y="127"/>
                    </a:lnTo>
                    <a:lnTo>
                      <a:pt x="256" y="119"/>
                    </a:lnTo>
                    <a:lnTo>
                      <a:pt x="230" y="116"/>
                    </a:lnTo>
                    <a:close/>
                    <a:moveTo>
                      <a:pt x="230" y="0"/>
                    </a:moveTo>
                    <a:lnTo>
                      <a:pt x="268" y="4"/>
                    </a:lnTo>
                    <a:lnTo>
                      <a:pt x="302" y="12"/>
                    </a:lnTo>
                    <a:lnTo>
                      <a:pt x="336" y="27"/>
                    </a:lnTo>
                    <a:lnTo>
                      <a:pt x="366" y="44"/>
                    </a:lnTo>
                    <a:lnTo>
                      <a:pt x="392" y="67"/>
                    </a:lnTo>
                    <a:lnTo>
                      <a:pt x="415" y="95"/>
                    </a:lnTo>
                    <a:lnTo>
                      <a:pt x="434" y="125"/>
                    </a:lnTo>
                    <a:lnTo>
                      <a:pt x="449" y="157"/>
                    </a:lnTo>
                    <a:lnTo>
                      <a:pt x="457" y="193"/>
                    </a:lnTo>
                    <a:lnTo>
                      <a:pt x="460" y="231"/>
                    </a:lnTo>
                    <a:lnTo>
                      <a:pt x="457" y="269"/>
                    </a:lnTo>
                    <a:lnTo>
                      <a:pt x="449" y="303"/>
                    </a:lnTo>
                    <a:lnTo>
                      <a:pt x="434" y="337"/>
                    </a:lnTo>
                    <a:lnTo>
                      <a:pt x="415" y="367"/>
                    </a:lnTo>
                    <a:lnTo>
                      <a:pt x="392" y="394"/>
                    </a:lnTo>
                    <a:lnTo>
                      <a:pt x="366" y="417"/>
                    </a:lnTo>
                    <a:lnTo>
                      <a:pt x="336" y="436"/>
                    </a:lnTo>
                    <a:lnTo>
                      <a:pt x="302" y="450"/>
                    </a:lnTo>
                    <a:lnTo>
                      <a:pt x="268" y="458"/>
                    </a:lnTo>
                    <a:lnTo>
                      <a:pt x="230" y="461"/>
                    </a:lnTo>
                    <a:lnTo>
                      <a:pt x="192" y="458"/>
                    </a:lnTo>
                    <a:lnTo>
                      <a:pt x="158" y="450"/>
                    </a:lnTo>
                    <a:lnTo>
                      <a:pt x="124" y="436"/>
                    </a:lnTo>
                    <a:lnTo>
                      <a:pt x="94" y="417"/>
                    </a:lnTo>
                    <a:lnTo>
                      <a:pt x="68" y="394"/>
                    </a:lnTo>
                    <a:lnTo>
                      <a:pt x="45" y="367"/>
                    </a:lnTo>
                    <a:lnTo>
                      <a:pt x="26" y="337"/>
                    </a:lnTo>
                    <a:lnTo>
                      <a:pt x="11" y="303"/>
                    </a:lnTo>
                    <a:lnTo>
                      <a:pt x="3" y="269"/>
                    </a:lnTo>
                    <a:lnTo>
                      <a:pt x="0" y="231"/>
                    </a:lnTo>
                    <a:lnTo>
                      <a:pt x="3" y="193"/>
                    </a:lnTo>
                    <a:lnTo>
                      <a:pt x="11" y="157"/>
                    </a:lnTo>
                    <a:lnTo>
                      <a:pt x="26" y="125"/>
                    </a:lnTo>
                    <a:lnTo>
                      <a:pt x="45" y="95"/>
                    </a:lnTo>
                    <a:lnTo>
                      <a:pt x="68" y="67"/>
                    </a:lnTo>
                    <a:lnTo>
                      <a:pt x="94" y="44"/>
                    </a:lnTo>
                    <a:lnTo>
                      <a:pt x="124" y="27"/>
                    </a:lnTo>
                    <a:lnTo>
                      <a:pt x="158" y="12"/>
                    </a:lnTo>
                    <a:lnTo>
                      <a:pt x="192" y="4"/>
                    </a:lnTo>
                    <a:lnTo>
                      <a:pt x="23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7" name="Freeform 26"/>
              <p:cNvSpPr>
                <a:spLocks/>
              </p:cNvSpPr>
              <p:nvPr/>
            </p:nvSpPr>
            <p:spPr bwMode="auto">
              <a:xfrm>
                <a:off x="5162550" y="1654176"/>
                <a:ext cx="60325" cy="20638"/>
              </a:xfrm>
              <a:custGeom>
                <a:avLst/>
                <a:gdLst>
                  <a:gd name="T0" fmla="*/ 58 w 346"/>
                  <a:gd name="T1" fmla="*/ 0 h 115"/>
                  <a:gd name="T2" fmla="*/ 288 w 346"/>
                  <a:gd name="T3" fmla="*/ 0 h 115"/>
                  <a:gd name="T4" fmla="*/ 306 w 346"/>
                  <a:gd name="T5" fmla="*/ 3 h 115"/>
                  <a:gd name="T6" fmla="*/ 322 w 346"/>
                  <a:gd name="T7" fmla="*/ 11 h 115"/>
                  <a:gd name="T8" fmla="*/ 334 w 346"/>
                  <a:gd name="T9" fmla="*/ 23 h 115"/>
                  <a:gd name="T10" fmla="*/ 342 w 346"/>
                  <a:gd name="T11" fmla="*/ 40 h 115"/>
                  <a:gd name="T12" fmla="*/ 346 w 346"/>
                  <a:gd name="T13" fmla="*/ 57 h 115"/>
                  <a:gd name="T14" fmla="*/ 342 w 346"/>
                  <a:gd name="T15" fmla="*/ 75 h 115"/>
                  <a:gd name="T16" fmla="*/ 334 w 346"/>
                  <a:gd name="T17" fmla="*/ 91 h 115"/>
                  <a:gd name="T18" fmla="*/ 322 w 346"/>
                  <a:gd name="T19" fmla="*/ 103 h 115"/>
                  <a:gd name="T20" fmla="*/ 306 w 346"/>
                  <a:gd name="T21" fmla="*/ 112 h 115"/>
                  <a:gd name="T22" fmla="*/ 288 w 346"/>
                  <a:gd name="T23" fmla="*/ 115 h 115"/>
                  <a:gd name="T24" fmla="*/ 58 w 346"/>
                  <a:gd name="T25" fmla="*/ 115 h 115"/>
                  <a:gd name="T26" fmla="*/ 40 w 346"/>
                  <a:gd name="T27" fmla="*/ 112 h 115"/>
                  <a:gd name="T28" fmla="*/ 23 w 346"/>
                  <a:gd name="T29" fmla="*/ 103 h 115"/>
                  <a:gd name="T30" fmla="*/ 12 w 346"/>
                  <a:gd name="T31" fmla="*/ 91 h 115"/>
                  <a:gd name="T32" fmla="*/ 3 w 346"/>
                  <a:gd name="T33" fmla="*/ 75 h 115"/>
                  <a:gd name="T34" fmla="*/ 0 w 346"/>
                  <a:gd name="T35" fmla="*/ 57 h 115"/>
                  <a:gd name="T36" fmla="*/ 3 w 346"/>
                  <a:gd name="T37" fmla="*/ 40 h 115"/>
                  <a:gd name="T38" fmla="*/ 12 w 346"/>
                  <a:gd name="T39" fmla="*/ 23 h 115"/>
                  <a:gd name="T40" fmla="*/ 23 w 346"/>
                  <a:gd name="T41" fmla="*/ 11 h 115"/>
                  <a:gd name="T42" fmla="*/ 40 w 346"/>
                  <a:gd name="T43" fmla="*/ 3 h 115"/>
                  <a:gd name="T44" fmla="*/ 58 w 346"/>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6" h="115">
                    <a:moveTo>
                      <a:pt x="58" y="0"/>
                    </a:moveTo>
                    <a:lnTo>
                      <a:pt x="288" y="0"/>
                    </a:lnTo>
                    <a:lnTo>
                      <a:pt x="306" y="3"/>
                    </a:lnTo>
                    <a:lnTo>
                      <a:pt x="322" y="11"/>
                    </a:lnTo>
                    <a:lnTo>
                      <a:pt x="334" y="23"/>
                    </a:lnTo>
                    <a:lnTo>
                      <a:pt x="342" y="40"/>
                    </a:lnTo>
                    <a:lnTo>
                      <a:pt x="346" y="57"/>
                    </a:lnTo>
                    <a:lnTo>
                      <a:pt x="342" y="75"/>
                    </a:lnTo>
                    <a:lnTo>
                      <a:pt x="334" y="91"/>
                    </a:lnTo>
                    <a:lnTo>
                      <a:pt x="322" y="103"/>
                    </a:lnTo>
                    <a:lnTo>
                      <a:pt x="306" y="112"/>
                    </a:lnTo>
                    <a:lnTo>
                      <a:pt x="288" y="115"/>
                    </a:lnTo>
                    <a:lnTo>
                      <a:pt x="58" y="115"/>
                    </a:lnTo>
                    <a:lnTo>
                      <a:pt x="40" y="112"/>
                    </a:lnTo>
                    <a:lnTo>
                      <a:pt x="23" y="103"/>
                    </a:lnTo>
                    <a:lnTo>
                      <a:pt x="12" y="91"/>
                    </a:lnTo>
                    <a:lnTo>
                      <a:pt x="3" y="75"/>
                    </a:lnTo>
                    <a:lnTo>
                      <a:pt x="0" y="57"/>
                    </a:lnTo>
                    <a:lnTo>
                      <a:pt x="3" y="40"/>
                    </a:lnTo>
                    <a:lnTo>
                      <a:pt x="12" y="23"/>
                    </a:lnTo>
                    <a:lnTo>
                      <a:pt x="23" y="11"/>
                    </a:lnTo>
                    <a:lnTo>
                      <a:pt x="40" y="3"/>
                    </a:lnTo>
                    <a:lnTo>
                      <a:pt x="5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8" name="Freeform 27"/>
              <p:cNvSpPr>
                <a:spLocks/>
              </p:cNvSpPr>
              <p:nvPr/>
            </p:nvSpPr>
            <p:spPr bwMode="auto">
              <a:xfrm>
                <a:off x="5233988" y="1654176"/>
                <a:ext cx="30163" cy="20638"/>
              </a:xfrm>
              <a:custGeom>
                <a:avLst/>
                <a:gdLst>
                  <a:gd name="T0" fmla="*/ 58 w 173"/>
                  <a:gd name="T1" fmla="*/ 0 h 115"/>
                  <a:gd name="T2" fmla="*/ 115 w 173"/>
                  <a:gd name="T3" fmla="*/ 0 h 115"/>
                  <a:gd name="T4" fmla="*/ 133 w 173"/>
                  <a:gd name="T5" fmla="*/ 3 h 115"/>
                  <a:gd name="T6" fmla="*/ 149 w 173"/>
                  <a:gd name="T7" fmla="*/ 11 h 115"/>
                  <a:gd name="T8" fmla="*/ 161 w 173"/>
                  <a:gd name="T9" fmla="*/ 23 h 115"/>
                  <a:gd name="T10" fmla="*/ 170 w 173"/>
                  <a:gd name="T11" fmla="*/ 40 h 115"/>
                  <a:gd name="T12" fmla="*/ 173 w 173"/>
                  <a:gd name="T13" fmla="*/ 57 h 115"/>
                  <a:gd name="T14" fmla="*/ 170 w 173"/>
                  <a:gd name="T15" fmla="*/ 75 h 115"/>
                  <a:gd name="T16" fmla="*/ 161 w 173"/>
                  <a:gd name="T17" fmla="*/ 91 h 115"/>
                  <a:gd name="T18" fmla="*/ 149 w 173"/>
                  <a:gd name="T19" fmla="*/ 103 h 115"/>
                  <a:gd name="T20" fmla="*/ 133 w 173"/>
                  <a:gd name="T21" fmla="*/ 112 h 115"/>
                  <a:gd name="T22" fmla="*/ 115 w 173"/>
                  <a:gd name="T23" fmla="*/ 115 h 115"/>
                  <a:gd name="T24" fmla="*/ 58 w 173"/>
                  <a:gd name="T25" fmla="*/ 115 h 115"/>
                  <a:gd name="T26" fmla="*/ 40 w 173"/>
                  <a:gd name="T27" fmla="*/ 112 h 115"/>
                  <a:gd name="T28" fmla="*/ 23 w 173"/>
                  <a:gd name="T29" fmla="*/ 103 h 115"/>
                  <a:gd name="T30" fmla="*/ 11 w 173"/>
                  <a:gd name="T31" fmla="*/ 91 h 115"/>
                  <a:gd name="T32" fmla="*/ 3 w 173"/>
                  <a:gd name="T33" fmla="*/ 75 h 115"/>
                  <a:gd name="T34" fmla="*/ 0 w 173"/>
                  <a:gd name="T35" fmla="*/ 57 h 115"/>
                  <a:gd name="T36" fmla="*/ 3 w 173"/>
                  <a:gd name="T37" fmla="*/ 40 h 115"/>
                  <a:gd name="T38" fmla="*/ 11 w 173"/>
                  <a:gd name="T39" fmla="*/ 23 h 115"/>
                  <a:gd name="T40" fmla="*/ 23 w 173"/>
                  <a:gd name="T41" fmla="*/ 11 h 115"/>
                  <a:gd name="T42" fmla="*/ 40 w 173"/>
                  <a:gd name="T43" fmla="*/ 3 h 115"/>
                  <a:gd name="T44" fmla="*/ 58 w 173"/>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15">
                    <a:moveTo>
                      <a:pt x="58" y="0"/>
                    </a:moveTo>
                    <a:lnTo>
                      <a:pt x="115" y="0"/>
                    </a:lnTo>
                    <a:lnTo>
                      <a:pt x="133" y="3"/>
                    </a:lnTo>
                    <a:lnTo>
                      <a:pt x="149" y="11"/>
                    </a:lnTo>
                    <a:lnTo>
                      <a:pt x="161" y="23"/>
                    </a:lnTo>
                    <a:lnTo>
                      <a:pt x="170" y="40"/>
                    </a:lnTo>
                    <a:lnTo>
                      <a:pt x="173" y="57"/>
                    </a:lnTo>
                    <a:lnTo>
                      <a:pt x="170" y="75"/>
                    </a:lnTo>
                    <a:lnTo>
                      <a:pt x="161" y="91"/>
                    </a:lnTo>
                    <a:lnTo>
                      <a:pt x="149" y="103"/>
                    </a:lnTo>
                    <a:lnTo>
                      <a:pt x="133" y="112"/>
                    </a:lnTo>
                    <a:lnTo>
                      <a:pt x="115" y="115"/>
                    </a:lnTo>
                    <a:lnTo>
                      <a:pt x="58" y="115"/>
                    </a:lnTo>
                    <a:lnTo>
                      <a:pt x="40" y="112"/>
                    </a:lnTo>
                    <a:lnTo>
                      <a:pt x="23" y="103"/>
                    </a:lnTo>
                    <a:lnTo>
                      <a:pt x="11" y="91"/>
                    </a:lnTo>
                    <a:lnTo>
                      <a:pt x="3" y="75"/>
                    </a:lnTo>
                    <a:lnTo>
                      <a:pt x="0" y="57"/>
                    </a:lnTo>
                    <a:lnTo>
                      <a:pt x="3" y="40"/>
                    </a:lnTo>
                    <a:lnTo>
                      <a:pt x="11" y="23"/>
                    </a:lnTo>
                    <a:lnTo>
                      <a:pt x="23" y="11"/>
                    </a:lnTo>
                    <a:lnTo>
                      <a:pt x="40" y="3"/>
                    </a:lnTo>
                    <a:lnTo>
                      <a:pt x="5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spTree>
    <p:extLst>
      <p:ext uri="{BB962C8B-B14F-4D97-AF65-F5344CB8AC3E}">
        <p14:creationId xmlns:p14="http://schemas.microsoft.com/office/powerpoint/2010/main" val="12391792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arn(outVertical)">
                                      <p:cBhvr>
                                        <p:cTn id="12" dur="500"/>
                                        <p:tgtEl>
                                          <p:spTgt spid="39"/>
                                        </p:tgtEl>
                                      </p:cBhvr>
                                    </p:animEffect>
                                  </p:childTnLst>
                                </p:cTn>
                              </p:par>
                            </p:childTnLst>
                          </p:cTn>
                        </p:par>
                        <p:par>
                          <p:cTn id="13" fill="hold">
                            <p:stCondLst>
                              <p:cond delay="1000"/>
                            </p:stCondLst>
                            <p:childTnLst>
                              <p:par>
                                <p:cTn id="14" presetID="16" presetClass="entr" presetSubtype="37"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barn(outVertical)">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314325" y="1386940"/>
            <a:ext cx="1685925" cy="3391982"/>
            <a:chOff x="3505200" y="431800"/>
            <a:chExt cx="2127250" cy="4279900"/>
          </a:xfrm>
          <a:effectLst/>
        </p:grpSpPr>
        <p:sp>
          <p:nvSpPr>
            <p:cNvPr id="32"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34"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35"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6"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7"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8"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39"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2"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4"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6"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7"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8"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68580" tIns="34290" rIns="68580" bIns="34290" numCol="1" anchor="t" anchorCtr="0" compatLnSpc="1">
              <a:prstTxWarp prst="textNoShape">
                <a:avLst/>
              </a:prstTxWarp>
            </a:bodyPr>
            <a:lstStyle/>
            <a:p>
              <a:endParaRPr lang="en-US" sz="1350"/>
            </a:p>
          </p:txBody>
        </p:sp>
      </p:grpSp>
      <p:sp>
        <p:nvSpPr>
          <p:cNvPr id="59" name="Oval 58"/>
          <p:cNvSpPr/>
          <p:nvPr/>
        </p:nvSpPr>
        <p:spPr>
          <a:xfrm>
            <a:off x="2519535" y="1816589"/>
            <a:ext cx="410297" cy="4102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Arial" panose="020B0604020202020204" pitchFamily="34" charset="0"/>
                <a:cs typeface="Arial" panose="020B0604020202020204" pitchFamily="34" charset="0"/>
              </a:rPr>
              <a:t>1</a:t>
            </a:r>
          </a:p>
        </p:txBody>
      </p:sp>
      <p:sp>
        <p:nvSpPr>
          <p:cNvPr id="60" name="Inhaltsplatzhalter 4"/>
          <p:cNvSpPr txBox="1">
            <a:spLocks/>
          </p:cNvSpPr>
          <p:nvPr/>
        </p:nvSpPr>
        <p:spPr>
          <a:xfrm>
            <a:off x="3030219" y="1824376"/>
            <a:ext cx="3521360" cy="39472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solidFill>
                  <a:schemeClr val="accent1"/>
                </a:solidFill>
                <a:latin typeface="+mj-lt"/>
              </a:rPr>
              <a:t>FEATURE # 1</a:t>
            </a:r>
            <a:r>
              <a:rPr lang="en-US" sz="1050" b="1" dirty="0">
                <a:solidFill>
                  <a:schemeClr val="tx1">
                    <a:lumMod val="75000"/>
                    <a:lumOff val="25000"/>
                  </a:schemeClr>
                </a:solidFill>
                <a:latin typeface="+mj-lt"/>
              </a:rPr>
              <a:t/>
            </a:r>
            <a:br>
              <a:rPr lang="en-US" sz="1050" b="1" dirty="0">
                <a:solidFill>
                  <a:schemeClr val="tx1">
                    <a:lumMod val="75000"/>
                    <a:lumOff val="25000"/>
                  </a:schemeClr>
                </a:solidFill>
                <a:latin typeface="+mj-lt"/>
              </a:rPr>
            </a:br>
            <a:r>
              <a:rPr lang="en-US" sz="9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62" name="Inhaltsplatzhalter 4"/>
          <p:cNvSpPr txBox="1">
            <a:spLocks/>
          </p:cNvSpPr>
          <p:nvPr/>
        </p:nvSpPr>
        <p:spPr>
          <a:xfrm>
            <a:off x="3030219" y="3978991"/>
            <a:ext cx="3521360" cy="39472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solidFill>
                  <a:schemeClr val="accent4"/>
                </a:solidFill>
                <a:latin typeface="+mj-lt"/>
              </a:rPr>
              <a:t>FEATURE #4</a:t>
            </a:r>
            <a:r>
              <a:rPr lang="en-US" sz="1050" b="1" dirty="0">
                <a:solidFill>
                  <a:schemeClr val="tx1">
                    <a:lumMod val="75000"/>
                    <a:lumOff val="25000"/>
                  </a:schemeClr>
                </a:solidFill>
                <a:latin typeface="+mj-lt"/>
              </a:rPr>
              <a:t/>
            </a:r>
            <a:br>
              <a:rPr lang="en-US" sz="1050" b="1" dirty="0">
                <a:solidFill>
                  <a:schemeClr val="tx1">
                    <a:lumMod val="75000"/>
                    <a:lumOff val="25000"/>
                  </a:schemeClr>
                </a:solidFill>
                <a:latin typeface="+mj-lt"/>
              </a:rPr>
            </a:br>
            <a:r>
              <a:rPr lang="en-US" sz="9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64" name="Oval 63"/>
          <p:cNvSpPr/>
          <p:nvPr/>
        </p:nvSpPr>
        <p:spPr>
          <a:xfrm>
            <a:off x="2519535" y="3971203"/>
            <a:ext cx="410297" cy="4102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Arial" panose="020B0604020202020204" pitchFamily="34" charset="0"/>
                <a:cs typeface="Arial" panose="020B0604020202020204" pitchFamily="34" charset="0"/>
              </a:rPr>
              <a:t>4</a:t>
            </a:r>
          </a:p>
        </p:txBody>
      </p:sp>
      <p:sp>
        <p:nvSpPr>
          <p:cNvPr id="65" name="Inhaltsplatzhalter 4"/>
          <p:cNvSpPr txBox="1">
            <a:spLocks/>
          </p:cNvSpPr>
          <p:nvPr/>
        </p:nvSpPr>
        <p:spPr>
          <a:xfrm>
            <a:off x="3030219" y="2542581"/>
            <a:ext cx="3521360" cy="39472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solidFill>
                  <a:schemeClr val="accent2"/>
                </a:solidFill>
                <a:latin typeface="+mj-lt"/>
              </a:rPr>
              <a:t>Feature #2</a:t>
            </a:r>
            <a:r>
              <a:rPr lang="en-US" sz="1050" b="1" dirty="0">
                <a:solidFill>
                  <a:schemeClr val="tx1">
                    <a:lumMod val="75000"/>
                    <a:lumOff val="25000"/>
                  </a:schemeClr>
                </a:solidFill>
                <a:latin typeface="+mj-lt"/>
              </a:rPr>
              <a:t/>
            </a:r>
            <a:br>
              <a:rPr lang="en-US" sz="1050" b="1" dirty="0">
                <a:solidFill>
                  <a:schemeClr val="tx1">
                    <a:lumMod val="75000"/>
                    <a:lumOff val="25000"/>
                  </a:schemeClr>
                </a:solidFill>
                <a:latin typeface="+mj-lt"/>
              </a:rPr>
            </a:br>
            <a:r>
              <a:rPr lang="en-US" sz="9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66" name="Oval 65"/>
          <p:cNvSpPr/>
          <p:nvPr/>
        </p:nvSpPr>
        <p:spPr>
          <a:xfrm>
            <a:off x="2519535" y="2534794"/>
            <a:ext cx="410297" cy="4102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Arial" panose="020B0604020202020204" pitchFamily="34" charset="0"/>
                <a:cs typeface="Arial" panose="020B0604020202020204" pitchFamily="34" charset="0"/>
              </a:rPr>
              <a:t>2</a:t>
            </a:r>
          </a:p>
        </p:txBody>
      </p:sp>
      <p:sp>
        <p:nvSpPr>
          <p:cNvPr id="67" name="Inhaltsplatzhalter 4"/>
          <p:cNvSpPr txBox="1">
            <a:spLocks/>
          </p:cNvSpPr>
          <p:nvPr/>
        </p:nvSpPr>
        <p:spPr>
          <a:xfrm>
            <a:off x="3030219" y="3260785"/>
            <a:ext cx="3521360" cy="39472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solidFill>
                  <a:schemeClr val="accent3"/>
                </a:solidFill>
                <a:latin typeface="+mj-lt"/>
              </a:rPr>
              <a:t>FEATURE #3</a:t>
            </a:r>
            <a:r>
              <a:rPr lang="en-US" sz="1050" b="1" dirty="0">
                <a:solidFill>
                  <a:schemeClr val="tx1">
                    <a:lumMod val="75000"/>
                    <a:lumOff val="25000"/>
                  </a:schemeClr>
                </a:solidFill>
                <a:latin typeface="+mj-lt"/>
              </a:rPr>
              <a:t/>
            </a:r>
            <a:br>
              <a:rPr lang="en-US" sz="1050" b="1" dirty="0">
                <a:solidFill>
                  <a:schemeClr val="tx1">
                    <a:lumMod val="75000"/>
                    <a:lumOff val="25000"/>
                  </a:schemeClr>
                </a:solidFill>
                <a:latin typeface="+mj-lt"/>
              </a:rPr>
            </a:br>
            <a:r>
              <a:rPr lang="en-US" sz="9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68" name="Oval 67"/>
          <p:cNvSpPr/>
          <p:nvPr/>
        </p:nvSpPr>
        <p:spPr>
          <a:xfrm>
            <a:off x="2519535" y="3252998"/>
            <a:ext cx="410297" cy="4102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Arial" panose="020B0604020202020204" pitchFamily="34" charset="0"/>
                <a:cs typeface="Arial" panose="020B0604020202020204" pitchFamily="34" charset="0"/>
              </a:rPr>
              <a:t>3</a:t>
            </a:r>
          </a:p>
        </p:txBody>
      </p:sp>
      <p:cxnSp>
        <p:nvCxnSpPr>
          <p:cNvPr id="69" name="Straight Connector 68"/>
          <p:cNvCxnSpPr/>
          <p:nvPr/>
        </p:nvCxnSpPr>
        <p:spPr>
          <a:xfrm>
            <a:off x="2744978" y="2259502"/>
            <a:ext cx="0" cy="221456"/>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2744978" y="2981458"/>
            <a:ext cx="0" cy="221456"/>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4978" y="3703413"/>
            <a:ext cx="0" cy="221456"/>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half" idx="2"/>
          </p:nvPr>
        </p:nvSpPr>
        <p:spPr/>
        <p:txBody>
          <a:bodyPr/>
          <a:lstStyle/>
          <a:p>
            <a:r>
              <a:rPr lang="en-US" dirty="0"/>
              <a:t>Enter your subhead line here</a:t>
            </a:r>
            <a:endParaRPr lang="en-US" dirty="0"/>
          </a:p>
        </p:txBody>
      </p:sp>
      <p:sp>
        <p:nvSpPr>
          <p:cNvPr id="2" name="Title 1"/>
          <p:cNvSpPr>
            <a:spLocks noGrp="1"/>
          </p:cNvSpPr>
          <p:nvPr>
            <p:ph type="title"/>
          </p:nvPr>
        </p:nvSpPr>
        <p:spPr/>
        <p:txBody>
          <a:bodyPr/>
          <a:lstStyle/>
          <a:p>
            <a:r>
              <a:rPr lang="en-US" dirty="0"/>
              <a:t>Best App Showcase</a:t>
            </a:r>
          </a:p>
        </p:txBody>
      </p:sp>
      <p:pic>
        <p:nvPicPr>
          <p:cNvPr id="33" name="Picture Placeholder 32"/>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131" r="131"/>
          <a:stretch>
            <a:fillRect/>
          </a:stretch>
        </p:blipFill>
        <p:spPr/>
      </p:pic>
    </p:spTree>
    <p:extLst>
      <p:ext uri="{BB962C8B-B14F-4D97-AF65-F5344CB8AC3E}">
        <p14:creationId xmlns:p14="http://schemas.microsoft.com/office/powerpoint/2010/main" val="37627649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500" fill="hold"/>
                                        <p:tgtEl>
                                          <p:spTgt spid="59"/>
                                        </p:tgtEl>
                                        <p:attrNameLst>
                                          <p:attrName>ppt_w</p:attrName>
                                        </p:attrNameLst>
                                      </p:cBhvr>
                                      <p:tavLst>
                                        <p:tav tm="0">
                                          <p:val>
                                            <p:fltVal val="0"/>
                                          </p:val>
                                        </p:tav>
                                        <p:tav tm="100000">
                                          <p:val>
                                            <p:strVal val="#ppt_w"/>
                                          </p:val>
                                        </p:tav>
                                      </p:tavLst>
                                    </p:anim>
                                    <p:anim calcmode="lin" valueType="num">
                                      <p:cBhvr>
                                        <p:cTn id="8" dur="500" fill="hold"/>
                                        <p:tgtEl>
                                          <p:spTgt spid="59"/>
                                        </p:tgtEl>
                                        <p:attrNameLst>
                                          <p:attrName>ppt_h</p:attrName>
                                        </p:attrNameLst>
                                      </p:cBhvr>
                                      <p:tavLst>
                                        <p:tav tm="0">
                                          <p:val>
                                            <p:fltVal val="0"/>
                                          </p:val>
                                        </p:tav>
                                        <p:tav tm="100000">
                                          <p:val>
                                            <p:strVal val="#ppt_h"/>
                                          </p:val>
                                        </p:tav>
                                      </p:tavLst>
                                    </p:anim>
                                    <p:animEffect transition="in" filter="fade">
                                      <p:cBhvr>
                                        <p:cTn id="9" dur="500"/>
                                        <p:tgtEl>
                                          <p:spTgt spid="59"/>
                                        </p:tgtEl>
                                      </p:cBhvr>
                                    </p:animEffect>
                                  </p:childTnLst>
                                </p:cTn>
                              </p:par>
                              <p:par>
                                <p:cTn id="10" presetID="2" presetClass="entr" presetSubtype="2" accel="20000" decel="8000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1+#ppt_w/2"/>
                                          </p:val>
                                        </p:tav>
                                        <p:tav tm="100000">
                                          <p:val>
                                            <p:strVal val="#ppt_x"/>
                                          </p:val>
                                        </p:tav>
                                      </p:tavLst>
                                    </p:anim>
                                    <p:anim calcmode="lin" valueType="num">
                                      <p:cBhvr additive="base">
                                        <p:cTn id="13" dur="500" fill="hold"/>
                                        <p:tgtEl>
                                          <p:spTgt spid="60"/>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wipe(up)">
                                      <p:cBhvr>
                                        <p:cTn id="17" dur="500"/>
                                        <p:tgtEl>
                                          <p:spTgt spid="69"/>
                                        </p:tgtEl>
                                      </p:cBhvr>
                                    </p:animEffect>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66"/>
                                        </p:tgtEl>
                                        <p:attrNameLst>
                                          <p:attrName>style.visibility</p:attrName>
                                        </p:attrNameLst>
                                      </p:cBhvr>
                                      <p:to>
                                        <p:strVal val="visible"/>
                                      </p:to>
                                    </p:set>
                                    <p:anim calcmode="lin" valueType="num">
                                      <p:cBhvr>
                                        <p:cTn id="21" dur="500" fill="hold"/>
                                        <p:tgtEl>
                                          <p:spTgt spid="66"/>
                                        </p:tgtEl>
                                        <p:attrNameLst>
                                          <p:attrName>ppt_w</p:attrName>
                                        </p:attrNameLst>
                                      </p:cBhvr>
                                      <p:tavLst>
                                        <p:tav tm="0">
                                          <p:val>
                                            <p:fltVal val="0"/>
                                          </p:val>
                                        </p:tav>
                                        <p:tav tm="100000">
                                          <p:val>
                                            <p:strVal val="#ppt_w"/>
                                          </p:val>
                                        </p:tav>
                                      </p:tavLst>
                                    </p:anim>
                                    <p:anim calcmode="lin" valueType="num">
                                      <p:cBhvr>
                                        <p:cTn id="22" dur="500" fill="hold"/>
                                        <p:tgtEl>
                                          <p:spTgt spid="66"/>
                                        </p:tgtEl>
                                        <p:attrNameLst>
                                          <p:attrName>ppt_h</p:attrName>
                                        </p:attrNameLst>
                                      </p:cBhvr>
                                      <p:tavLst>
                                        <p:tav tm="0">
                                          <p:val>
                                            <p:fltVal val="0"/>
                                          </p:val>
                                        </p:tav>
                                        <p:tav tm="100000">
                                          <p:val>
                                            <p:strVal val="#ppt_h"/>
                                          </p:val>
                                        </p:tav>
                                      </p:tavLst>
                                    </p:anim>
                                    <p:animEffect transition="in" filter="fade">
                                      <p:cBhvr>
                                        <p:cTn id="23" dur="500"/>
                                        <p:tgtEl>
                                          <p:spTgt spid="66"/>
                                        </p:tgtEl>
                                      </p:cBhvr>
                                    </p:animEffect>
                                  </p:childTnLst>
                                </p:cTn>
                              </p:par>
                              <p:par>
                                <p:cTn id="24" presetID="2" presetClass="entr" presetSubtype="2" accel="20000" decel="80000"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 calcmode="lin" valueType="num">
                                      <p:cBhvr additive="base">
                                        <p:cTn id="26" dur="500" fill="hold"/>
                                        <p:tgtEl>
                                          <p:spTgt spid="65"/>
                                        </p:tgtEl>
                                        <p:attrNameLst>
                                          <p:attrName>ppt_x</p:attrName>
                                        </p:attrNameLst>
                                      </p:cBhvr>
                                      <p:tavLst>
                                        <p:tav tm="0">
                                          <p:val>
                                            <p:strVal val="1+#ppt_w/2"/>
                                          </p:val>
                                        </p:tav>
                                        <p:tav tm="100000">
                                          <p:val>
                                            <p:strVal val="#ppt_x"/>
                                          </p:val>
                                        </p:tav>
                                      </p:tavLst>
                                    </p:anim>
                                    <p:anim calcmode="lin" valueType="num">
                                      <p:cBhvr additive="base">
                                        <p:cTn id="27" dur="500" fill="hold"/>
                                        <p:tgtEl>
                                          <p:spTgt spid="65"/>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up)">
                                      <p:cBhvr>
                                        <p:cTn id="31" dur="500"/>
                                        <p:tgtEl>
                                          <p:spTgt spid="70"/>
                                        </p:tgtEl>
                                      </p:cBhvr>
                                    </p:animEffect>
                                  </p:childTnLst>
                                </p:cTn>
                              </p:par>
                            </p:childTnLst>
                          </p:cTn>
                        </p:par>
                        <p:par>
                          <p:cTn id="32" fill="hold">
                            <p:stCondLst>
                              <p:cond delay="2000"/>
                            </p:stCondLst>
                            <p:childTnLst>
                              <p:par>
                                <p:cTn id="33" presetID="53" presetClass="entr" presetSubtype="16" fill="hold" grpId="0" nodeType="afterEffect">
                                  <p:stCondLst>
                                    <p:cond delay="0"/>
                                  </p:stCondLst>
                                  <p:childTnLst>
                                    <p:set>
                                      <p:cBhvr>
                                        <p:cTn id="34" dur="1" fill="hold">
                                          <p:stCondLst>
                                            <p:cond delay="0"/>
                                          </p:stCondLst>
                                        </p:cTn>
                                        <p:tgtEl>
                                          <p:spTgt spid="68"/>
                                        </p:tgtEl>
                                        <p:attrNameLst>
                                          <p:attrName>style.visibility</p:attrName>
                                        </p:attrNameLst>
                                      </p:cBhvr>
                                      <p:to>
                                        <p:strVal val="visible"/>
                                      </p:to>
                                    </p:set>
                                    <p:anim calcmode="lin" valueType="num">
                                      <p:cBhvr>
                                        <p:cTn id="35" dur="500" fill="hold"/>
                                        <p:tgtEl>
                                          <p:spTgt spid="68"/>
                                        </p:tgtEl>
                                        <p:attrNameLst>
                                          <p:attrName>ppt_w</p:attrName>
                                        </p:attrNameLst>
                                      </p:cBhvr>
                                      <p:tavLst>
                                        <p:tav tm="0">
                                          <p:val>
                                            <p:fltVal val="0"/>
                                          </p:val>
                                        </p:tav>
                                        <p:tav tm="100000">
                                          <p:val>
                                            <p:strVal val="#ppt_w"/>
                                          </p:val>
                                        </p:tav>
                                      </p:tavLst>
                                    </p:anim>
                                    <p:anim calcmode="lin" valueType="num">
                                      <p:cBhvr>
                                        <p:cTn id="36" dur="500" fill="hold"/>
                                        <p:tgtEl>
                                          <p:spTgt spid="68"/>
                                        </p:tgtEl>
                                        <p:attrNameLst>
                                          <p:attrName>ppt_h</p:attrName>
                                        </p:attrNameLst>
                                      </p:cBhvr>
                                      <p:tavLst>
                                        <p:tav tm="0">
                                          <p:val>
                                            <p:fltVal val="0"/>
                                          </p:val>
                                        </p:tav>
                                        <p:tav tm="100000">
                                          <p:val>
                                            <p:strVal val="#ppt_h"/>
                                          </p:val>
                                        </p:tav>
                                      </p:tavLst>
                                    </p:anim>
                                    <p:animEffect transition="in" filter="fade">
                                      <p:cBhvr>
                                        <p:cTn id="37" dur="500"/>
                                        <p:tgtEl>
                                          <p:spTgt spid="68"/>
                                        </p:tgtEl>
                                      </p:cBhvr>
                                    </p:animEffect>
                                  </p:childTnLst>
                                </p:cTn>
                              </p:par>
                              <p:par>
                                <p:cTn id="38" presetID="2" presetClass="entr" presetSubtype="2" accel="20000" decel="80000"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 calcmode="lin" valueType="num">
                                      <p:cBhvr additive="base">
                                        <p:cTn id="40" dur="500" fill="hold"/>
                                        <p:tgtEl>
                                          <p:spTgt spid="67"/>
                                        </p:tgtEl>
                                        <p:attrNameLst>
                                          <p:attrName>ppt_x</p:attrName>
                                        </p:attrNameLst>
                                      </p:cBhvr>
                                      <p:tavLst>
                                        <p:tav tm="0">
                                          <p:val>
                                            <p:strVal val="1+#ppt_w/2"/>
                                          </p:val>
                                        </p:tav>
                                        <p:tav tm="100000">
                                          <p:val>
                                            <p:strVal val="#ppt_x"/>
                                          </p:val>
                                        </p:tav>
                                      </p:tavLst>
                                    </p:anim>
                                    <p:anim calcmode="lin" valueType="num">
                                      <p:cBhvr additive="base">
                                        <p:cTn id="41" dur="500" fill="hold"/>
                                        <p:tgtEl>
                                          <p:spTgt spid="67"/>
                                        </p:tgtEl>
                                        <p:attrNameLst>
                                          <p:attrName>ppt_y</p:attrName>
                                        </p:attrNameLst>
                                      </p:cBhvr>
                                      <p:tavLst>
                                        <p:tav tm="0">
                                          <p:val>
                                            <p:strVal val="#ppt_y"/>
                                          </p:val>
                                        </p:tav>
                                        <p:tav tm="100000">
                                          <p:val>
                                            <p:strVal val="#ppt_y"/>
                                          </p:val>
                                        </p:tav>
                                      </p:tavLst>
                                    </p:anim>
                                  </p:childTnLst>
                                </p:cTn>
                              </p:par>
                            </p:childTnLst>
                          </p:cTn>
                        </p:par>
                        <p:par>
                          <p:cTn id="42" fill="hold">
                            <p:stCondLst>
                              <p:cond delay="2500"/>
                            </p:stCondLst>
                            <p:childTnLst>
                              <p:par>
                                <p:cTn id="43" presetID="22" presetClass="entr" presetSubtype="1" fill="hold" nodeType="after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wipe(up)">
                                      <p:cBhvr>
                                        <p:cTn id="45" dur="500"/>
                                        <p:tgtEl>
                                          <p:spTgt spid="71"/>
                                        </p:tgtEl>
                                      </p:cBhvr>
                                    </p:animEffect>
                                  </p:childTnLst>
                                </p:cTn>
                              </p:par>
                            </p:childTnLst>
                          </p:cTn>
                        </p:par>
                        <p:par>
                          <p:cTn id="46" fill="hold">
                            <p:stCondLst>
                              <p:cond delay="3000"/>
                            </p:stCondLst>
                            <p:childTnLst>
                              <p:par>
                                <p:cTn id="47" presetID="53" presetClass="entr" presetSubtype="16" fill="hold" grpId="0" nodeType="afterEffect">
                                  <p:stCondLst>
                                    <p:cond delay="0"/>
                                  </p:stCondLst>
                                  <p:childTnLst>
                                    <p:set>
                                      <p:cBhvr>
                                        <p:cTn id="48" dur="1" fill="hold">
                                          <p:stCondLst>
                                            <p:cond delay="0"/>
                                          </p:stCondLst>
                                        </p:cTn>
                                        <p:tgtEl>
                                          <p:spTgt spid="64"/>
                                        </p:tgtEl>
                                        <p:attrNameLst>
                                          <p:attrName>style.visibility</p:attrName>
                                        </p:attrNameLst>
                                      </p:cBhvr>
                                      <p:to>
                                        <p:strVal val="visible"/>
                                      </p:to>
                                    </p:set>
                                    <p:anim calcmode="lin" valueType="num">
                                      <p:cBhvr>
                                        <p:cTn id="49" dur="500" fill="hold"/>
                                        <p:tgtEl>
                                          <p:spTgt spid="64"/>
                                        </p:tgtEl>
                                        <p:attrNameLst>
                                          <p:attrName>ppt_w</p:attrName>
                                        </p:attrNameLst>
                                      </p:cBhvr>
                                      <p:tavLst>
                                        <p:tav tm="0">
                                          <p:val>
                                            <p:fltVal val="0"/>
                                          </p:val>
                                        </p:tav>
                                        <p:tav tm="100000">
                                          <p:val>
                                            <p:strVal val="#ppt_w"/>
                                          </p:val>
                                        </p:tav>
                                      </p:tavLst>
                                    </p:anim>
                                    <p:anim calcmode="lin" valueType="num">
                                      <p:cBhvr>
                                        <p:cTn id="50" dur="500" fill="hold"/>
                                        <p:tgtEl>
                                          <p:spTgt spid="64"/>
                                        </p:tgtEl>
                                        <p:attrNameLst>
                                          <p:attrName>ppt_h</p:attrName>
                                        </p:attrNameLst>
                                      </p:cBhvr>
                                      <p:tavLst>
                                        <p:tav tm="0">
                                          <p:val>
                                            <p:fltVal val="0"/>
                                          </p:val>
                                        </p:tav>
                                        <p:tav tm="100000">
                                          <p:val>
                                            <p:strVal val="#ppt_h"/>
                                          </p:val>
                                        </p:tav>
                                      </p:tavLst>
                                    </p:anim>
                                    <p:animEffect transition="in" filter="fade">
                                      <p:cBhvr>
                                        <p:cTn id="51" dur="500"/>
                                        <p:tgtEl>
                                          <p:spTgt spid="64"/>
                                        </p:tgtEl>
                                      </p:cBhvr>
                                    </p:animEffect>
                                  </p:childTnLst>
                                </p:cTn>
                              </p:par>
                              <p:par>
                                <p:cTn id="52" presetID="2" presetClass="entr" presetSubtype="2" accel="20000" decel="80000" fill="hold" grpId="0" nodeType="withEffect">
                                  <p:stCondLst>
                                    <p:cond delay="0"/>
                                  </p:stCondLst>
                                  <p:childTnLst>
                                    <p:set>
                                      <p:cBhvr>
                                        <p:cTn id="53" dur="1" fill="hold">
                                          <p:stCondLst>
                                            <p:cond delay="0"/>
                                          </p:stCondLst>
                                        </p:cTn>
                                        <p:tgtEl>
                                          <p:spTgt spid="62"/>
                                        </p:tgtEl>
                                        <p:attrNameLst>
                                          <p:attrName>style.visibility</p:attrName>
                                        </p:attrNameLst>
                                      </p:cBhvr>
                                      <p:to>
                                        <p:strVal val="visible"/>
                                      </p:to>
                                    </p:set>
                                    <p:anim calcmode="lin" valueType="num">
                                      <p:cBhvr additive="base">
                                        <p:cTn id="54" dur="500" fill="hold"/>
                                        <p:tgtEl>
                                          <p:spTgt spid="62"/>
                                        </p:tgtEl>
                                        <p:attrNameLst>
                                          <p:attrName>ppt_x</p:attrName>
                                        </p:attrNameLst>
                                      </p:cBhvr>
                                      <p:tavLst>
                                        <p:tav tm="0">
                                          <p:val>
                                            <p:strVal val="1+#ppt_w/2"/>
                                          </p:val>
                                        </p:tav>
                                        <p:tav tm="100000">
                                          <p:val>
                                            <p:strVal val="#ppt_x"/>
                                          </p:val>
                                        </p:tav>
                                      </p:tavLst>
                                    </p:anim>
                                    <p:anim calcmode="lin" valueType="num">
                                      <p:cBhvr additive="base">
                                        <p:cTn id="55"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p:bldP spid="62" grpId="0"/>
      <p:bldP spid="64" grpId="0" animBg="1"/>
      <p:bldP spid="65" grpId="0"/>
      <p:bldP spid="66" grpId="0" animBg="1"/>
      <p:bldP spid="67" grpId="0"/>
      <p:bldP spid="6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7960" y="0"/>
            <a:ext cx="2041917" cy="5143500"/>
          </a:xfrm>
          <a:prstGeom prst="rect">
            <a:avLst/>
          </a:prstGeom>
          <a:gradFill>
            <a:gsLst>
              <a:gs pos="0">
                <a:schemeClr val="accent1"/>
              </a:gs>
              <a:gs pos="100000">
                <a:schemeClr val="accent2"/>
              </a:gs>
            </a:gsLst>
            <a:lin ang="2700000" scaled="0"/>
          </a:gradFill>
          <a:ln w="9525">
            <a:noFill/>
            <a:round/>
            <a:headEnd/>
            <a:tailEnd/>
          </a:ln>
        </p:spPr>
        <p:txBody>
          <a:bodyPr vert="horz" wrap="square" lIns="68580" tIns="34290" rIns="68580" bIns="34290" numCol="1" rtlCol="0" anchor="t" anchorCtr="0" compatLnSpc="1">
            <a:prstTxWarp prst="textNoShape">
              <a:avLst/>
            </a:prstTxWarp>
          </a:bodyPr>
          <a:lstStyle/>
          <a:p>
            <a:pPr algn="ctr"/>
            <a:endParaRPr lang="en-US" sz="1350"/>
          </a:p>
        </p:txBody>
      </p:sp>
      <p:grpSp>
        <p:nvGrpSpPr>
          <p:cNvPr id="38" name="Group 37"/>
          <p:cNvGrpSpPr/>
          <p:nvPr/>
        </p:nvGrpSpPr>
        <p:grpSpPr>
          <a:xfrm>
            <a:off x="1061627" y="625051"/>
            <a:ext cx="1935148" cy="3893398"/>
            <a:chOff x="3505200" y="431800"/>
            <a:chExt cx="2127250" cy="4279900"/>
          </a:xfrm>
          <a:effectLst/>
        </p:grpSpPr>
        <p:sp>
          <p:nvSpPr>
            <p:cNvPr id="39"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40"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41"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3"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4"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5"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46"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7"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8"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9"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0"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1"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68580" tIns="34290" rIns="68580" bIns="34290" numCol="1" anchor="t" anchorCtr="0" compatLnSpc="1">
              <a:prstTxWarp prst="textNoShape">
                <a:avLst/>
              </a:prstTxWarp>
            </a:bodyPr>
            <a:lstStyle/>
            <a:p>
              <a:endParaRPr lang="en-US" sz="1350"/>
            </a:p>
          </p:txBody>
        </p:sp>
      </p:grpSp>
      <p:pic>
        <p:nvPicPr>
          <p:cNvPr id="2" name="Picture Placeholder 1"/>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142" r="142"/>
          <a:stretch>
            <a:fillRect/>
          </a:stretch>
        </p:blipFill>
        <p:spPr/>
      </p:pic>
      <p:sp>
        <p:nvSpPr>
          <p:cNvPr id="4" name="Text Placeholder 3"/>
          <p:cNvSpPr>
            <a:spLocks noGrp="1"/>
          </p:cNvSpPr>
          <p:nvPr>
            <p:ph type="body" sz="half" idx="2"/>
          </p:nvPr>
        </p:nvSpPr>
        <p:spPr/>
        <p:txBody>
          <a:bodyPr/>
          <a:lstStyle/>
          <a:p>
            <a:r>
              <a:rPr lang="en-US" dirty="0"/>
              <a:t>Enter your subhead line here</a:t>
            </a:r>
          </a:p>
        </p:txBody>
      </p:sp>
      <p:sp>
        <p:nvSpPr>
          <p:cNvPr id="3" name="Title 2"/>
          <p:cNvSpPr>
            <a:spLocks noGrp="1"/>
          </p:cNvSpPr>
          <p:nvPr>
            <p:ph type="title"/>
          </p:nvPr>
        </p:nvSpPr>
        <p:spPr/>
        <p:txBody>
          <a:bodyPr/>
          <a:lstStyle/>
          <a:p>
            <a:r>
              <a:rPr lang="en-US" dirty="0" smtClean="0"/>
              <a:t>Best </a:t>
            </a:r>
            <a:r>
              <a:rPr lang="en-US" dirty="0"/>
              <a:t>App Showcase</a:t>
            </a:r>
          </a:p>
        </p:txBody>
      </p:sp>
      <p:sp>
        <p:nvSpPr>
          <p:cNvPr id="52" name="Inhaltsplatzhalter 4"/>
          <p:cNvSpPr txBox="1">
            <a:spLocks/>
          </p:cNvSpPr>
          <p:nvPr/>
        </p:nvSpPr>
        <p:spPr>
          <a:xfrm>
            <a:off x="3429702" y="1362075"/>
            <a:ext cx="3133023" cy="1513235"/>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a:solidFill>
                  <a:schemeClr val="tx1">
                    <a:lumMod val="75000"/>
                    <a:lumOff val="25000"/>
                  </a:schemeClr>
                </a:solidFill>
                <a:latin typeface="+mj-lt"/>
              </a:rPr>
              <a:t>TITLE GOES HERE</a:t>
            </a:r>
          </a:p>
          <a:p>
            <a:pPr marL="0" indent="0">
              <a:buNone/>
            </a:pPr>
            <a:r>
              <a:rPr lang="en-US" sz="1200" dirty="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53" name="Inhaltsplatzhalter 4"/>
          <p:cNvSpPr txBox="1">
            <a:spLocks/>
          </p:cNvSpPr>
          <p:nvPr/>
        </p:nvSpPr>
        <p:spPr>
          <a:xfrm>
            <a:off x="3421606" y="3950553"/>
            <a:ext cx="932639" cy="83099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1"/>
                </a:solidFill>
                <a:latin typeface="+mj-lt"/>
              </a:rPr>
              <a:t>TITLE GOES HERE</a:t>
            </a:r>
            <a:r>
              <a:rPr lang="en-US" sz="1050" b="1" dirty="0">
                <a:solidFill>
                  <a:schemeClr val="accent1"/>
                </a:solidFill>
                <a:latin typeface="+mj-lt"/>
              </a:rPr>
              <a:t/>
            </a:r>
            <a:br>
              <a:rPr lang="en-US" sz="1050" b="1" dirty="0">
                <a:solidFill>
                  <a:schemeClr val="accent1"/>
                </a:solidFill>
                <a:latin typeface="+mj-lt"/>
              </a:rPr>
            </a:br>
            <a:r>
              <a:rPr lang="en-US" sz="900" dirty="0">
                <a:solidFill>
                  <a:schemeClr val="tx1">
                    <a:lumMod val="75000"/>
                    <a:lumOff val="25000"/>
                  </a:schemeClr>
                </a:solidFill>
                <a:latin typeface="+mn-lt"/>
              </a:rPr>
              <a:t>This is a sample text. You simply add your own text and description here. </a:t>
            </a:r>
          </a:p>
        </p:txBody>
      </p:sp>
      <p:sp>
        <p:nvSpPr>
          <p:cNvPr id="54" name="Inhaltsplatzhalter 4"/>
          <p:cNvSpPr txBox="1">
            <a:spLocks/>
          </p:cNvSpPr>
          <p:nvPr/>
        </p:nvSpPr>
        <p:spPr>
          <a:xfrm>
            <a:off x="4491040" y="3950553"/>
            <a:ext cx="932639" cy="83099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2"/>
                </a:solidFill>
                <a:latin typeface="+mj-lt"/>
              </a:rPr>
              <a:t>TITLE GOES HERE</a:t>
            </a:r>
            <a:r>
              <a:rPr lang="en-US" sz="1050" b="1" dirty="0">
                <a:solidFill>
                  <a:schemeClr val="accent1"/>
                </a:solidFill>
                <a:latin typeface="+mj-lt"/>
              </a:rPr>
              <a:t/>
            </a:r>
            <a:br>
              <a:rPr lang="en-US" sz="1050" b="1" dirty="0">
                <a:solidFill>
                  <a:schemeClr val="accent1"/>
                </a:solidFill>
                <a:latin typeface="+mj-lt"/>
              </a:rPr>
            </a:br>
            <a:r>
              <a:rPr lang="en-US" sz="900" dirty="0">
                <a:solidFill>
                  <a:schemeClr val="tx1">
                    <a:lumMod val="75000"/>
                    <a:lumOff val="25000"/>
                  </a:schemeClr>
                </a:solidFill>
                <a:latin typeface="+mn-lt"/>
              </a:rPr>
              <a:t>This is a sample text. You simply add your own text and description here. </a:t>
            </a:r>
          </a:p>
        </p:txBody>
      </p:sp>
      <p:sp>
        <p:nvSpPr>
          <p:cNvPr id="55" name="Inhaltsplatzhalter 4"/>
          <p:cNvSpPr txBox="1">
            <a:spLocks/>
          </p:cNvSpPr>
          <p:nvPr/>
        </p:nvSpPr>
        <p:spPr>
          <a:xfrm>
            <a:off x="5560475" y="3950553"/>
            <a:ext cx="932639" cy="83099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3"/>
                </a:solidFill>
                <a:latin typeface="+mj-lt"/>
              </a:rPr>
              <a:t>TITLE GOES HERE</a:t>
            </a:r>
            <a:r>
              <a:rPr lang="en-US" sz="1050" b="1" dirty="0">
                <a:solidFill>
                  <a:schemeClr val="accent1"/>
                </a:solidFill>
                <a:latin typeface="+mj-lt"/>
              </a:rPr>
              <a:t/>
            </a:r>
            <a:br>
              <a:rPr lang="en-US" sz="1050" b="1" dirty="0">
                <a:solidFill>
                  <a:schemeClr val="accent1"/>
                </a:solidFill>
                <a:latin typeface="+mj-lt"/>
              </a:rPr>
            </a:br>
            <a:r>
              <a:rPr lang="en-US" sz="900" dirty="0">
                <a:solidFill>
                  <a:schemeClr val="tx1">
                    <a:lumMod val="75000"/>
                    <a:lumOff val="25000"/>
                  </a:schemeClr>
                </a:solidFill>
                <a:latin typeface="+mn-lt"/>
              </a:rPr>
              <a:t>This is a sample text. You simply add your own text and description here. </a:t>
            </a:r>
          </a:p>
        </p:txBody>
      </p:sp>
      <p:sp>
        <p:nvSpPr>
          <p:cNvPr id="56" name="Oval 55"/>
          <p:cNvSpPr/>
          <p:nvPr/>
        </p:nvSpPr>
        <p:spPr>
          <a:xfrm>
            <a:off x="4643034" y="3105150"/>
            <a:ext cx="628650" cy="6286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57" name="Group 56"/>
          <p:cNvGrpSpPr/>
          <p:nvPr/>
        </p:nvGrpSpPr>
        <p:grpSpPr>
          <a:xfrm>
            <a:off x="4759698" y="3222127"/>
            <a:ext cx="395323" cy="394697"/>
            <a:chOff x="838200" y="2346325"/>
            <a:chExt cx="1001713" cy="1000125"/>
          </a:xfrm>
          <a:solidFill>
            <a:schemeClr val="bg1"/>
          </a:solidFill>
        </p:grpSpPr>
        <p:sp>
          <p:nvSpPr>
            <p:cNvPr id="58"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9"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0"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1"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2"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6"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75" name="Oval 74"/>
          <p:cNvSpPr/>
          <p:nvPr/>
        </p:nvSpPr>
        <p:spPr>
          <a:xfrm>
            <a:off x="3573600" y="3105150"/>
            <a:ext cx="628650" cy="6286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0" name="Group 79"/>
          <p:cNvGrpSpPr/>
          <p:nvPr/>
        </p:nvGrpSpPr>
        <p:grpSpPr>
          <a:xfrm>
            <a:off x="3679099" y="3211850"/>
            <a:ext cx="417651" cy="415251"/>
            <a:chOff x="3505200" y="1770063"/>
            <a:chExt cx="552450" cy="549275"/>
          </a:xfrm>
          <a:solidFill>
            <a:schemeClr val="bg1"/>
          </a:solidFill>
        </p:grpSpPr>
        <p:sp>
          <p:nvSpPr>
            <p:cNvPr id="83"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4"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85" name="Oval 84"/>
          <p:cNvSpPr/>
          <p:nvPr/>
        </p:nvSpPr>
        <p:spPr>
          <a:xfrm>
            <a:off x="5712468" y="3105150"/>
            <a:ext cx="628650" cy="6286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Freeform 44"/>
          <p:cNvSpPr>
            <a:spLocks noEditPoints="1"/>
          </p:cNvSpPr>
          <p:nvPr/>
        </p:nvSpPr>
        <p:spPr bwMode="auto">
          <a:xfrm>
            <a:off x="5816054" y="3208735"/>
            <a:ext cx="421481" cy="421481"/>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14719767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p:cTn id="11" dur="500" fill="hold"/>
                                        <p:tgtEl>
                                          <p:spTgt spid="75"/>
                                        </p:tgtEl>
                                        <p:attrNameLst>
                                          <p:attrName>ppt_w</p:attrName>
                                        </p:attrNameLst>
                                      </p:cBhvr>
                                      <p:tavLst>
                                        <p:tav tm="0">
                                          <p:val>
                                            <p:fltVal val="0"/>
                                          </p:val>
                                        </p:tav>
                                        <p:tav tm="100000">
                                          <p:val>
                                            <p:strVal val="#ppt_w"/>
                                          </p:val>
                                        </p:tav>
                                      </p:tavLst>
                                    </p:anim>
                                    <p:anim calcmode="lin" valueType="num">
                                      <p:cBhvr>
                                        <p:cTn id="12" dur="500" fill="hold"/>
                                        <p:tgtEl>
                                          <p:spTgt spid="75"/>
                                        </p:tgtEl>
                                        <p:attrNameLst>
                                          <p:attrName>ppt_h</p:attrName>
                                        </p:attrNameLst>
                                      </p:cBhvr>
                                      <p:tavLst>
                                        <p:tav tm="0">
                                          <p:val>
                                            <p:fltVal val="0"/>
                                          </p:val>
                                        </p:tav>
                                        <p:tav tm="100000">
                                          <p:val>
                                            <p:strVal val="#ppt_h"/>
                                          </p:val>
                                        </p:tav>
                                      </p:tavLst>
                                    </p:anim>
                                    <p:animEffect transition="in" filter="fade">
                                      <p:cBhvr>
                                        <p:cTn id="13" dur="500"/>
                                        <p:tgtEl>
                                          <p:spTgt spid="75"/>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80"/>
                                        </p:tgtEl>
                                        <p:attrNameLst>
                                          <p:attrName>style.visibility</p:attrName>
                                        </p:attrNameLst>
                                      </p:cBhvr>
                                      <p:to>
                                        <p:strVal val="visible"/>
                                      </p:to>
                                    </p:set>
                                    <p:anim calcmode="lin" valueType="num">
                                      <p:cBhvr>
                                        <p:cTn id="17" dur="500" fill="hold"/>
                                        <p:tgtEl>
                                          <p:spTgt spid="80"/>
                                        </p:tgtEl>
                                        <p:attrNameLst>
                                          <p:attrName>ppt_w</p:attrName>
                                        </p:attrNameLst>
                                      </p:cBhvr>
                                      <p:tavLst>
                                        <p:tav tm="0">
                                          <p:val>
                                            <p:fltVal val="0"/>
                                          </p:val>
                                        </p:tav>
                                        <p:tav tm="100000">
                                          <p:val>
                                            <p:strVal val="#ppt_w"/>
                                          </p:val>
                                        </p:tav>
                                      </p:tavLst>
                                    </p:anim>
                                    <p:anim calcmode="lin" valueType="num">
                                      <p:cBhvr>
                                        <p:cTn id="18" dur="500" fill="hold"/>
                                        <p:tgtEl>
                                          <p:spTgt spid="80"/>
                                        </p:tgtEl>
                                        <p:attrNameLst>
                                          <p:attrName>ppt_h</p:attrName>
                                        </p:attrNameLst>
                                      </p:cBhvr>
                                      <p:tavLst>
                                        <p:tav tm="0">
                                          <p:val>
                                            <p:fltVal val="0"/>
                                          </p:val>
                                        </p:tav>
                                        <p:tav tm="100000">
                                          <p:val>
                                            <p:strVal val="#ppt_h"/>
                                          </p:val>
                                        </p:tav>
                                      </p:tavLst>
                                    </p:anim>
                                    <p:animEffect transition="in" filter="fade">
                                      <p:cBhvr>
                                        <p:cTn id="19" dur="500"/>
                                        <p:tgtEl>
                                          <p:spTgt spid="80"/>
                                        </p:tgtEl>
                                      </p:cBhvr>
                                    </p:animEffect>
                                  </p:childTnLst>
                                </p:cTn>
                              </p:par>
                              <p:par>
                                <p:cTn id="20" presetID="2" presetClass="entr" presetSubtype="4" accel="20000" decel="8000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500" fill="hold"/>
                                        <p:tgtEl>
                                          <p:spTgt spid="53"/>
                                        </p:tgtEl>
                                        <p:attrNameLst>
                                          <p:attrName>ppt_x</p:attrName>
                                        </p:attrNameLst>
                                      </p:cBhvr>
                                      <p:tavLst>
                                        <p:tav tm="0">
                                          <p:val>
                                            <p:strVal val="#ppt_x"/>
                                          </p:val>
                                        </p:tav>
                                        <p:tav tm="100000">
                                          <p:val>
                                            <p:strVal val="#ppt_x"/>
                                          </p:val>
                                        </p:tav>
                                      </p:tavLst>
                                    </p:anim>
                                    <p:anim calcmode="lin" valueType="num">
                                      <p:cBhvr additive="base">
                                        <p:cTn id="23" dur="500" fill="hold"/>
                                        <p:tgtEl>
                                          <p:spTgt spid="5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p:cTn id="27" dur="500" fill="hold"/>
                                        <p:tgtEl>
                                          <p:spTgt spid="56"/>
                                        </p:tgtEl>
                                        <p:attrNameLst>
                                          <p:attrName>ppt_w</p:attrName>
                                        </p:attrNameLst>
                                      </p:cBhvr>
                                      <p:tavLst>
                                        <p:tav tm="0">
                                          <p:val>
                                            <p:fltVal val="0"/>
                                          </p:val>
                                        </p:tav>
                                        <p:tav tm="100000">
                                          <p:val>
                                            <p:strVal val="#ppt_w"/>
                                          </p:val>
                                        </p:tav>
                                      </p:tavLst>
                                    </p:anim>
                                    <p:anim calcmode="lin" valueType="num">
                                      <p:cBhvr>
                                        <p:cTn id="28" dur="500" fill="hold"/>
                                        <p:tgtEl>
                                          <p:spTgt spid="56"/>
                                        </p:tgtEl>
                                        <p:attrNameLst>
                                          <p:attrName>ppt_h</p:attrName>
                                        </p:attrNameLst>
                                      </p:cBhvr>
                                      <p:tavLst>
                                        <p:tav tm="0">
                                          <p:val>
                                            <p:fltVal val="0"/>
                                          </p:val>
                                        </p:tav>
                                        <p:tav tm="100000">
                                          <p:val>
                                            <p:strVal val="#ppt_h"/>
                                          </p:val>
                                        </p:tav>
                                      </p:tavLst>
                                    </p:anim>
                                    <p:animEffect transition="in" filter="fade">
                                      <p:cBhvr>
                                        <p:cTn id="29" dur="500"/>
                                        <p:tgtEl>
                                          <p:spTgt spid="56"/>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p:cTn id="33" dur="500" fill="hold"/>
                                        <p:tgtEl>
                                          <p:spTgt spid="57"/>
                                        </p:tgtEl>
                                        <p:attrNameLst>
                                          <p:attrName>ppt_w</p:attrName>
                                        </p:attrNameLst>
                                      </p:cBhvr>
                                      <p:tavLst>
                                        <p:tav tm="0">
                                          <p:val>
                                            <p:fltVal val="0"/>
                                          </p:val>
                                        </p:tav>
                                        <p:tav tm="100000">
                                          <p:val>
                                            <p:strVal val="#ppt_w"/>
                                          </p:val>
                                        </p:tav>
                                      </p:tavLst>
                                    </p:anim>
                                    <p:anim calcmode="lin" valueType="num">
                                      <p:cBhvr>
                                        <p:cTn id="34" dur="500" fill="hold"/>
                                        <p:tgtEl>
                                          <p:spTgt spid="57"/>
                                        </p:tgtEl>
                                        <p:attrNameLst>
                                          <p:attrName>ppt_h</p:attrName>
                                        </p:attrNameLst>
                                      </p:cBhvr>
                                      <p:tavLst>
                                        <p:tav tm="0">
                                          <p:val>
                                            <p:fltVal val="0"/>
                                          </p:val>
                                        </p:tav>
                                        <p:tav tm="100000">
                                          <p:val>
                                            <p:strVal val="#ppt_h"/>
                                          </p:val>
                                        </p:tav>
                                      </p:tavLst>
                                    </p:anim>
                                    <p:animEffect transition="in" filter="fade">
                                      <p:cBhvr>
                                        <p:cTn id="35" dur="500"/>
                                        <p:tgtEl>
                                          <p:spTgt spid="57"/>
                                        </p:tgtEl>
                                      </p:cBhvr>
                                    </p:animEffect>
                                  </p:childTnLst>
                                </p:cTn>
                              </p:par>
                              <p:par>
                                <p:cTn id="36" presetID="2" presetClass="entr" presetSubtype="4" accel="20000" decel="80000"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 calcmode="lin" valueType="num">
                                      <p:cBhvr additive="base">
                                        <p:cTn id="38" dur="500" fill="hold"/>
                                        <p:tgtEl>
                                          <p:spTgt spid="54"/>
                                        </p:tgtEl>
                                        <p:attrNameLst>
                                          <p:attrName>ppt_x</p:attrName>
                                        </p:attrNameLst>
                                      </p:cBhvr>
                                      <p:tavLst>
                                        <p:tav tm="0">
                                          <p:val>
                                            <p:strVal val="#ppt_x"/>
                                          </p:val>
                                        </p:tav>
                                        <p:tav tm="100000">
                                          <p:val>
                                            <p:strVal val="#ppt_x"/>
                                          </p:val>
                                        </p:tav>
                                      </p:tavLst>
                                    </p:anim>
                                    <p:anim calcmode="lin" valueType="num">
                                      <p:cBhvr additive="base">
                                        <p:cTn id="39" dur="500" fill="hold"/>
                                        <p:tgtEl>
                                          <p:spTgt spid="54"/>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53" presetClass="entr" presetSubtype="16"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 calcmode="lin" valueType="num">
                                      <p:cBhvr>
                                        <p:cTn id="43" dur="500" fill="hold"/>
                                        <p:tgtEl>
                                          <p:spTgt spid="85"/>
                                        </p:tgtEl>
                                        <p:attrNameLst>
                                          <p:attrName>ppt_w</p:attrName>
                                        </p:attrNameLst>
                                      </p:cBhvr>
                                      <p:tavLst>
                                        <p:tav tm="0">
                                          <p:val>
                                            <p:fltVal val="0"/>
                                          </p:val>
                                        </p:tav>
                                        <p:tav tm="100000">
                                          <p:val>
                                            <p:strVal val="#ppt_w"/>
                                          </p:val>
                                        </p:tav>
                                      </p:tavLst>
                                    </p:anim>
                                    <p:anim calcmode="lin" valueType="num">
                                      <p:cBhvr>
                                        <p:cTn id="44" dur="500" fill="hold"/>
                                        <p:tgtEl>
                                          <p:spTgt spid="85"/>
                                        </p:tgtEl>
                                        <p:attrNameLst>
                                          <p:attrName>ppt_h</p:attrName>
                                        </p:attrNameLst>
                                      </p:cBhvr>
                                      <p:tavLst>
                                        <p:tav tm="0">
                                          <p:val>
                                            <p:fltVal val="0"/>
                                          </p:val>
                                        </p:tav>
                                        <p:tav tm="100000">
                                          <p:val>
                                            <p:strVal val="#ppt_h"/>
                                          </p:val>
                                        </p:tav>
                                      </p:tavLst>
                                    </p:anim>
                                    <p:animEffect transition="in" filter="fade">
                                      <p:cBhvr>
                                        <p:cTn id="45" dur="500"/>
                                        <p:tgtEl>
                                          <p:spTgt spid="85"/>
                                        </p:tgtEl>
                                      </p:cBhvr>
                                    </p:animEffect>
                                  </p:childTnLst>
                                </p:cTn>
                              </p:par>
                            </p:childTnLst>
                          </p:cTn>
                        </p:par>
                        <p:par>
                          <p:cTn id="46" fill="hold">
                            <p:stCondLst>
                              <p:cond delay="3000"/>
                            </p:stCondLst>
                            <p:childTnLst>
                              <p:par>
                                <p:cTn id="47" presetID="53" presetClass="entr" presetSubtype="16" fill="hold" grpId="0" nodeType="afterEffect">
                                  <p:stCondLst>
                                    <p:cond delay="0"/>
                                  </p:stCondLst>
                                  <p:childTnLst>
                                    <p:set>
                                      <p:cBhvr>
                                        <p:cTn id="48" dur="1" fill="hold">
                                          <p:stCondLst>
                                            <p:cond delay="0"/>
                                          </p:stCondLst>
                                        </p:cTn>
                                        <p:tgtEl>
                                          <p:spTgt spid="86"/>
                                        </p:tgtEl>
                                        <p:attrNameLst>
                                          <p:attrName>style.visibility</p:attrName>
                                        </p:attrNameLst>
                                      </p:cBhvr>
                                      <p:to>
                                        <p:strVal val="visible"/>
                                      </p:to>
                                    </p:set>
                                    <p:anim calcmode="lin" valueType="num">
                                      <p:cBhvr>
                                        <p:cTn id="49" dur="500" fill="hold"/>
                                        <p:tgtEl>
                                          <p:spTgt spid="86"/>
                                        </p:tgtEl>
                                        <p:attrNameLst>
                                          <p:attrName>ppt_w</p:attrName>
                                        </p:attrNameLst>
                                      </p:cBhvr>
                                      <p:tavLst>
                                        <p:tav tm="0">
                                          <p:val>
                                            <p:fltVal val="0"/>
                                          </p:val>
                                        </p:tav>
                                        <p:tav tm="100000">
                                          <p:val>
                                            <p:strVal val="#ppt_w"/>
                                          </p:val>
                                        </p:tav>
                                      </p:tavLst>
                                    </p:anim>
                                    <p:anim calcmode="lin" valueType="num">
                                      <p:cBhvr>
                                        <p:cTn id="50" dur="500" fill="hold"/>
                                        <p:tgtEl>
                                          <p:spTgt spid="86"/>
                                        </p:tgtEl>
                                        <p:attrNameLst>
                                          <p:attrName>ppt_h</p:attrName>
                                        </p:attrNameLst>
                                      </p:cBhvr>
                                      <p:tavLst>
                                        <p:tav tm="0">
                                          <p:val>
                                            <p:fltVal val="0"/>
                                          </p:val>
                                        </p:tav>
                                        <p:tav tm="100000">
                                          <p:val>
                                            <p:strVal val="#ppt_h"/>
                                          </p:val>
                                        </p:tav>
                                      </p:tavLst>
                                    </p:anim>
                                    <p:animEffect transition="in" filter="fade">
                                      <p:cBhvr>
                                        <p:cTn id="51" dur="500"/>
                                        <p:tgtEl>
                                          <p:spTgt spid="86"/>
                                        </p:tgtEl>
                                      </p:cBhvr>
                                    </p:animEffect>
                                  </p:childTnLst>
                                </p:cTn>
                              </p:par>
                              <p:par>
                                <p:cTn id="52" presetID="2" presetClass="entr" presetSubtype="4" accel="20000" decel="80000"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additive="base">
                                        <p:cTn id="54" dur="500" fill="hold"/>
                                        <p:tgtEl>
                                          <p:spTgt spid="55"/>
                                        </p:tgtEl>
                                        <p:attrNameLst>
                                          <p:attrName>ppt_x</p:attrName>
                                        </p:attrNameLst>
                                      </p:cBhvr>
                                      <p:tavLst>
                                        <p:tav tm="0">
                                          <p:val>
                                            <p:strVal val="#ppt_x"/>
                                          </p:val>
                                        </p:tav>
                                        <p:tav tm="100000">
                                          <p:val>
                                            <p:strVal val="#ppt_x"/>
                                          </p:val>
                                        </p:tav>
                                      </p:tavLst>
                                    </p:anim>
                                    <p:anim calcmode="lin" valueType="num">
                                      <p:cBhvr additive="base">
                                        <p:cTn id="5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animBg="1"/>
      <p:bldP spid="75" grpId="0" animBg="1"/>
      <p:bldP spid="85" grpId="0" animBg="1"/>
      <p:bldP spid="8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2529191" y="1172079"/>
            <a:ext cx="1799618" cy="3620724"/>
            <a:chOff x="3505200" y="431800"/>
            <a:chExt cx="2127250" cy="4279900"/>
          </a:xfrm>
          <a:effectLst/>
        </p:grpSpPr>
        <p:sp>
          <p:nvSpPr>
            <p:cNvPr id="63"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64"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65"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6"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7"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8"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69"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0"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1"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2"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3"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4"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68580" tIns="34290" rIns="68580" bIns="34290" numCol="1" anchor="t" anchorCtr="0" compatLnSpc="1">
              <a:prstTxWarp prst="textNoShape">
                <a:avLst/>
              </a:prstTxWarp>
            </a:bodyPr>
            <a:lstStyle/>
            <a:p>
              <a:endParaRPr lang="en-US" sz="1350"/>
            </a:p>
          </p:txBody>
        </p:sp>
      </p:grpSp>
      <p:sp>
        <p:nvSpPr>
          <p:cNvPr id="4" name="Text Placeholder 3"/>
          <p:cNvSpPr>
            <a:spLocks noGrp="1"/>
          </p:cNvSpPr>
          <p:nvPr>
            <p:ph type="body" sz="half" idx="2"/>
          </p:nvPr>
        </p:nvSpPr>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smtClean="0"/>
              <a:t>Best App Showcase – Top Features</a:t>
            </a:r>
            <a:endParaRPr lang="en-US" dirty="0"/>
          </a:p>
        </p:txBody>
      </p:sp>
      <p:pic>
        <p:nvPicPr>
          <p:cNvPr id="2" name="Picture Placeholder 1"/>
          <p:cNvPicPr>
            <a:picLocks noGrp="1" noChangeAspect="1"/>
          </p:cNvPicPr>
          <p:nvPr>
            <p:ph type="pic" sz="quarter" idx="24"/>
          </p:nvPr>
        </p:nvPicPr>
        <p:blipFill>
          <a:blip r:embed="rId2" cstate="print">
            <a:extLst>
              <a:ext uri="{28A0092B-C50C-407E-A947-70E740481C1C}">
                <a14:useLocalDpi xmlns:a14="http://schemas.microsoft.com/office/drawing/2010/main" val="0"/>
              </a:ext>
            </a:extLst>
          </a:blip>
          <a:srcRect l="142" r="142"/>
          <a:stretch>
            <a:fillRect/>
          </a:stretch>
        </p:blipFill>
        <p:spPr/>
      </p:pic>
      <p:sp>
        <p:nvSpPr>
          <p:cNvPr id="75" name="Inhaltsplatzhalter 4"/>
          <p:cNvSpPr txBox="1">
            <a:spLocks/>
          </p:cNvSpPr>
          <p:nvPr/>
        </p:nvSpPr>
        <p:spPr>
          <a:xfrm>
            <a:off x="616744" y="2129326"/>
            <a:ext cx="932639"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200" b="1" dirty="0">
                <a:solidFill>
                  <a:schemeClr val="accent1"/>
                </a:solidFill>
                <a:latin typeface="+mj-lt"/>
              </a:rPr>
              <a:t>TITLE GOES HERE</a:t>
            </a:r>
            <a:endParaRPr lang="en-US" sz="900" dirty="0">
              <a:solidFill>
                <a:schemeClr val="tx1">
                  <a:lumMod val="75000"/>
                  <a:lumOff val="25000"/>
                </a:schemeClr>
              </a:solidFill>
              <a:latin typeface="+mn-lt"/>
            </a:endParaRPr>
          </a:p>
        </p:txBody>
      </p:sp>
      <p:sp>
        <p:nvSpPr>
          <p:cNvPr id="76" name="Oval 75"/>
          <p:cNvSpPr/>
          <p:nvPr/>
        </p:nvSpPr>
        <p:spPr>
          <a:xfrm>
            <a:off x="1670800" y="2786317"/>
            <a:ext cx="628650" cy="6286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7" name="Group 76"/>
          <p:cNvGrpSpPr/>
          <p:nvPr/>
        </p:nvGrpSpPr>
        <p:grpSpPr>
          <a:xfrm>
            <a:off x="1787464" y="2903294"/>
            <a:ext cx="395323" cy="394697"/>
            <a:chOff x="838200" y="2346325"/>
            <a:chExt cx="1001713" cy="1000125"/>
          </a:xfrm>
          <a:solidFill>
            <a:schemeClr val="bg1"/>
          </a:solidFill>
        </p:grpSpPr>
        <p:sp>
          <p:nvSpPr>
            <p:cNvPr id="78"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9"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0"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1"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2"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7"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89" name="Oval 88"/>
          <p:cNvSpPr/>
          <p:nvPr/>
        </p:nvSpPr>
        <p:spPr>
          <a:xfrm>
            <a:off x="1681456" y="1981200"/>
            <a:ext cx="628650" cy="6286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0" name="Group 89"/>
          <p:cNvGrpSpPr/>
          <p:nvPr/>
        </p:nvGrpSpPr>
        <p:grpSpPr>
          <a:xfrm>
            <a:off x="1786956" y="2087900"/>
            <a:ext cx="417651" cy="415251"/>
            <a:chOff x="3505200" y="1770063"/>
            <a:chExt cx="552450" cy="549275"/>
          </a:xfrm>
          <a:solidFill>
            <a:schemeClr val="bg1"/>
          </a:solidFill>
        </p:grpSpPr>
        <p:sp>
          <p:nvSpPr>
            <p:cNvPr id="91"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2"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93" name="Oval 92"/>
          <p:cNvSpPr/>
          <p:nvPr/>
        </p:nvSpPr>
        <p:spPr>
          <a:xfrm>
            <a:off x="1679309" y="3591433"/>
            <a:ext cx="628650" cy="6286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Freeform 44"/>
          <p:cNvSpPr>
            <a:spLocks noEditPoints="1"/>
          </p:cNvSpPr>
          <p:nvPr/>
        </p:nvSpPr>
        <p:spPr bwMode="auto">
          <a:xfrm>
            <a:off x="1782894" y="3695018"/>
            <a:ext cx="421481" cy="421481"/>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5" name="Inhaltsplatzhalter 4"/>
          <p:cNvSpPr txBox="1">
            <a:spLocks/>
          </p:cNvSpPr>
          <p:nvPr/>
        </p:nvSpPr>
        <p:spPr>
          <a:xfrm>
            <a:off x="616744" y="2934442"/>
            <a:ext cx="932639"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200" b="1" dirty="0">
                <a:solidFill>
                  <a:schemeClr val="accent2"/>
                </a:solidFill>
                <a:latin typeface="+mj-lt"/>
              </a:rPr>
              <a:t>TITLE GOES HERE</a:t>
            </a:r>
            <a:endParaRPr lang="en-US" sz="900" dirty="0">
              <a:solidFill>
                <a:schemeClr val="accent2"/>
              </a:solidFill>
              <a:latin typeface="+mn-lt"/>
            </a:endParaRPr>
          </a:p>
        </p:txBody>
      </p:sp>
      <p:sp>
        <p:nvSpPr>
          <p:cNvPr id="96" name="Inhaltsplatzhalter 4"/>
          <p:cNvSpPr txBox="1">
            <a:spLocks/>
          </p:cNvSpPr>
          <p:nvPr/>
        </p:nvSpPr>
        <p:spPr>
          <a:xfrm>
            <a:off x="609600" y="3739559"/>
            <a:ext cx="932639"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200" b="1" dirty="0">
                <a:solidFill>
                  <a:schemeClr val="accent3"/>
                </a:solidFill>
                <a:latin typeface="+mj-lt"/>
              </a:rPr>
              <a:t>TITLE GOES HERE</a:t>
            </a:r>
            <a:endParaRPr lang="en-US" sz="900" dirty="0">
              <a:solidFill>
                <a:schemeClr val="accent3"/>
              </a:solidFill>
              <a:latin typeface="+mn-lt"/>
            </a:endParaRPr>
          </a:p>
        </p:txBody>
      </p:sp>
      <p:sp>
        <p:nvSpPr>
          <p:cNvPr id="98" name="Inhaltsplatzhalter 4"/>
          <p:cNvSpPr txBox="1">
            <a:spLocks/>
          </p:cNvSpPr>
          <p:nvPr/>
        </p:nvSpPr>
        <p:spPr>
          <a:xfrm>
            <a:off x="5315761" y="2129326"/>
            <a:ext cx="932639"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b="1" dirty="0">
                <a:solidFill>
                  <a:schemeClr val="accent4"/>
                </a:solidFill>
                <a:latin typeface="+mj-lt"/>
              </a:rPr>
              <a:t>TITLE GOES HERE</a:t>
            </a:r>
            <a:endParaRPr lang="en-US" sz="900" dirty="0">
              <a:solidFill>
                <a:schemeClr val="accent4"/>
              </a:solidFill>
              <a:latin typeface="+mn-lt"/>
            </a:endParaRPr>
          </a:p>
        </p:txBody>
      </p:sp>
      <p:sp>
        <p:nvSpPr>
          <p:cNvPr id="99" name="Inhaltsplatzhalter 4"/>
          <p:cNvSpPr txBox="1">
            <a:spLocks/>
          </p:cNvSpPr>
          <p:nvPr/>
        </p:nvSpPr>
        <p:spPr>
          <a:xfrm>
            <a:off x="5315761" y="2934442"/>
            <a:ext cx="932639"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b="1" dirty="0">
                <a:solidFill>
                  <a:schemeClr val="accent5"/>
                </a:solidFill>
                <a:latin typeface="+mj-lt"/>
              </a:rPr>
              <a:t>TITLE GOES HERE</a:t>
            </a:r>
            <a:endParaRPr lang="en-US" sz="900" dirty="0">
              <a:solidFill>
                <a:schemeClr val="accent5"/>
              </a:solidFill>
              <a:latin typeface="+mn-lt"/>
            </a:endParaRPr>
          </a:p>
        </p:txBody>
      </p:sp>
      <p:sp>
        <p:nvSpPr>
          <p:cNvPr id="100" name="Inhaltsplatzhalter 4"/>
          <p:cNvSpPr txBox="1">
            <a:spLocks/>
          </p:cNvSpPr>
          <p:nvPr/>
        </p:nvSpPr>
        <p:spPr>
          <a:xfrm>
            <a:off x="5315761" y="3739559"/>
            <a:ext cx="932639"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b="1" dirty="0">
                <a:solidFill>
                  <a:schemeClr val="accent6"/>
                </a:solidFill>
                <a:latin typeface="+mj-lt"/>
              </a:rPr>
              <a:t>TITLE GOES HERE</a:t>
            </a:r>
            <a:endParaRPr lang="en-US" sz="900" dirty="0">
              <a:solidFill>
                <a:schemeClr val="accent6"/>
              </a:solidFill>
              <a:latin typeface="+mn-lt"/>
            </a:endParaRPr>
          </a:p>
        </p:txBody>
      </p:sp>
      <p:sp>
        <p:nvSpPr>
          <p:cNvPr id="101" name="Oval 100"/>
          <p:cNvSpPr/>
          <p:nvPr/>
        </p:nvSpPr>
        <p:spPr>
          <a:xfrm>
            <a:off x="4558550" y="1981200"/>
            <a:ext cx="628650" cy="6286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3" name="Group 102"/>
          <p:cNvGrpSpPr/>
          <p:nvPr/>
        </p:nvGrpSpPr>
        <p:grpSpPr>
          <a:xfrm>
            <a:off x="4744441" y="2065337"/>
            <a:ext cx="256869" cy="460377"/>
            <a:chOff x="4405313" y="2274888"/>
            <a:chExt cx="328613" cy="588962"/>
          </a:xfrm>
          <a:solidFill>
            <a:schemeClr val="bg1"/>
          </a:solidFill>
        </p:grpSpPr>
        <p:sp>
          <p:nvSpPr>
            <p:cNvPr id="106"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7"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08" name="Oval 107"/>
          <p:cNvSpPr/>
          <p:nvPr/>
        </p:nvSpPr>
        <p:spPr>
          <a:xfrm>
            <a:off x="4547893" y="2786317"/>
            <a:ext cx="628650" cy="6286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9" name="Group 108"/>
          <p:cNvGrpSpPr/>
          <p:nvPr/>
        </p:nvGrpSpPr>
        <p:grpSpPr>
          <a:xfrm>
            <a:off x="4621509" y="2859933"/>
            <a:ext cx="481419" cy="481419"/>
            <a:chOff x="4660900" y="1728788"/>
            <a:chExt cx="609600" cy="609600"/>
          </a:xfrm>
          <a:solidFill>
            <a:schemeClr val="bg1"/>
          </a:solidFill>
        </p:grpSpPr>
        <p:sp>
          <p:nvSpPr>
            <p:cNvPr id="110" name="Freeform 38"/>
            <p:cNvSpPr>
              <a:spLocks noEditPoints="1"/>
            </p:cNvSpPr>
            <p:nvPr/>
          </p:nvSpPr>
          <p:spPr bwMode="auto">
            <a:xfrm>
              <a:off x="4884738" y="1871663"/>
              <a:ext cx="242888" cy="323850"/>
            </a:xfrm>
            <a:custGeom>
              <a:avLst/>
              <a:gdLst>
                <a:gd name="T0" fmla="*/ 115 w 1383"/>
                <a:gd name="T1" fmla="*/ 167 h 1844"/>
                <a:gd name="T2" fmla="*/ 115 w 1383"/>
                <a:gd name="T3" fmla="*/ 1677 h 1844"/>
                <a:gd name="T4" fmla="*/ 1222 w 1383"/>
                <a:gd name="T5" fmla="*/ 922 h 1844"/>
                <a:gd name="T6" fmla="*/ 115 w 1383"/>
                <a:gd name="T7" fmla="*/ 167 h 1844"/>
                <a:gd name="T8" fmla="*/ 61 w 1383"/>
                <a:gd name="T9" fmla="*/ 0 h 1844"/>
                <a:gd name="T10" fmla="*/ 77 w 1383"/>
                <a:gd name="T11" fmla="*/ 4 h 1844"/>
                <a:gd name="T12" fmla="*/ 90 w 1383"/>
                <a:gd name="T13" fmla="*/ 11 h 1844"/>
                <a:gd name="T14" fmla="*/ 1357 w 1383"/>
                <a:gd name="T15" fmla="*/ 875 h 1844"/>
                <a:gd name="T16" fmla="*/ 1368 w 1383"/>
                <a:gd name="T17" fmla="*/ 883 h 1844"/>
                <a:gd name="T18" fmla="*/ 1376 w 1383"/>
                <a:gd name="T19" fmla="*/ 895 h 1844"/>
                <a:gd name="T20" fmla="*/ 1381 w 1383"/>
                <a:gd name="T21" fmla="*/ 908 h 1844"/>
                <a:gd name="T22" fmla="*/ 1383 w 1383"/>
                <a:gd name="T23" fmla="*/ 922 h 1844"/>
                <a:gd name="T24" fmla="*/ 1381 w 1383"/>
                <a:gd name="T25" fmla="*/ 936 h 1844"/>
                <a:gd name="T26" fmla="*/ 1376 w 1383"/>
                <a:gd name="T27" fmla="*/ 949 h 1844"/>
                <a:gd name="T28" fmla="*/ 1368 w 1383"/>
                <a:gd name="T29" fmla="*/ 961 h 1844"/>
                <a:gd name="T30" fmla="*/ 1357 w 1383"/>
                <a:gd name="T31" fmla="*/ 969 h 1844"/>
                <a:gd name="T32" fmla="*/ 90 w 1383"/>
                <a:gd name="T33" fmla="*/ 1833 h 1844"/>
                <a:gd name="T34" fmla="*/ 75 w 1383"/>
                <a:gd name="T35" fmla="*/ 1842 h 1844"/>
                <a:gd name="T36" fmla="*/ 58 w 1383"/>
                <a:gd name="T37" fmla="*/ 1844 h 1844"/>
                <a:gd name="T38" fmla="*/ 44 w 1383"/>
                <a:gd name="T39" fmla="*/ 1842 h 1844"/>
                <a:gd name="T40" fmla="*/ 31 w 1383"/>
                <a:gd name="T41" fmla="*/ 1837 h 1844"/>
                <a:gd name="T42" fmla="*/ 18 w 1383"/>
                <a:gd name="T43" fmla="*/ 1828 h 1844"/>
                <a:gd name="T44" fmla="*/ 9 w 1383"/>
                <a:gd name="T45" fmla="*/ 1815 h 1844"/>
                <a:gd name="T46" fmla="*/ 2 w 1383"/>
                <a:gd name="T47" fmla="*/ 1802 h 1844"/>
                <a:gd name="T48" fmla="*/ 0 w 1383"/>
                <a:gd name="T49" fmla="*/ 1786 h 1844"/>
                <a:gd name="T50" fmla="*/ 0 w 1383"/>
                <a:gd name="T51" fmla="*/ 58 h 1844"/>
                <a:gd name="T52" fmla="*/ 2 w 1383"/>
                <a:gd name="T53" fmla="*/ 42 h 1844"/>
                <a:gd name="T54" fmla="*/ 9 w 1383"/>
                <a:gd name="T55" fmla="*/ 29 h 1844"/>
                <a:gd name="T56" fmla="*/ 18 w 1383"/>
                <a:gd name="T57" fmla="*/ 16 h 1844"/>
                <a:gd name="T58" fmla="*/ 31 w 1383"/>
                <a:gd name="T59" fmla="*/ 7 h 1844"/>
                <a:gd name="T60" fmla="*/ 45 w 1383"/>
                <a:gd name="T61" fmla="*/ 1 h 1844"/>
                <a:gd name="T62" fmla="*/ 61 w 1383"/>
                <a:gd name="T63" fmla="*/ 0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3" h="1844">
                  <a:moveTo>
                    <a:pt x="115" y="167"/>
                  </a:moveTo>
                  <a:lnTo>
                    <a:pt x="115" y="1677"/>
                  </a:lnTo>
                  <a:lnTo>
                    <a:pt x="1222" y="922"/>
                  </a:lnTo>
                  <a:lnTo>
                    <a:pt x="115" y="167"/>
                  </a:lnTo>
                  <a:close/>
                  <a:moveTo>
                    <a:pt x="61" y="0"/>
                  </a:moveTo>
                  <a:lnTo>
                    <a:pt x="77" y="4"/>
                  </a:lnTo>
                  <a:lnTo>
                    <a:pt x="90" y="11"/>
                  </a:lnTo>
                  <a:lnTo>
                    <a:pt x="1357" y="875"/>
                  </a:lnTo>
                  <a:lnTo>
                    <a:pt x="1368" y="883"/>
                  </a:lnTo>
                  <a:lnTo>
                    <a:pt x="1376" y="895"/>
                  </a:lnTo>
                  <a:lnTo>
                    <a:pt x="1381" y="908"/>
                  </a:lnTo>
                  <a:lnTo>
                    <a:pt x="1383" y="922"/>
                  </a:lnTo>
                  <a:lnTo>
                    <a:pt x="1381" y="936"/>
                  </a:lnTo>
                  <a:lnTo>
                    <a:pt x="1376" y="949"/>
                  </a:lnTo>
                  <a:lnTo>
                    <a:pt x="1368" y="961"/>
                  </a:lnTo>
                  <a:lnTo>
                    <a:pt x="1357" y="969"/>
                  </a:lnTo>
                  <a:lnTo>
                    <a:pt x="90" y="1833"/>
                  </a:lnTo>
                  <a:lnTo>
                    <a:pt x="75" y="1842"/>
                  </a:lnTo>
                  <a:lnTo>
                    <a:pt x="58" y="1844"/>
                  </a:lnTo>
                  <a:lnTo>
                    <a:pt x="44" y="1842"/>
                  </a:lnTo>
                  <a:lnTo>
                    <a:pt x="31" y="1837"/>
                  </a:lnTo>
                  <a:lnTo>
                    <a:pt x="18" y="1828"/>
                  </a:lnTo>
                  <a:lnTo>
                    <a:pt x="9" y="1815"/>
                  </a:lnTo>
                  <a:lnTo>
                    <a:pt x="2" y="1802"/>
                  </a:lnTo>
                  <a:lnTo>
                    <a:pt x="0" y="1786"/>
                  </a:lnTo>
                  <a:lnTo>
                    <a:pt x="0" y="58"/>
                  </a:lnTo>
                  <a:lnTo>
                    <a:pt x="2" y="42"/>
                  </a:lnTo>
                  <a:lnTo>
                    <a:pt x="9" y="29"/>
                  </a:lnTo>
                  <a:lnTo>
                    <a:pt x="18" y="16"/>
                  </a:lnTo>
                  <a:lnTo>
                    <a:pt x="31" y="7"/>
                  </a:lnTo>
                  <a:lnTo>
                    <a:pt x="45" y="1"/>
                  </a:lnTo>
                  <a:lnTo>
                    <a:pt x="6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1" name="Freeform 39"/>
            <p:cNvSpPr>
              <a:spLocks noEditPoints="1"/>
            </p:cNvSpPr>
            <p:nvPr/>
          </p:nvSpPr>
          <p:spPr bwMode="auto">
            <a:xfrm>
              <a:off x="4660900" y="1728788"/>
              <a:ext cx="609600" cy="609600"/>
            </a:xfrm>
            <a:custGeom>
              <a:avLst/>
              <a:gdLst>
                <a:gd name="T0" fmla="*/ 1427 w 3456"/>
                <a:gd name="T1" fmla="*/ 143 h 3456"/>
                <a:gd name="T2" fmla="*/ 1057 w 3456"/>
                <a:gd name="T3" fmla="*/ 262 h 3456"/>
                <a:gd name="T4" fmla="*/ 731 w 3456"/>
                <a:gd name="T5" fmla="*/ 462 h 3456"/>
                <a:gd name="T6" fmla="*/ 462 w 3456"/>
                <a:gd name="T7" fmla="*/ 731 h 3456"/>
                <a:gd name="T8" fmla="*/ 262 w 3456"/>
                <a:gd name="T9" fmla="*/ 1057 h 3456"/>
                <a:gd name="T10" fmla="*/ 143 w 3456"/>
                <a:gd name="T11" fmla="*/ 1427 h 3456"/>
                <a:gd name="T12" fmla="*/ 118 w 3456"/>
                <a:gd name="T13" fmla="*/ 1830 h 3456"/>
                <a:gd name="T14" fmla="*/ 192 w 3456"/>
                <a:gd name="T15" fmla="*/ 2219 h 3456"/>
                <a:gd name="T16" fmla="*/ 352 w 3456"/>
                <a:gd name="T17" fmla="*/ 2569 h 3456"/>
                <a:gd name="T18" fmla="*/ 589 w 3456"/>
                <a:gd name="T19" fmla="*/ 2867 h 3456"/>
                <a:gd name="T20" fmla="*/ 887 w 3456"/>
                <a:gd name="T21" fmla="*/ 3104 h 3456"/>
                <a:gd name="T22" fmla="*/ 1237 w 3456"/>
                <a:gd name="T23" fmla="*/ 3264 h 3456"/>
                <a:gd name="T24" fmla="*/ 1626 w 3456"/>
                <a:gd name="T25" fmla="*/ 3338 h 3456"/>
                <a:gd name="T26" fmla="*/ 2029 w 3456"/>
                <a:gd name="T27" fmla="*/ 3313 h 3456"/>
                <a:gd name="T28" fmla="*/ 2399 w 3456"/>
                <a:gd name="T29" fmla="*/ 3194 h 3456"/>
                <a:gd name="T30" fmla="*/ 2725 w 3456"/>
                <a:gd name="T31" fmla="*/ 2994 h 3456"/>
                <a:gd name="T32" fmla="*/ 2994 w 3456"/>
                <a:gd name="T33" fmla="*/ 2725 h 3456"/>
                <a:gd name="T34" fmla="*/ 3194 w 3456"/>
                <a:gd name="T35" fmla="*/ 2399 h 3456"/>
                <a:gd name="T36" fmla="*/ 3313 w 3456"/>
                <a:gd name="T37" fmla="*/ 2029 h 3456"/>
                <a:gd name="T38" fmla="*/ 3338 w 3456"/>
                <a:gd name="T39" fmla="*/ 1626 h 3456"/>
                <a:gd name="T40" fmla="*/ 3264 w 3456"/>
                <a:gd name="T41" fmla="*/ 1237 h 3456"/>
                <a:gd name="T42" fmla="*/ 3104 w 3456"/>
                <a:gd name="T43" fmla="*/ 887 h 3456"/>
                <a:gd name="T44" fmla="*/ 2867 w 3456"/>
                <a:gd name="T45" fmla="*/ 589 h 3456"/>
                <a:gd name="T46" fmla="*/ 2569 w 3456"/>
                <a:gd name="T47" fmla="*/ 352 h 3456"/>
                <a:gd name="T48" fmla="*/ 2219 w 3456"/>
                <a:gd name="T49" fmla="*/ 192 h 3456"/>
                <a:gd name="T50" fmla="*/ 1830 w 3456"/>
                <a:gd name="T51" fmla="*/ 118 h 3456"/>
                <a:gd name="T52" fmla="*/ 1936 w 3456"/>
                <a:gd name="T53" fmla="*/ 13 h 3456"/>
                <a:gd name="T54" fmla="*/ 2330 w 3456"/>
                <a:gd name="T55" fmla="*/ 108 h 3456"/>
                <a:gd name="T56" fmla="*/ 2683 w 3456"/>
                <a:gd name="T57" fmla="*/ 289 h 3456"/>
                <a:gd name="T58" fmla="*/ 2984 w 3456"/>
                <a:gd name="T59" fmla="*/ 541 h 3456"/>
                <a:gd name="T60" fmla="*/ 3219 w 3456"/>
                <a:gd name="T61" fmla="*/ 857 h 3456"/>
                <a:gd name="T62" fmla="*/ 3380 w 3456"/>
                <a:gd name="T63" fmla="*/ 1221 h 3456"/>
                <a:gd name="T64" fmla="*/ 3453 w 3456"/>
                <a:gd name="T65" fmla="*/ 1623 h 3456"/>
                <a:gd name="T66" fmla="*/ 3428 w 3456"/>
                <a:gd name="T67" fmla="*/ 2038 h 3456"/>
                <a:gd name="T68" fmla="*/ 3310 w 3456"/>
                <a:gd name="T69" fmla="*/ 2422 h 3456"/>
                <a:gd name="T70" fmla="*/ 3110 w 3456"/>
                <a:gd name="T71" fmla="*/ 2764 h 3456"/>
                <a:gd name="T72" fmla="*/ 2840 w 3456"/>
                <a:gd name="T73" fmla="*/ 3049 h 3456"/>
                <a:gd name="T74" fmla="*/ 2512 w 3456"/>
                <a:gd name="T75" fmla="*/ 3267 h 3456"/>
                <a:gd name="T76" fmla="*/ 2137 w 3456"/>
                <a:gd name="T77" fmla="*/ 3407 h 3456"/>
                <a:gd name="T78" fmla="*/ 1728 w 3456"/>
                <a:gd name="T79" fmla="*/ 3456 h 3456"/>
                <a:gd name="T80" fmla="*/ 1319 w 3456"/>
                <a:gd name="T81" fmla="*/ 3407 h 3456"/>
                <a:gd name="T82" fmla="*/ 944 w 3456"/>
                <a:gd name="T83" fmla="*/ 3267 h 3456"/>
                <a:gd name="T84" fmla="*/ 616 w 3456"/>
                <a:gd name="T85" fmla="*/ 3049 h 3456"/>
                <a:gd name="T86" fmla="*/ 346 w 3456"/>
                <a:gd name="T87" fmla="*/ 2764 h 3456"/>
                <a:gd name="T88" fmla="*/ 146 w 3456"/>
                <a:gd name="T89" fmla="*/ 2422 h 3456"/>
                <a:gd name="T90" fmla="*/ 28 w 3456"/>
                <a:gd name="T91" fmla="*/ 2038 h 3456"/>
                <a:gd name="T92" fmla="*/ 3 w 3456"/>
                <a:gd name="T93" fmla="*/ 1623 h 3456"/>
                <a:gd name="T94" fmla="*/ 76 w 3456"/>
                <a:gd name="T95" fmla="*/ 1221 h 3456"/>
                <a:gd name="T96" fmla="*/ 237 w 3456"/>
                <a:gd name="T97" fmla="*/ 857 h 3456"/>
                <a:gd name="T98" fmla="*/ 472 w 3456"/>
                <a:gd name="T99" fmla="*/ 541 h 3456"/>
                <a:gd name="T100" fmla="*/ 773 w 3456"/>
                <a:gd name="T101" fmla="*/ 289 h 3456"/>
                <a:gd name="T102" fmla="*/ 1126 w 3456"/>
                <a:gd name="T103" fmla="*/ 108 h 3456"/>
                <a:gd name="T104" fmla="*/ 1520 w 3456"/>
                <a:gd name="T105" fmla="*/ 13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56" h="3456">
                  <a:moveTo>
                    <a:pt x="1728" y="115"/>
                  </a:moveTo>
                  <a:lnTo>
                    <a:pt x="1626" y="118"/>
                  </a:lnTo>
                  <a:lnTo>
                    <a:pt x="1526" y="128"/>
                  </a:lnTo>
                  <a:lnTo>
                    <a:pt x="1427" y="143"/>
                  </a:lnTo>
                  <a:lnTo>
                    <a:pt x="1331" y="164"/>
                  </a:lnTo>
                  <a:lnTo>
                    <a:pt x="1237" y="192"/>
                  </a:lnTo>
                  <a:lnTo>
                    <a:pt x="1146" y="224"/>
                  </a:lnTo>
                  <a:lnTo>
                    <a:pt x="1057" y="262"/>
                  </a:lnTo>
                  <a:lnTo>
                    <a:pt x="971" y="305"/>
                  </a:lnTo>
                  <a:lnTo>
                    <a:pt x="887" y="352"/>
                  </a:lnTo>
                  <a:lnTo>
                    <a:pt x="807" y="404"/>
                  </a:lnTo>
                  <a:lnTo>
                    <a:pt x="731" y="462"/>
                  </a:lnTo>
                  <a:lnTo>
                    <a:pt x="658" y="523"/>
                  </a:lnTo>
                  <a:lnTo>
                    <a:pt x="589" y="589"/>
                  </a:lnTo>
                  <a:lnTo>
                    <a:pt x="523" y="658"/>
                  </a:lnTo>
                  <a:lnTo>
                    <a:pt x="462" y="731"/>
                  </a:lnTo>
                  <a:lnTo>
                    <a:pt x="404" y="807"/>
                  </a:lnTo>
                  <a:lnTo>
                    <a:pt x="352" y="887"/>
                  </a:lnTo>
                  <a:lnTo>
                    <a:pt x="305" y="971"/>
                  </a:lnTo>
                  <a:lnTo>
                    <a:pt x="262" y="1057"/>
                  </a:lnTo>
                  <a:lnTo>
                    <a:pt x="224" y="1146"/>
                  </a:lnTo>
                  <a:lnTo>
                    <a:pt x="192" y="1237"/>
                  </a:lnTo>
                  <a:lnTo>
                    <a:pt x="164" y="1331"/>
                  </a:lnTo>
                  <a:lnTo>
                    <a:pt x="143" y="1427"/>
                  </a:lnTo>
                  <a:lnTo>
                    <a:pt x="128" y="1526"/>
                  </a:lnTo>
                  <a:lnTo>
                    <a:pt x="118" y="1626"/>
                  </a:lnTo>
                  <a:lnTo>
                    <a:pt x="115" y="1728"/>
                  </a:lnTo>
                  <a:lnTo>
                    <a:pt x="118" y="1830"/>
                  </a:lnTo>
                  <a:lnTo>
                    <a:pt x="128" y="1930"/>
                  </a:lnTo>
                  <a:lnTo>
                    <a:pt x="143" y="2029"/>
                  </a:lnTo>
                  <a:lnTo>
                    <a:pt x="164" y="2125"/>
                  </a:lnTo>
                  <a:lnTo>
                    <a:pt x="192" y="2219"/>
                  </a:lnTo>
                  <a:lnTo>
                    <a:pt x="224" y="2310"/>
                  </a:lnTo>
                  <a:lnTo>
                    <a:pt x="262" y="2399"/>
                  </a:lnTo>
                  <a:lnTo>
                    <a:pt x="305" y="2485"/>
                  </a:lnTo>
                  <a:lnTo>
                    <a:pt x="352" y="2569"/>
                  </a:lnTo>
                  <a:lnTo>
                    <a:pt x="404" y="2649"/>
                  </a:lnTo>
                  <a:lnTo>
                    <a:pt x="462" y="2725"/>
                  </a:lnTo>
                  <a:lnTo>
                    <a:pt x="523" y="2798"/>
                  </a:lnTo>
                  <a:lnTo>
                    <a:pt x="589" y="2867"/>
                  </a:lnTo>
                  <a:lnTo>
                    <a:pt x="658" y="2933"/>
                  </a:lnTo>
                  <a:lnTo>
                    <a:pt x="731" y="2994"/>
                  </a:lnTo>
                  <a:lnTo>
                    <a:pt x="807" y="3052"/>
                  </a:lnTo>
                  <a:lnTo>
                    <a:pt x="887" y="3104"/>
                  </a:lnTo>
                  <a:lnTo>
                    <a:pt x="971" y="3151"/>
                  </a:lnTo>
                  <a:lnTo>
                    <a:pt x="1057" y="3194"/>
                  </a:lnTo>
                  <a:lnTo>
                    <a:pt x="1146" y="3232"/>
                  </a:lnTo>
                  <a:lnTo>
                    <a:pt x="1237" y="3264"/>
                  </a:lnTo>
                  <a:lnTo>
                    <a:pt x="1331" y="3292"/>
                  </a:lnTo>
                  <a:lnTo>
                    <a:pt x="1427" y="3313"/>
                  </a:lnTo>
                  <a:lnTo>
                    <a:pt x="1526" y="3328"/>
                  </a:lnTo>
                  <a:lnTo>
                    <a:pt x="1626" y="3338"/>
                  </a:lnTo>
                  <a:lnTo>
                    <a:pt x="1728" y="3341"/>
                  </a:lnTo>
                  <a:lnTo>
                    <a:pt x="1830" y="3338"/>
                  </a:lnTo>
                  <a:lnTo>
                    <a:pt x="1930" y="3328"/>
                  </a:lnTo>
                  <a:lnTo>
                    <a:pt x="2029" y="3313"/>
                  </a:lnTo>
                  <a:lnTo>
                    <a:pt x="2125" y="3292"/>
                  </a:lnTo>
                  <a:lnTo>
                    <a:pt x="2219" y="3264"/>
                  </a:lnTo>
                  <a:lnTo>
                    <a:pt x="2310" y="3232"/>
                  </a:lnTo>
                  <a:lnTo>
                    <a:pt x="2399" y="3194"/>
                  </a:lnTo>
                  <a:lnTo>
                    <a:pt x="2485" y="3151"/>
                  </a:lnTo>
                  <a:lnTo>
                    <a:pt x="2569" y="3104"/>
                  </a:lnTo>
                  <a:lnTo>
                    <a:pt x="2649" y="3052"/>
                  </a:lnTo>
                  <a:lnTo>
                    <a:pt x="2725" y="2994"/>
                  </a:lnTo>
                  <a:lnTo>
                    <a:pt x="2798" y="2933"/>
                  </a:lnTo>
                  <a:lnTo>
                    <a:pt x="2867" y="2867"/>
                  </a:lnTo>
                  <a:lnTo>
                    <a:pt x="2933" y="2798"/>
                  </a:lnTo>
                  <a:lnTo>
                    <a:pt x="2994" y="2725"/>
                  </a:lnTo>
                  <a:lnTo>
                    <a:pt x="3052" y="2649"/>
                  </a:lnTo>
                  <a:lnTo>
                    <a:pt x="3104" y="2569"/>
                  </a:lnTo>
                  <a:lnTo>
                    <a:pt x="3151" y="2485"/>
                  </a:lnTo>
                  <a:lnTo>
                    <a:pt x="3194" y="2399"/>
                  </a:lnTo>
                  <a:lnTo>
                    <a:pt x="3232" y="2310"/>
                  </a:lnTo>
                  <a:lnTo>
                    <a:pt x="3264" y="2219"/>
                  </a:lnTo>
                  <a:lnTo>
                    <a:pt x="3292" y="2125"/>
                  </a:lnTo>
                  <a:lnTo>
                    <a:pt x="3313" y="2029"/>
                  </a:lnTo>
                  <a:lnTo>
                    <a:pt x="3328" y="1930"/>
                  </a:lnTo>
                  <a:lnTo>
                    <a:pt x="3338" y="1830"/>
                  </a:lnTo>
                  <a:lnTo>
                    <a:pt x="3341" y="1728"/>
                  </a:lnTo>
                  <a:lnTo>
                    <a:pt x="3338" y="1626"/>
                  </a:lnTo>
                  <a:lnTo>
                    <a:pt x="3328" y="1526"/>
                  </a:lnTo>
                  <a:lnTo>
                    <a:pt x="3313" y="1427"/>
                  </a:lnTo>
                  <a:lnTo>
                    <a:pt x="3292" y="1331"/>
                  </a:lnTo>
                  <a:lnTo>
                    <a:pt x="3264" y="1237"/>
                  </a:lnTo>
                  <a:lnTo>
                    <a:pt x="3232" y="1146"/>
                  </a:lnTo>
                  <a:lnTo>
                    <a:pt x="3194" y="1057"/>
                  </a:lnTo>
                  <a:lnTo>
                    <a:pt x="3151" y="971"/>
                  </a:lnTo>
                  <a:lnTo>
                    <a:pt x="3104" y="887"/>
                  </a:lnTo>
                  <a:lnTo>
                    <a:pt x="3052" y="807"/>
                  </a:lnTo>
                  <a:lnTo>
                    <a:pt x="2994" y="731"/>
                  </a:lnTo>
                  <a:lnTo>
                    <a:pt x="2933" y="658"/>
                  </a:lnTo>
                  <a:lnTo>
                    <a:pt x="2867" y="589"/>
                  </a:lnTo>
                  <a:lnTo>
                    <a:pt x="2798" y="523"/>
                  </a:lnTo>
                  <a:lnTo>
                    <a:pt x="2725" y="462"/>
                  </a:lnTo>
                  <a:lnTo>
                    <a:pt x="2649" y="404"/>
                  </a:lnTo>
                  <a:lnTo>
                    <a:pt x="2569" y="352"/>
                  </a:lnTo>
                  <a:lnTo>
                    <a:pt x="2485" y="305"/>
                  </a:lnTo>
                  <a:lnTo>
                    <a:pt x="2399" y="262"/>
                  </a:lnTo>
                  <a:lnTo>
                    <a:pt x="2310" y="224"/>
                  </a:lnTo>
                  <a:lnTo>
                    <a:pt x="2219" y="192"/>
                  </a:lnTo>
                  <a:lnTo>
                    <a:pt x="2125" y="164"/>
                  </a:lnTo>
                  <a:lnTo>
                    <a:pt x="2029" y="143"/>
                  </a:lnTo>
                  <a:lnTo>
                    <a:pt x="1930" y="128"/>
                  </a:lnTo>
                  <a:lnTo>
                    <a:pt x="1830" y="118"/>
                  </a:lnTo>
                  <a:lnTo>
                    <a:pt x="1728" y="115"/>
                  </a:lnTo>
                  <a:close/>
                  <a:moveTo>
                    <a:pt x="1728" y="0"/>
                  </a:moveTo>
                  <a:lnTo>
                    <a:pt x="1833" y="3"/>
                  </a:lnTo>
                  <a:lnTo>
                    <a:pt x="1936" y="13"/>
                  </a:lnTo>
                  <a:lnTo>
                    <a:pt x="2038" y="28"/>
                  </a:lnTo>
                  <a:lnTo>
                    <a:pt x="2137" y="49"/>
                  </a:lnTo>
                  <a:lnTo>
                    <a:pt x="2235" y="76"/>
                  </a:lnTo>
                  <a:lnTo>
                    <a:pt x="2330" y="108"/>
                  </a:lnTo>
                  <a:lnTo>
                    <a:pt x="2422" y="146"/>
                  </a:lnTo>
                  <a:lnTo>
                    <a:pt x="2512" y="189"/>
                  </a:lnTo>
                  <a:lnTo>
                    <a:pt x="2599" y="237"/>
                  </a:lnTo>
                  <a:lnTo>
                    <a:pt x="2683" y="289"/>
                  </a:lnTo>
                  <a:lnTo>
                    <a:pt x="2764" y="346"/>
                  </a:lnTo>
                  <a:lnTo>
                    <a:pt x="2840" y="407"/>
                  </a:lnTo>
                  <a:lnTo>
                    <a:pt x="2915" y="472"/>
                  </a:lnTo>
                  <a:lnTo>
                    <a:pt x="2984" y="541"/>
                  </a:lnTo>
                  <a:lnTo>
                    <a:pt x="3049" y="616"/>
                  </a:lnTo>
                  <a:lnTo>
                    <a:pt x="3110" y="692"/>
                  </a:lnTo>
                  <a:lnTo>
                    <a:pt x="3167" y="773"/>
                  </a:lnTo>
                  <a:lnTo>
                    <a:pt x="3219" y="857"/>
                  </a:lnTo>
                  <a:lnTo>
                    <a:pt x="3267" y="944"/>
                  </a:lnTo>
                  <a:lnTo>
                    <a:pt x="3310" y="1034"/>
                  </a:lnTo>
                  <a:lnTo>
                    <a:pt x="3348" y="1126"/>
                  </a:lnTo>
                  <a:lnTo>
                    <a:pt x="3380" y="1221"/>
                  </a:lnTo>
                  <a:lnTo>
                    <a:pt x="3407" y="1319"/>
                  </a:lnTo>
                  <a:lnTo>
                    <a:pt x="3428" y="1418"/>
                  </a:lnTo>
                  <a:lnTo>
                    <a:pt x="3443" y="1520"/>
                  </a:lnTo>
                  <a:lnTo>
                    <a:pt x="3453" y="1623"/>
                  </a:lnTo>
                  <a:lnTo>
                    <a:pt x="3456" y="1728"/>
                  </a:lnTo>
                  <a:lnTo>
                    <a:pt x="3453" y="1833"/>
                  </a:lnTo>
                  <a:lnTo>
                    <a:pt x="3443" y="1936"/>
                  </a:lnTo>
                  <a:lnTo>
                    <a:pt x="3428" y="2038"/>
                  </a:lnTo>
                  <a:lnTo>
                    <a:pt x="3407" y="2137"/>
                  </a:lnTo>
                  <a:lnTo>
                    <a:pt x="3380" y="2235"/>
                  </a:lnTo>
                  <a:lnTo>
                    <a:pt x="3348" y="2330"/>
                  </a:lnTo>
                  <a:lnTo>
                    <a:pt x="3310" y="2422"/>
                  </a:lnTo>
                  <a:lnTo>
                    <a:pt x="3267" y="2512"/>
                  </a:lnTo>
                  <a:lnTo>
                    <a:pt x="3219" y="2599"/>
                  </a:lnTo>
                  <a:lnTo>
                    <a:pt x="3167" y="2683"/>
                  </a:lnTo>
                  <a:lnTo>
                    <a:pt x="3110" y="2764"/>
                  </a:lnTo>
                  <a:lnTo>
                    <a:pt x="3049" y="2840"/>
                  </a:lnTo>
                  <a:lnTo>
                    <a:pt x="2984" y="2915"/>
                  </a:lnTo>
                  <a:lnTo>
                    <a:pt x="2915" y="2984"/>
                  </a:lnTo>
                  <a:lnTo>
                    <a:pt x="2840" y="3049"/>
                  </a:lnTo>
                  <a:lnTo>
                    <a:pt x="2764" y="3110"/>
                  </a:lnTo>
                  <a:lnTo>
                    <a:pt x="2683" y="3167"/>
                  </a:lnTo>
                  <a:lnTo>
                    <a:pt x="2599" y="3219"/>
                  </a:lnTo>
                  <a:lnTo>
                    <a:pt x="2512" y="3267"/>
                  </a:lnTo>
                  <a:lnTo>
                    <a:pt x="2422" y="3310"/>
                  </a:lnTo>
                  <a:lnTo>
                    <a:pt x="2330" y="3348"/>
                  </a:lnTo>
                  <a:lnTo>
                    <a:pt x="2235" y="3380"/>
                  </a:lnTo>
                  <a:lnTo>
                    <a:pt x="2137" y="3407"/>
                  </a:lnTo>
                  <a:lnTo>
                    <a:pt x="2038" y="3428"/>
                  </a:lnTo>
                  <a:lnTo>
                    <a:pt x="1936" y="3443"/>
                  </a:lnTo>
                  <a:lnTo>
                    <a:pt x="1833" y="3453"/>
                  </a:lnTo>
                  <a:lnTo>
                    <a:pt x="1728" y="3456"/>
                  </a:lnTo>
                  <a:lnTo>
                    <a:pt x="1623" y="3453"/>
                  </a:lnTo>
                  <a:lnTo>
                    <a:pt x="1520" y="3443"/>
                  </a:lnTo>
                  <a:lnTo>
                    <a:pt x="1418" y="3428"/>
                  </a:lnTo>
                  <a:lnTo>
                    <a:pt x="1319" y="3407"/>
                  </a:lnTo>
                  <a:lnTo>
                    <a:pt x="1221" y="3380"/>
                  </a:lnTo>
                  <a:lnTo>
                    <a:pt x="1126" y="3348"/>
                  </a:lnTo>
                  <a:lnTo>
                    <a:pt x="1034" y="3310"/>
                  </a:lnTo>
                  <a:lnTo>
                    <a:pt x="944" y="3267"/>
                  </a:lnTo>
                  <a:lnTo>
                    <a:pt x="857" y="3219"/>
                  </a:lnTo>
                  <a:lnTo>
                    <a:pt x="773" y="3167"/>
                  </a:lnTo>
                  <a:lnTo>
                    <a:pt x="692" y="3110"/>
                  </a:lnTo>
                  <a:lnTo>
                    <a:pt x="616" y="3049"/>
                  </a:lnTo>
                  <a:lnTo>
                    <a:pt x="541" y="2984"/>
                  </a:lnTo>
                  <a:lnTo>
                    <a:pt x="472" y="2915"/>
                  </a:lnTo>
                  <a:lnTo>
                    <a:pt x="407" y="2840"/>
                  </a:lnTo>
                  <a:lnTo>
                    <a:pt x="346" y="2764"/>
                  </a:lnTo>
                  <a:lnTo>
                    <a:pt x="289" y="2683"/>
                  </a:lnTo>
                  <a:lnTo>
                    <a:pt x="237" y="2599"/>
                  </a:lnTo>
                  <a:lnTo>
                    <a:pt x="189" y="2512"/>
                  </a:lnTo>
                  <a:lnTo>
                    <a:pt x="146" y="2422"/>
                  </a:lnTo>
                  <a:lnTo>
                    <a:pt x="108" y="2330"/>
                  </a:lnTo>
                  <a:lnTo>
                    <a:pt x="76" y="2235"/>
                  </a:lnTo>
                  <a:lnTo>
                    <a:pt x="49" y="2137"/>
                  </a:lnTo>
                  <a:lnTo>
                    <a:pt x="28" y="2038"/>
                  </a:lnTo>
                  <a:lnTo>
                    <a:pt x="13" y="1936"/>
                  </a:lnTo>
                  <a:lnTo>
                    <a:pt x="3" y="1833"/>
                  </a:lnTo>
                  <a:lnTo>
                    <a:pt x="0" y="1728"/>
                  </a:lnTo>
                  <a:lnTo>
                    <a:pt x="3" y="1623"/>
                  </a:lnTo>
                  <a:lnTo>
                    <a:pt x="13" y="1520"/>
                  </a:lnTo>
                  <a:lnTo>
                    <a:pt x="28" y="1418"/>
                  </a:lnTo>
                  <a:lnTo>
                    <a:pt x="49" y="1319"/>
                  </a:lnTo>
                  <a:lnTo>
                    <a:pt x="76" y="1221"/>
                  </a:lnTo>
                  <a:lnTo>
                    <a:pt x="108" y="1126"/>
                  </a:lnTo>
                  <a:lnTo>
                    <a:pt x="146" y="1034"/>
                  </a:lnTo>
                  <a:lnTo>
                    <a:pt x="189" y="944"/>
                  </a:lnTo>
                  <a:lnTo>
                    <a:pt x="237" y="857"/>
                  </a:lnTo>
                  <a:lnTo>
                    <a:pt x="289" y="773"/>
                  </a:lnTo>
                  <a:lnTo>
                    <a:pt x="346" y="692"/>
                  </a:lnTo>
                  <a:lnTo>
                    <a:pt x="407" y="616"/>
                  </a:lnTo>
                  <a:lnTo>
                    <a:pt x="472" y="541"/>
                  </a:lnTo>
                  <a:lnTo>
                    <a:pt x="541" y="472"/>
                  </a:lnTo>
                  <a:lnTo>
                    <a:pt x="616" y="407"/>
                  </a:lnTo>
                  <a:lnTo>
                    <a:pt x="692" y="346"/>
                  </a:lnTo>
                  <a:lnTo>
                    <a:pt x="773" y="289"/>
                  </a:lnTo>
                  <a:lnTo>
                    <a:pt x="857" y="237"/>
                  </a:lnTo>
                  <a:lnTo>
                    <a:pt x="944" y="189"/>
                  </a:lnTo>
                  <a:lnTo>
                    <a:pt x="1034" y="146"/>
                  </a:lnTo>
                  <a:lnTo>
                    <a:pt x="1126" y="108"/>
                  </a:lnTo>
                  <a:lnTo>
                    <a:pt x="1221" y="76"/>
                  </a:lnTo>
                  <a:lnTo>
                    <a:pt x="1319" y="49"/>
                  </a:lnTo>
                  <a:lnTo>
                    <a:pt x="1418" y="28"/>
                  </a:lnTo>
                  <a:lnTo>
                    <a:pt x="1520" y="13"/>
                  </a:lnTo>
                  <a:lnTo>
                    <a:pt x="1623" y="3"/>
                  </a:lnTo>
                  <a:lnTo>
                    <a:pt x="172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12" name="Oval 111"/>
          <p:cNvSpPr/>
          <p:nvPr/>
        </p:nvSpPr>
        <p:spPr>
          <a:xfrm>
            <a:off x="4556403" y="3591433"/>
            <a:ext cx="628650" cy="6286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3" name="Group 112"/>
          <p:cNvGrpSpPr/>
          <p:nvPr/>
        </p:nvGrpSpPr>
        <p:grpSpPr>
          <a:xfrm>
            <a:off x="4671351" y="3692497"/>
            <a:ext cx="398754" cy="426522"/>
            <a:chOff x="6456363" y="1760538"/>
            <a:chExt cx="569913" cy="609600"/>
          </a:xfrm>
          <a:solidFill>
            <a:schemeClr val="bg1"/>
          </a:solidFill>
        </p:grpSpPr>
        <p:sp>
          <p:nvSpPr>
            <p:cNvPr id="114" name="Freeform 49"/>
            <p:cNvSpPr>
              <a:spLocks noEditPoints="1"/>
            </p:cNvSpPr>
            <p:nvPr/>
          </p:nvSpPr>
          <p:spPr bwMode="auto">
            <a:xfrm>
              <a:off x="6719888" y="1984376"/>
              <a:ext cx="160338" cy="161925"/>
            </a:xfrm>
            <a:custGeom>
              <a:avLst/>
              <a:gdLst>
                <a:gd name="T0" fmla="*/ 603 w 916"/>
                <a:gd name="T1" fmla="*/ 314 h 922"/>
                <a:gd name="T2" fmla="*/ 151 w 916"/>
                <a:gd name="T3" fmla="*/ 644 h 922"/>
                <a:gd name="T4" fmla="*/ 136 w 916"/>
                <a:gd name="T5" fmla="*/ 657 h 922"/>
                <a:gd name="T6" fmla="*/ 126 w 916"/>
                <a:gd name="T7" fmla="*/ 673 h 922"/>
                <a:gd name="T8" fmla="*/ 117 w 916"/>
                <a:gd name="T9" fmla="*/ 690 h 922"/>
                <a:gd name="T10" fmla="*/ 114 w 916"/>
                <a:gd name="T11" fmla="*/ 709 h 922"/>
                <a:gd name="T12" fmla="*/ 115 w 916"/>
                <a:gd name="T13" fmla="*/ 729 h 922"/>
                <a:gd name="T14" fmla="*/ 119 w 916"/>
                <a:gd name="T15" fmla="*/ 748 h 922"/>
                <a:gd name="T16" fmla="*/ 128 w 916"/>
                <a:gd name="T17" fmla="*/ 765 h 922"/>
                <a:gd name="T18" fmla="*/ 140 w 916"/>
                <a:gd name="T19" fmla="*/ 780 h 922"/>
                <a:gd name="T20" fmla="*/ 156 w 916"/>
                <a:gd name="T21" fmla="*/ 793 h 922"/>
                <a:gd name="T22" fmla="*/ 173 w 916"/>
                <a:gd name="T23" fmla="*/ 801 h 922"/>
                <a:gd name="T24" fmla="*/ 191 w 916"/>
                <a:gd name="T25" fmla="*/ 806 h 922"/>
                <a:gd name="T26" fmla="*/ 210 w 916"/>
                <a:gd name="T27" fmla="*/ 807 h 922"/>
                <a:gd name="T28" fmla="*/ 230 w 916"/>
                <a:gd name="T29" fmla="*/ 802 h 922"/>
                <a:gd name="T30" fmla="*/ 248 w 916"/>
                <a:gd name="T31" fmla="*/ 795 h 922"/>
                <a:gd name="T32" fmla="*/ 263 w 916"/>
                <a:gd name="T33" fmla="*/ 784 h 922"/>
                <a:gd name="T34" fmla="*/ 276 w 916"/>
                <a:gd name="T35" fmla="*/ 770 h 922"/>
                <a:gd name="T36" fmla="*/ 603 w 916"/>
                <a:gd name="T37" fmla="*/ 314 h 922"/>
                <a:gd name="T38" fmla="*/ 855 w 916"/>
                <a:gd name="T39" fmla="*/ 0 h 922"/>
                <a:gd name="T40" fmla="*/ 872 w 916"/>
                <a:gd name="T41" fmla="*/ 1 h 922"/>
                <a:gd name="T42" fmla="*/ 886 w 916"/>
                <a:gd name="T43" fmla="*/ 8 h 922"/>
                <a:gd name="T44" fmla="*/ 899 w 916"/>
                <a:gd name="T45" fmla="*/ 17 h 922"/>
                <a:gd name="T46" fmla="*/ 909 w 916"/>
                <a:gd name="T47" fmla="*/ 31 h 922"/>
                <a:gd name="T48" fmla="*/ 914 w 916"/>
                <a:gd name="T49" fmla="*/ 45 h 922"/>
                <a:gd name="T50" fmla="*/ 916 w 916"/>
                <a:gd name="T51" fmla="*/ 61 h 922"/>
                <a:gd name="T52" fmla="*/ 913 w 916"/>
                <a:gd name="T53" fmla="*/ 77 h 922"/>
                <a:gd name="T54" fmla="*/ 905 w 916"/>
                <a:gd name="T55" fmla="*/ 91 h 922"/>
                <a:gd name="T56" fmla="*/ 368 w 916"/>
                <a:gd name="T57" fmla="*/ 837 h 922"/>
                <a:gd name="T58" fmla="*/ 350 w 916"/>
                <a:gd name="T59" fmla="*/ 860 h 922"/>
                <a:gd name="T60" fmla="*/ 328 w 916"/>
                <a:gd name="T61" fmla="*/ 880 h 922"/>
                <a:gd name="T62" fmla="*/ 303 w 916"/>
                <a:gd name="T63" fmla="*/ 896 h 922"/>
                <a:gd name="T64" fmla="*/ 277 w 916"/>
                <a:gd name="T65" fmla="*/ 908 h 922"/>
                <a:gd name="T66" fmla="*/ 249 w 916"/>
                <a:gd name="T67" fmla="*/ 917 h 922"/>
                <a:gd name="T68" fmla="*/ 220 w 916"/>
                <a:gd name="T69" fmla="*/ 921 h 922"/>
                <a:gd name="T70" fmla="*/ 211 w 916"/>
                <a:gd name="T71" fmla="*/ 922 h 922"/>
                <a:gd name="T72" fmla="*/ 204 w 916"/>
                <a:gd name="T73" fmla="*/ 922 h 922"/>
                <a:gd name="T74" fmla="*/ 172 w 916"/>
                <a:gd name="T75" fmla="*/ 919 h 922"/>
                <a:gd name="T76" fmla="*/ 140 w 916"/>
                <a:gd name="T77" fmla="*/ 911 h 922"/>
                <a:gd name="T78" fmla="*/ 111 w 916"/>
                <a:gd name="T79" fmla="*/ 900 h 922"/>
                <a:gd name="T80" fmla="*/ 84 w 916"/>
                <a:gd name="T81" fmla="*/ 883 h 922"/>
                <a:gd name="T82" fmla="*/ 59 w 916"/>
                <a:gd name="T83" fmla="*/ 862 h 922"/>
                <a:gd name="T84" fmla="*/ 40 w 916"/>
                <a:gd name="T85" fmla="*/ 839 h 922"/>
                <a:gd name="T86" fmla="*/ 24 w 916"/>
                <a:gd name="T87" fmla="*/ 814 h 922"/>
                <a:gd name="T88" fmla="*/ 12 w 916"/>
                <a:gd name="T89" fmla="*/ 788 h 922"/>
                <a:gd name="T90" fmla="*/ 4 w 916"/>
                <a:gd name="T91" fmla="*/ 759 h 922"/>
                <a:gd name="T92" fmla="*/ 0 w 916"/>
                <a:gd name="T93" fmla="*/ 730 h 922"/>
                <a:gd name="T94" fmla="*/ 0 w 916"/>
                <a:gd name="T95" fmla="*/ 701 h 922"/>
                <a:gd name="T96" fmla="*/ 5 w 916"/>
                <a:gd name="T97" fmla="*/ 672 h 922"/>
                <a:gd name="T98" fmla="*/ 13 w 916"/>
                <a:gd name="T99" fmla="*/ 643 h 922"/>
                <a:gd name="T100" fmla="*/ 26 w 916"/>
                <a:gd name="T101" fmla="*/ 616 h 922"/>
                <a:gd name="T102" fmla="*/ 41 w 916"/>
                <a:gd name="T103" fmla="*/ 592 h 922"/>
                <a:gd name="T104" fmla="*/ 61 w 916"/>
                <a:gd name="T105" fmla="*/ 570 h 922"/>
                <a:gd name="T106" fmla="*/ 83 w 916"/>
                <a:gd name="T107" fmla="*/ 550 h 922"/>
                <a:gd name="T108" fmla="*/ 826 w 916"/>
                <a:gd name="T109" fmla="*/ 11 h 922"/>
                <a:gd name="T110" fmla="*/ 839 w 916"/>
                <a:gd name="T111" fmla="*/ 3 h 922"/>
                <a:gd name="T112" fmla="*/ 855 w 916"/>
                <a:gd name="T113"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6" h="922">
                  <a:moveTo>
                    <a:pt x="603" y="314"/>
                  </a:moveTo>
                  <a:lnTo>
                    <a:pt x="151" y="644"/>
                  </a:lnTo>
                  <a:lnTo>
                    <a:pt x="136" y="657"/>
                  </a:lnTo>
                  <a:lnTo>
                    <a:pt x="126" y="673"/>
                  </a:lnTo>
                  <a:lnTo>
                    <a:pt x="117" y="690"/>
                  </a:lnTo>
                  <a:lnTo>
                    <a:pt x="114" y="709"/>
                  </a:lnTo>
                  <a:lnTo>
                    <a:pt x="115" y="729"/>
                  </a:lnTo>
                  <a:lnTo>
                    <a:pt x="119" y="748"/>
                  </a:lnTo>
                  <a:lnTo>
                    <a:pt x="128" y="765"/>
                  </a:lnTo>
                  <a:lnTo>
                    <a:pt x="140" y="780"/>
                  </a:lnTo>
                  <a:lnTo>
                    <a:pt x="156" y="793"/>
                  </a:lnTo>
                  <a:lnTo>
                    <a:pt x="173" y="801"/>
                  </a:lnTo>
                  <a:lnTo>
                    <a:pt x="191" y="806"/>
                  </a:lnTo>
                  <a:lnTo>
                    <a:pt x="210" y="807"/>
                  </a:lnTo>
                  <a:lnTo>
                    <a:pt x="230" y="802"/>
                  </a:lnTo>
                  <a:lnTo>
                    <a:pt x="248" y="795"/>
                  </a:lnTo>
                  <a:lnTo>
                    <a:pt x="263" y="784"/>
                  </a:lnTo>
                  <a:lnTo>
                    <a:pt x="276" y="770"/>
                  </a:lnTo>
                  <a:lnTo>
                    <a:pt x="603" y="314"/>
                  </a:lnTo>
                  <a:close/>
                  <a:moveTo>
                    <a:pt x="855" y="0"/>
                  </a:moveTo>
                  <a:lnTo>
                    <a:pt x="872" y="1"/>
                  </a:lnTo>
                  <a:lnTo>
                    <a:pt x="886" y="8"/>
                  </a:lnTo>
                  <a:lnTo>
                    <a:pt x="899" y="17"/>
                  </a:lnTo>
                  <a:lnTo>
                    <a:pt x="909" y="31"/>
                  </a:lnTo>
                  <a:lnTo>
                    <a:pt x="914" y="45"/>
                  </a:lnTo>
                  <a:lnTo>
                    <a:pt x="916" y="61"/>
                  </a:lnTo>
                  <a:lnTo>
                    <a:pt x="913" y="77"/>
                  </a:lnTo>
                  <a:lnTo>
                    <a:pt x="905" y="91"/>
                  </a:lnTo>
                  <a:lnTo>
                    <a:pt x="368" y="837"/>
                  </a:lnTo>
                  <a:lnTo>
                    <a:pt x="350" y="860"/>
                  </a:lnTo>
                  <a:lnTo>
                    <a:pt x="328" y="880"/>
                  </a:lnTo>
                  <a:lnTo>
                    <a:pt x="303" y="896"/>
                  </a:lnTo>
                  <a:lnTo>
                    <a:pt x="277" y="908"/>
                  </a:lnTo>
                  <a:lnTo>
                    <a:pt x="249" y="917"/>
                  </a:lnTo>
                  <a:lnTo>
                    <a:pt x="220" y="921"/>
                  </a:lnTo>
                  <a:lnTo>
                    <a:pt x="211" y="922"/>
                  </a:lnTo>
                  <a:lnTo>
                    <a:pt x="204" y="922"/>
                  </a:lnTo>
                  <a:lnTo>
                    <a:pt x="172" y="919"/>
                  </a:lnTo>
                  <a:lnTo>
                    <a:pt x="140" y="911"/>
                  </a:lnTo>
                  <a:lnTo>
                    <a:pt x="111" y="900"/>
                  </a:lnTo>
                  <a:lnTo>
                    <a:pt x="84" y="883"/>
                  </a:lnTo>
                  <a:lnTo>
                    <a:pt x="59" y="862"/>
                  </a:lnTo>
                  <a:lnTo>
                    <a:pt x="40" y="839"/>
                  </a:lnTo>
                  <a:lnTo>
                    <a:pt x="24" y="814"/>
                  </a:lnTo>
                  <a:lnTo>
                    <a:pt x="12" y="788"/>
                  </a:lnTo>
                  <a:lnTo>
                    <a:pt x="4" y="759"/>
                  </a:lnTo>
                  <a:lnTo>
                    <a:pt x="0" y="730"/>
                  </a:lnTo>
                  <a:lnTo>
                    <a:pt x="0" y="701"/>
                  </a:lnTo>
                  <a:lnTo>
                    <a:pt x="5" y="672"/>
                  </a:lnTo>
                  <a:lnTo>
                    <a:pt x="13" y="643"/>
                  </a:lnTo>
                  <a:lnTo>
                    <a:pt x="26" y="616"/>
                  </a:lnTo>
                  <a:lnTo>
                    <a:pt x="41" y="592"/>
                  </a:lnTo>
                  <a:lnTo>
                    <a:pt x="61" y="570"/>
                  </a:lnTo>
                  <a:lnTo>
                    <a:pt x="83" y="550"/>
                  </a:lnTo>
                  <a:lnTo>
                    <a:pt x="826" y="11"/>
                  </a:lnTo>
                  <a:lnTo>
                    <a:pt x="839" y="3"/>
                  </a:lnTo>
                  <a:lnTo>
                    <a:pt x="85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5" name="Freeform 50"/>
            <p:cNvSpPr>
              <a:spLocks noEditPoints="1"/>
            </p:cNvSpPr>
            <p:nvPr/>
          </p:nvSpPr>
          <p:spPr bwMode="auto">
            <a:xfrm>
              <a:off x="6678613" y="1760538"/>
              <a:ext cx="347663" cy="609600"/>
            </a:xfrm>
            <a:custGeom>
              <a:avLst/>
              <a:gdLst>
                <a:gd name="T0" fmla="*/ 142 w 1972"/>
                <a:gd name="T1" fmla="*/ 115 h 3456"/>
                <a:gd name="T2" fmla="*/ 122 w 1972"/>
                <a:gd name="T3" fmla="*/ 164 h 3456"/>
                <a:gd name="T4" fmla="*/ 391 w 1972"/>
                <a:gd name="T5" fmla="*/ 346 h 3456"/>
                <a:gd name="T6" fmla="*/ 679 w 1972"/>
                <a:gd name="T7" fmla="*/ 164 h 3456"/>
                <a:gd name="T8" fmla="*/ 658 w 1972"/>
                <a:gd name="T9" fmla="*/ 115 h 3456"/>
                <a:gd name="T10" fmla="*/ 738 w 1972"/>
                <a:gd name="T11" fmla="*/ 25 h 3456"/>
                <a:gd name="T12" fmla="*/ 799 w 1972"/>
                <a:gd name="T13" fmla="*/ 173 h 3456"/>
                <a:gd name="T14" fmla="*/ 687 w 1972"/>
                <a:gd name="T15" fmla="*/ 285 h 3456"/>
                <a:gd name="T16" fmla="*/ 837 w 1972"/>
                <a:gd name="T17" fmla="*/ 412 h 3456"/>
                <a:gd name="T18" fmla="*/ 1164 w 1972"/>
                <a:gd name="T19" fmla="*/ 554 h 3456"/>
                <a:gd name="T20" fmla="*/ 1443 w 1972"/>
                <a:gd name="T21" fmla="*/ 762 h 3456"/>
                <a:gd name="T22" fmla="*/ 1647 w 1972"/>
                <a:gd name="T23" fmla="*/ 719 h 3456"/>
                <a:gd name="T24" fmla="*/ 1730 w 1972"/>
                <a:gd name="T25" fmla="*/ 1122 h 3456"/>
                <a:gd name="T26" fmla="*/ 1843 w 1972"/>
                <a:gd name="T27" fmla="*/ 1367 h 3456"/>
                <a:gd name="T28" fmla="*/ 1938 w 1972"/>
                <a:gd name="T29" fmla="*/ 1901 h 3456"/>
                <a:gd name="T30" fmla="*/ 1843 w 1972"/>
                <a:gd name="T31" fmla="*/ 2435 h 3456"/>
                <a:gd name="T32" fmla="*/ 1729 w 1972"/>
                <a:gd name="T33" fmla="*/ 2681 h 3456"/>
                <a:gd name="T34" fmla="*/ 1452 w 1972"/>
                <a:gd name="T35" fmla="*/ 3032 h 3456"/>
                <a:gd name="T36" fmla="*/ 1165 w 1972"/>
                <a:gd name="T37" fmla="*/ 3247 h 3456"/>
                <a:gd name="T38" fmla="*/ 925 w 1972"/>
                <a:gd name="T39" fmla="*/ 3361 h 3456"/>
                <a:gd name="T40" fmla="*/ 402 w 1972"/>
                <a:gd name="T41" fmla="*/ 3456 h 3456"/>
                <a:gd name="T42" fmla="*/ 391 w 1972"/>
                <a:gd name="T43" fmla="*/ 3456 h 3456"/>
                <a:gd name="T44" fmla="*/ 17 w 1972"/>
                <a:gd name="T45" fmla="*/ 3402 h 3456"/>
                <a:gd name="T46" fmla="*/ 19 w 1972"/>
                <a:gd name="T47" fmla="*/ 3317 h 3456"/>
                <a:gd name="T48" fmla="*/ 343 w 1972"/>
                <a:gd name="T49" fmla="*/ 3340 h 3456"/>
                <a:gd name="T50" fmla="*/ 401 w 1972"/>
                <a:gd name="T51" fmla="*/ 3168 h 3456"/>
                <a:gd name="T52" fmla="*/ 458 w 1972"/>
                <a:gd name="T53" fmla="*/ 3339 h 3456"/>
                <a:gd name="T54" fmla="*/ 978 w 1972"/>
                <a:gd name="T55" fmla="*/ 3214 h 3456"/>
                <a:gd name="T56" fmla="*/ 1001 w 1972"/>
                <a:gd name="T57" fmla="*/ 3019 h 3456"/>
                <a:gd name="T58" fmla="*/ 1079 w 1972"/>
                <a:gd name="T59" fmla="*/ 2998 h 3456"/>
                <a:gd name="T60" fmla="*/ 1370 w 1972"/>
                <a:gd name="T61" fmla="*/ 2950 h 3456"/>
                <a:gd name="T62" fmla="*/ 1491 w 1972"/>
                <a:gd name="T63" fmla="*/ 2604 h 3456"/>
                <a:gd name="T64" fmla="*/ 1492 w 1972"/>
                <a:gd name="T65" fmla="*/ 2522 h 3456"/>
                <a:gd name="T66" fmla="*/ 1659 w 1972"/>
                <a:gd name="T67" fmla="*/ 2570 h 3456"/>
                <a:gd name="T68" fmla="*/ 1815 w 1972"/>
                <a:gd name="T69" fmla="*/ 2052 h 3456"/>
                <a:gd name="T70" fmla="*/ 1654 w 1972"/>
                <a:gd name="T71" fmla="*/ 1919 h 3456"/>
                <a:gd name="T72" fmla="*/ 1709 w 1972"/>
                <a:gd name="T73" fmla="*/ 1843 h 3456"/>
                <a:gd name="T74" fmla="*/ 1732 w 1972"/>
                <a:gd name="T75" fmla="*/ 1395 h 3456"/>
                <a:gd name="T76" fmla="*/ 1517 w 1972"/>
                <a:gd name="T77" fmla="*/ 1294 h 3456"/>
                <a:gd name="T78" fmla="*/ 1477 w 1972"/>
                <a:gd name="T79" fmla="*/ 1223 h 3456"/>
                <a:gd name="T80" fmla="*/ 1494 w 1972"/>
                <a:gd name="T81" fmla="*/ 984 h 3456"/>
                <a:gd name="T82" fmla="*/ 1100 w 1972"/>
                <a:gd name="T83" fmla="*/ 782 h 3456"/>
                <a:gd name="T84" fmla="*/ 1021 w 1972"/>
                <a:gd name="T85" fmla="*/ 803 h 3456"/>
                <a:gd name="T86" fmla="*/ 1000 w 1972"/>
                <a:gd name="T87" fmla="*/ 725 h 3456"/>
                <a:gd name="T88" fmla="*/ 639 w 1972"/>
                <a:gd name="T89" fmla="*/ 483 h 3456"/>
                <a:gd name="T90" fmla="*/ 434 w 1972"/>
                <a:gd name="T91" fmla="*/ 622 h 3456"/>
                <a:gd name="T92" fmla="*/ 345 w 1972"/>
                <a:gd name="T93" fmla="*/ 594 h 3456"/>
                <a:gd name="T94" fmla="*/ 148 w 1972"/>
                <a:gd name="T95" fmla="*/ 482 h 3456"/>
                <a:gd name="T96" fmla="*/ 6 w 1972"/>
                <a:gd name="T97" fmla="*/ 469 h 3456"/>
                <a:gd name="T98" fmla="*/ 30 w 1972"/>
                <a:gd name="T99" fmla="*/ 391 h 3456"/>
                <a:gd name="T100" fmla="*/ 114 w 1972"/>
                <a:gd name="T101" fmla="*/ 285 h 3456"/>
                <a:gd name="T102" fmla="*/ 3 w 1972"/>
                <a:gd name="T103" fmla="*/ 173 h 3456"/>
                <a:gd name="T104" fmla="*/ 62 w 1972"/>
                <a:gd name="T105" fmla="*/ 25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2" h="3456">
                  <a:moveTo>
                    <a:pt x="1728" y="475"/>
                  </a:moveTo>
                  <a:lnTo>
                    <a:pt x="1647" y="556"/>
                  </a:lnTo>
                  <a:lnTo>
                    <a:pt x="1728" y="638"/>
                  </a:lnTo>
                  <a:lnTo>
                    <a:pt x="1809" y="556"/>
                  </a:lnTo>
                  <a:lnTo>
                    <a:pt x="1728" y="475"/>
                  </a:lnTo>
                  <a:close/>
                  <a:moveTo>
                    <a:pt x="142" y="115"/>
                  </a:moveTo>
                  <a:lnTo>
                    <a:pt x="132" y="117"/>
                  </a:lnTo>
                  <a:lnTo>
                    <a:pt x="122" y="124"/>
                  </a:lnTo>
                  <a:lnTo>
                    <a:pt x="116" y="133"/>
                  </a:lnTo>
                  <a:lnTo>
                    <a:pt x="114" y="145"/>
                  </a:lnTo>
                  <a:lnTo>
                    <a:pt x="116" y="155"/>
                  </a:lnTo>
                  <a:lnTo>
                    <a:pt x="122" y="164"/>
                  </a:lnTo>
                  <a:lnTo>
                    <a:pt x="132" y="171"/>
                  </a:lnTo>
                  <a:lnTo>
                    <a:pt x="142" y="173"/>
                  </a:lnTo>
                  <a:lnTo>
                    <a:pt x="343" y="173"/>
                  </a:lnTo>
                  <a:lnTo>
                    <a:pt x="343" y="347"/>
                  </a:lnTo>
                  <a:lnTo>
                    <a:pt x="363" y="347"/>
                  </a:lnTo>
                  <a:lnTo>
                    <a:pt x="391" y="346"/>
                  </a:lnTo>
                  <a:lnTo>
                    <a:pt x="401" y="346"/>
                  </a:lnTo>
                  <a:lnTo>
                    <a:pt x="458" y="347"/>
                  </a:lnTo>
                  <a:lnTo>
                    <a:pt x="458" y="173"/>
                  </a:lnTo>
                  <a:lnTo>
                    <a:pt x="658" y="173"/>
                  </a:lnTo>
                  <a:lnTo>
                    <a:pt x="669" y="171"/>
                  </a:lnTo>
                  <a:lnTo>
                    <a:pt x="679" y="164"/>
                  </a:lnTo>
                  <a:lnTo>
                    <a:pt x="685" y="155"/>
                  </a:lnTo>
                  <a:lnTo>
                    <a:pt x="687" y="145"/>
                  </a:lnTo>
                  <a:lnTo>
                    <a:pt x="685" y="133"/>
                  </a:lnTo>
                  <a:lnTo>
                    <a:pt x="679" y="124"/>
                  </a:lnTo>
                  <a:lnTo>
                    <a:pt x="669" y="117"/>
                  </a:lnTo>
                  <a:lnTo>
                    <a:pt x="658" y="115"/>
                  </a:lnTo>
                  <a:lnTo>
                    <a:pt x="142" y="115"/>
                  </a:lnTo>
                  <a:close/>
                  <a:moveTo>
                    <a:pt x="142" y="0"/>
                  </a:moveTo>
                  <a:lnTo>
                    <a:pt x="658" y="0"/>
                  </a:lnTo>
                  <a:lnTo>
                    <a:pt x="687" y="3"/>
                  </a:lnTo>
                  <a:lnTo>
                    <a:pt x="714" y="12"/>
                  </a:lnTo>
                  <a:lnTo>
                    <a:pt x="738" y="25"/>
                  </a:lnTo>
                  <a:lnTo>
                    <a:pt x="759" y="42"/>
                  </a:lnTo>
                  <a:lnTo>
                    <a:pt x="777" y="64"/>
                  </a:lnTo>
                  <a:lnTo>
                    <a:pt x="790" y="88"/>
                  </a:lnTo>
                  <a:lnTo>
                    <a:pt x="799" y="115"/>
                  </a:lnTo>
                  <a:lnTo>
                    <a:pt x="802" y="145"/>
                  </a:lnTo>
                  <a:lnTo>
                    <a:pt x="799" y="173"/>
                  </a:lnTo>
                  <a:lnTo>
                    <a:pt x="790" y="200"/>
                  </a:lnTo>
                  <a:lnTo>
                    <a:pt x="777" y="224"/>
                  </a:lnTo>
                  <a:lnTo>
                    <a:pt x="759" y="246"/>
                  </a:lnTo>
                  <a:lnTo>
                    <a:pt x="738" y="263"/>
                  </a:lnTo>
                  <a:lnTo>
                    <a:pt x="714" y="276"/>
                  </a:lnTo>
                  <a:lnTo>
                    <a:pt x="687" y="285"/>
                  </a:lnTo>
                  <a:lnTo>
                    <a:pt x="658" y="288"/>
                  </a:lnTo>
                  <a:lnTo>
                    <a:pt x="572" y="288"/>
                  </a:lnTo>
                  <a:lnTo>
                    <a:pt x="572" y="357"/>
                  </a:lnTo>
                  <a:lnTo>
                    <a:pt x="662" y="370"/>
                  </a:lnTo>
                  <a:lnTo>
                    <a:pt x="751" y="389"/>
                  </a:lnTo>
                  <a:lnTo>
                    <a:pt x="837" y="412"/>
                  </a:lnTo>
                  <a:lnTo>
                    <a:pt x="921" y="440"/>
                  </a:lnTo>
                  <a:lnTo>
                    <a:pt x="1004" y="473"/>
                  </a:lnTo>
                  <a:lnTo>
                    <a:pt x="1084" y="511"/>
                  </a:lnTo>
                  <a:lnTo>
                    <a:pt x="1161" y="553"/>
                  </a:lnTo>
                  <a:lnTo>
                    <a:pt x="1163" y="553"/>
                  </a:lnTo>
                  <a:lnTo>
                    <a:pt x="1164" y="554"/>
                  </a:lnTo>
                  <a:lnTo>
                    <a:pt x="1166" y="555"/>
                  </a:lnTo>
                  <a:lnTo>
                    <a:pt x="1167" y="556"/>
                  </a:lnTo>
                  <a:lnTo>
                    <a:pt x="1240" y="602"/>
                  </a:lnTo>
                  <a:lnTo>
                    <a:pt x="1311" y="651"/>
                  </a:lnTo>
                  <a:lnTo>
                    <a:pt x="1379" y="705"/>
                  </a:lnTo>
                  <a:lnTo>
                    <a:pt x="1443" y="762"/>
                  </a:lnTo>
                  <a:lnTo>
                    <a:pt x="1566" y="638"/>
                  </a:lnTo>
                  <a:lnTo>
                    <a:pt x="1485" y="556"/>
                  </a:lnTo>
                  <a:lnTo>
                    <a:pt x="1728" y="312"/>
                  </a:lnTo>
                  <a:lnTo>
                    <a:pt x="1972" y="556"/>
                  </a:lnTo>
                  <a:lnTo>
                    <a:pt x="1728" y="801"/>
                  </a:lnTo>
                  <a:lnTo>
                    <a:pt x="1647" y="719"/>
                  </a:lnTo>
                  <a:lnTo>
                    <a:pt x="1525" y="843"/>
                  </a:lnTo>
                  <a:lnTo>
                    <a:pt x="1581" y="908"/>
                  </a:lnTo>
                  <a:lnTo>
                    <a:pt x="1634" y="976"/>
                  </a:lnTo>
                  <a:lnTo>
                    <a:pt x="1683" y="1046"/>
                  </a:lnTo>
                  <a:lnTo>
                    <a:pt x="1729" y="1121"/>
                  </a:lnTo>
                  <a:lnTo>
                    <a:pt x="1730" y="1122"/>
                  </a:lnTo>
                  <a:lnTo>
                    <a:pt x="1731" y="1124"/>
                  </a:lnTo>
                  <a:lnTo>
                    <a:pt x="1731" y="1125"/>
                  </a:lnTo>
                  <a:lnTo>
                    <a:pt x="1732" y="1127"/>
                  </a:lnTo>
                  <a:lnTo>
                    <a:pt x="1774" y="1204"/>
                  </a:lnTo>
                  <a:lnTo>
                    <a:pt x="1811" y="1284"/>
                  </a:lnTo>
                  <a:lnTo>
                    <a:pt x="1843" y="1367"/>
                  </a:lnTo>
                  <a:lnTo>
                    <a:pt x="1872" y="1450"/>
                  </a:lnTo>
                  <a:lnTo>
                    <a:pt x="1895" y="1537"/>
                  </a:lnTo>
                  <a:lnTo>
                    <a:pt x="1913" y="1625"/>
                  </a:lnTo>
                  <a:lnTo>
                    <a:pt x="1927" y="1715"/>
                  </a:lnTo>
                  <a:lnTo>
                    <a:pt x="1935" y="1808"/>
                  </a:lnTo>
                  <a:lnTo>
                    <a:pt x="1938" y="1901"/>
                  </a:lnTo>
                  <a:lnTo>
                    <a:pt x="1935" y="1994"/>
                  </a:lnTo>
                  <a:lnTo>
                    <a:pt x="1927" y="2086"/>
                  </a:lnTo>
                  <a:lnTo>
                    <a:pt x="1913" y="2176"/>
                  </a:lnTo>
                  <a:lnTo>
                    <a:pt x="1895" y="2264"/>
                  </a:lnTo>
                  <a:lnTo>
                    <a:pt x="1872" y="2351"/>
                  </a:lnTo>
                  <a:lnTo>
                    <a:pt x="1843" y="2435"/>
                  </a:lnTo>
                  <a:lnTo>
                    <a:pt x="1811" y="2518"/>
                  </a:lnTo>
                  <a:lnTo>
                    <a:pt x="1774" y="2597"/>
                  </a:lnTo>
                  <a:lnTo>
                    <a:pt x="1732" y="2675"/>
                  </a:lnTo>
                  <a:lnTo>
                    <a:pt x="1731" y="2677"/>
                  </a:lnTo>
                  <a:lnTo>
                    <a:pt x="1731" y="2678"/>
                  </a:lnTo>
                  <a:lnTo>
                    <a:pt x="1729" y="2681"/>
                  </a:lnTo>
                  <a:lnTo>
                    <a:pt x="1727" y="2683"/>
                  </a:lnTo>
                  <a:lnTo>
                    <a:pt x="1680" y="2759"/>
                  </a:lnTo>
                  <a:lnTo>
                    <a:pt x="1629" y="2832"/>
                  </a:lnTo>
                  <a:lnTo>
                    <a:pt x="1574" y="2902"/>
                  </a:lnTo>
                  <a:lnTo>
                    <a:pt x="1514" y="2968"/>
                  </a:lnTo>
                  <a:lnTo>
                    <a:pt x="1452" y="3032"/>
                  </a:lnTo>
                  <a:lnTo>
                    <a:pt x="1385" y="3091"/>
                  </a:lnTo>
                  <a:lnTo>
                    <a:pt x="1316" y="3146"/>
                  </a:lnTo>
                  <a:lnTo>
                    <a:pt x="1243" y="3197"/>
                  </a:lnTo>
                  <a:lnTo>
                    <a:pt x="1167" y="3245"/>
                  </a:lnTo>
                  <a:lnTo>
                    <a:pt x="1166" y="3245"/>
                  </a:lnTo>
                  <a:lnTo>
                    <a:pt x="1165" y="3247"/>
                  </a:lnTo>
                  <a:lnTo>
                    <a:pt x="1164" y="3248"/>
                  </a:lnTo>
                  <a:lnTo>
                    <a:pt x="1162" y="3249"/>
                  </a:lnTo>
                  <a:lnTo>
                    <a:pt x="1159" y="3250"/>
                  </a:lnTo>
                  <a:lnTo>
                    <a:pt x="1083" y="3291"/>
                  </a:lnTo>
                  <a:lnTo>
                    <a:pt x="1005" y="3327"/>
                  </a:lnTo>
                  <a:lnTo>
                    <a:pt x="925" y="3361"/>
                  </a:lnTo>
                  <a:lnTo>
                    <a:pt x="842" y="3388"/>
                  </a:lnTo>
                  <a:lnTo>
                    <a:pt x="757" y="3412"/>
                  </a:lnTo>
                  <a:lnTo>
                    <a:pt x="670" y="3430"/>
                  </a:lnTo>
                  <a:lnTo>
                    <a:pt x="583" y="3443"/>
                  </a:lnTo>
                  <a:lnTo>
                    <a:pt x="493" y="3453"/>
                  </a:lnTo>
                  <a:lnTo>
                    <a:pt x="402" y="3456"/>
                  </a:lnTo>
                  <a:lnTo>
                    <a:pt x="401" y="3456"/>
                  </a:lnTo>
                  <a:lnTo>
                    <a:pt x="401" y="3456"/>
                  </a:lnTo>
                  <a:lnTo>
                    <a:pt x="400" y="3456"/>
                  </a:lnTo>
                  <a:lnTo>
                    <a:pt x="400" y="3456"/>
                  </a:lnTo>
                  <a:lnTo>
                    <a:pt x="395" y="3456"/>
                  </a:lnTo>
                  <a:lnTo>
                    <a:pt x="391" y="3456"/>
                  </a:lnTo>
                  <a:lnTo>
                    <a:pt x="304" y="3454"/>
                  </a:lnTo>
                  <a:lnTo>
                    <a:pt x="217" y="3446"/>
                  </a:lnTo>
                  <a:lnTo>
                    <a:pt x="130" y="3433"/>
                  </a:lnTo>
                  <a:lnTo>
                    <a:pt x="44" y="3416"/>
                  </a:lnTo>
                  <a:lnTo>
                    <a:pt x="30" y="3411"/>
                  </a:lnTo>
                  <a:lnTo>
                    <a:pt x="17" y="3402"/>
                  </a:lnTo>
                  <a:lnTo>
                    <a:pt x="8" y="3391"/>
                  </a:lnTo>
                  <a:lnTo>
                    <a:pt x="2" y="3377"/>
                  </a:lnTo>
                  <a:lnTo>
                    <a:pt x="0" y="3363"/>
                  </a:lnTo>
                  <a:lnTo>
                    <a:pt x="1" y="3347"/>
                  </a:lnTo>
                  <a:lnTo>
                    <a:pt x="8" y="3330"/>
                  </a:lnTo>
                  <a:lnTo>
                    <a:pt x="19" y="3317"/>
                  </a:lnTo>
                  <a:lnTo>
                    <a:pt x="34" y="3307"/>
                  </a:lnTo>
                  <a:lnTo>
                    <a:pt x="52" y="3303"/>
                  </a:lnTo>
                  <a:lnTo>
                    <a:pt x="69" y="3304"/>
                  </a:lnTo>
                  <a:lnTo>
                    <a:pt x="160" y="3322"/>
                  </a:lnTo>
                  <a:lnTo>
                    <a:pt x="252" y="3333"/>
                  </a:lnTo>
                  <a:lnTo>
                    <a:pt x="343" y="3340"/>
                  </a:lnTo>
                  <a:lnTo>
                    <a:pt x="343" y="3226"/>
                  </a:lnTo>
                  <a:lnTo>
                    <a:pt x="346" y="3208"/>
                  </a:lnTo>
                  <a:lnTo>
                    <a:pt x="354" y="3192"/>
                  </a:lnTo>
                  <a:lnTo>
                    <a:pt x="366" y="3180"/>
                  </a:lnTo>
                  <a:lnTo>
                    <a:pt x="382" y="3171"/>
                  </a:lnTo>
                  <a:lnTo>
                    <a:pt x="401" y="3168"/>
                  </a:lnTo>
                  <a:lnTo>
                    <a:pt x="418" y="3171"/>
                  </a:lnTo>
                  <a:lnTo>
                    <a:pt x="434" y="3180"/>
                  </a:lnTo>
                  <a:lnTo>
                    <a:pt x="446" y="3192"/>
                  </a:lnTo>
                  <a:lnTo>
                    <a:pt x="455" y="3208"/>
                  </a:lnTo>
                  <a:lnTo>
                    <a:pt x="458" y="3226"/>
                  </a:lnTo>
                  <a:lnTo>
                    <a:pt x="458" y="3339"/>
                  </a:lnTo>
                  <a:lnTo>
                    <a:pt x="550" y="3331"/>
                  </a:lnTo>
                  <a:lnTo>
                    <a:pt x="639" y="3319"/>
                  </a:lnTo>
                  <a:lnTo>
                    <a:pt x="727" y="3300"/>
                  </a:lnTo>
                  <a:lnTo>
                    <a:pt x="813" y="3277"/>
                  </a:lnTo>
                  <a:lnTo>
                    <a:pt x="896" y="3248"/>
                  </a:lnTo>
                  <a:lnTo>
                    <a:pt x="978" y="3214"/>
                  </a:lnTo>
                  <a:lnTo>
                    <a:pt x="1057" y="3175"/>
                  </a:lnTo>
                  <a:lnTo>
                    <a:pt x="1001" y="3077"/>
                  </a:lnTo>
                  <a:lnTo>
                    <a:pt x="994" y="3062"/>
                  </a:lnTo>
                  <a:lnTo>
                    <a:pt x="992" y="3048"/>
                  </a:lnTo>
                  <a:lnTo>
                    <a:pt x="994" y="3033"/>
                  </a:lnTo>
                  <a:lnTo>
                    <a:pt x="1001" y="3019"/>
                  </a:lnTo>
                  <a:lnTo>
                    <a:pt x="1009" y="3008"/>
                  </a:lnTo>
                  <a:lnTo>
                    <a:pt x="1021" y="2998"/>
                  </a:lnTo>
                  <a:lnTo>
                    <a:pt x="1035" y="2992"/>
                  </a:lnTo>
                  <a:lnTo>
                    <a:pt x="1051" y="2990"/>
                  </a:lnTo>
                  <a:lnTo>
                    <a:pt x="1065" y="2992"/>
                  </a:lnTo>
                  <a:lnTo>
                    <a:pt x="1079" y="2998"/>
                  </a:lnTo>
                  <a:lnTo>
                    <a:pt x="1090" y="3007"/>
                  </a:lnTo>
                  <a:lnTo>
                    <a:pt x="1100" y="3019"/>
                  </a:lnTo>
                  <a:lnTo>
                    <a:pt x="1156" y="3118"/>
                  </a:lnTo>
                  <a:lnTo>
                    <a:pt x="1231" y="3066"/>
                  </a:lnTo>
                  <a:lnTo>
                    <a:pt x="1303" y="3010"/>
                  </a:lnTo>
                  <a:lnTo>
                    <a:pt x="1370" y="2950"/>
                  </a:lnTo>
                  <a:lnTo>
                    <a:pt x="1435" y="2885"/>
                  </a:lnTo>
                  <a:lnTo>
                    <a:pt x="1494" y="2817"/>
                  </a:lnTo>
                  <a:lnTo>
                    <a:pt x="1551" y="2745"/>
                  </a:lnTo>
                  <a:lnTo>
                    <a:pt x="1602" y="2669"/>
                  </a:lnTo>
                  <a:lnTo>
                    <a:pt x="1504" y="2613"/>
                  </a:lnTo>
                  <a:lnTo>
                    <a:pt x="1491" y="2604"/>
                  </a:lnTo>
                  <a:lnTo>
                    <a:pt x="1483" y="2592"/>
                  </a:lnTo>
                  <a:lnTo>
                    <a:pt x="1477" y="2578"/>
                  </a:lnTo>
                  <a:lnTo>
                    <a:pt x="1475" y="2564"/>
                  </a:lnTo>
                  <a:lnTo>
                    <a:pt x="1477" y="2549"/>
                  </a:lnTo>
                  <a:lnTo>
                    <a:pt x="1483" y="2534"/>
                  </a:lnTo>
                  <a:lnTo>
                    <a:pt x="1492" y="2522"/>
                  </a:lnTo>
                  <a:lnTo>
                    <a:pt x="1504" y="2512"/>
                  </a:lnTo>
                  <a:lnTo>
                    <a:pt x="1517" y="2507"/>
                  </a:lnTo>
                  <a:lnTo>
                    <a:pt x="1532" y="2505"/>
                  </a:lnTo>
                  <a:lnTo>
                    <a:pt x="1547" y="2507"/>
                  </a:lnTo>
                  <a:lnTo>
                    <a:pt x="1561" y="2513"/>
                  </a:lnTo>
                  <a:lnTo>
                    <a:pt x="1659" y="2570"/>
                  </a:lnTo>
                  <a:lnTo>
                    <a:pt x="1698" y="2489"/>
                  </a:lnTo>
                  <a:lnTo>
                    <a:pt x="1732" y="2407"/>
                  </a:lnTo>
                  <a:lnTo>
                    <a:pt x="1761" y="2322"/>
                  </a:lnTo>
                  <a:lnTo>
                    <a:pt x="1784" y="2234"/>
                  </a:lnTo>
                  <a:lnTo>
                    <a:pt x="1803" y="2144"/>
                  </a:lnTo>
                  <a:lnTo>
                    <a:pt x="1815" y="2052"/>
                  </a:lnTo>
                  <a:lnTo>
                    <a:pt x="1823" y="1958"/>
                  </a:lnTo>
                  <a:lnTo>
                    <a:pt x="1709" y="1958"/>
                  </a:lnTo>
                  <a:lnTo>
                    <a:pt x="1690" y="1955"/>
                  </a:lnTo>
                  <a:lnTo>
                    <a:pt x="1675" y="1947"/>
                  </a:lnTo>
                  <a:lnTo>
                    <a:pt x="1662" y="1934"/>
                  </a:lnTo>
                  <a:lnTo>
                    <a:pt x="1654" y="1919"/>
                  </a:lnTo>
                  <a:lnTo>
                    <a:pt x="1652" y="1901"/>
                  </a:lnTo>
                  <a:lnTo>
                    <a:pt x="1654" y="1883"/>
                  </a:lnTo>
                  <a:lnTo>
                    <a:pt x="1662" y="1866"/>
                  </a:lnTo>
                  <a:lnTo>
                    <a:pt x="1675" y="1854"/>
                  </a:lnTo>
                  <a:lnTo>
                    <a:pt x="1690" y="1846"/>
                  </a:lnTo>
                  <a:lnTo>
                    <a:pt x="1709" y="1843"/>
                  </a:lnTo>
                  <a:lnTo>
                    <a:pt x="1823" y="1843"/>
                  </a:lnTo>
                  <a:lnTo>
                    <a:pt x="1815" y="1750"/>
                  </a:lnTo>
                  <a:lnTo>
                    <a:pt x="1803" y="1658"/>
                  </a:lnTo>
                  <a:lnTo>
                    <a:pt x="1784" y="1568"/>
                  </a:lnTo>
                  <a:lnTo>
                    <a:pt x="1761" y="1480"/>
                  </a:lnTo>
                  <a:lnTo>
                    <a:pt x="1732" y="1395"/>
                  </a:lnTo>
                  <a:lnTo>
                    <a:pt x="1698" y="1312"/>
                  </a:lnTo>
                  <a:lnTo>
                    <a:pt x="1659" y="1232"/>
                  </a:lnTo>
                  <a:lnTo>
                    <a:pt x="1561" y="1288"/>
                  </a:lnTo>
                  <a:lnTo>
                    <a:pt x="1547" y="1294"/>
                  </a:lnTo>
                  <a:lnTo>
                    <a:pt x="1532" y="1297"/>
                  </a:lnTo>
                  <a:lnTo>
                    <a:pt x="1517" y="1294"/>
                  </a:lnTo>
                  <a:lnTo>
                    <a:pt x="1504" y="1288"/>
                  </a:lnTo>
                  <a:lnTo>
                    <a:pt x="1492" y="1280"/>
                  </a:lnTo>
                  <a:lnTo>
                    <a:pt x="1483" y="1267"/>
                  </a:lnTo>
                  <a:lnTo>
                    <a:pt x="1477" y="1253"/>
                  </a:lnTo>
                  <a:lnTo>
                    <a:pt x="1475" y="1238"/>
                  </a:lnTo>
                  <a:lnTo>
                    <a:pt x="1477" y="1223"/>
                  </a:lnTo>
                  <a:lnTo>
                    <a:pt x="1482" y="1210"/>
                  </a:lnTo>
                  <a:lnTo>
                    <a:pt x="1491" y="1198"/>
                  </a:lnTo>
                  <a:lnTo>
                    <a:pt x="1504" y="1189"/>
                  </a:lnTo>
                  <a:lnTo>
                    <a:pt x="1601" y="1132"/>
                  </a:lnTo>
                  <a:lnTo>
                    <a:pt x="1550" y="1057"/>
                  </a:lnTo>
                  <a:lnTo>
                    <a:pt x="1494" y="984"/>
                  </a:lnTo>
                  <a:lnTo>
                    <a:pt x="1434" y="916"/>
                  </a:lnTo>
                  <a:lnTo>
                    <a:pt x="1370" y="851"/>
                  </a:lnTo>
                  <a:lnTo>
                    <a:pt x="1303" y="792"/>
                  </a:lnTo>
                  <a:lnTo>
                    <a:pt x="1231" y="735"/>
                  </a:lnTo>
                  <a:lnTo>
                    <a:pt x="1156" y="684"/>
                  </a:lnTo>
                  <a:lnTo>
                    <a:pt x="1100" y="782"/>
                  </a:lnTo>
                  <a:lnTo>
                    <a:pt x="1090" y="795"/>
                  </a:lnTo>
                  <a:lnTo>
                    <a:pt x="1078" y="803"/>
                  </a:lnTo>
                  <a:lnTo>
                    <a:pt x="1064" y="810"/>
                  </a:lnTo>
                  <a:lnTo>
                    <a:pt x="1050" y="812"/>
                  </a:lnTo>
                  <a:lnTo>
                    <a:pt x="1035" y="810"/>
                  </a:lnTo>
                  <a:lnTo>
                    <a:pt x="1021" y="803"/>
                  </a:lnTo>
                  <a:lnTo>
                    <a:pt x="1009" y="794"/>
                  </a:lnTo>
                  <a:lnTo>
                    <a:pt x="1000" y="782"/>
                  </a:lnTo>
                  <a:lnTo>
                    <a:pt x="994" y="769"/>
                  </a:lnTo>
                  <a:lnTo>
                    <a:pt x="992" y="754"/>
                  </a:lnTo>
                  <a:lnTo>
                    <a:pt x="994" y="739"/>
                  </a:lnTo>
                  <a:lnTo>
                    <a:pt x="1000" y="725"/>
                  </a:lnTo>
                  <a:lnTo>
                    <a:pt x="1057" y="626"/>
                  </a:lnTo>
                  <a:lnTo>
                    <a:pt x="978" y="588"/>
                  </a:lnTo>
                  <a:lnTo>
                    <a:pt x="896" y="554"/>
                  </a:lnTo>
                  <a:lnTo>
                    <a:pt x="813" y="525"/>
                  </a:lnTo>
                  <a:lnTo>
                    <a:pt x="727" y="501"/>
                  </a:lnTo>
                  <a:lnTo>
                    <a:pt x="639" y="483"/>
                  </a:lnTo>
                  <a:lnTo>
                    <a:pt x="550" y="470"/>
                  </a:lnTo>
                  <a:lnTo>
                    <a:pt x="458" y="463"/>
                  </a:lnTo>
                  <a:lnTo>
                    <a:pt x="458" y="576"/>
                  </a:lnTo>
                  <a:lnTo>
                    <a:pt x="455" y="594"/>
                  </a:lnTo>
                  <a:lnTo>
                    <a:pt x="446" y="610"/>
                  </a:lnTo>
                  <a:lnTo>
                    <a:pt x="434" y="622"/>
                  </a:lnTo>
                  <a:lnTo>
                    <a:pt x="418" y="630"/>
                  </a:lnTo>
                  <a:lnTo>
                    <a:pt x="401" y="634"/>
                  </a:lnTo>
                  <a:lnTo>
                    <a:pt x="382" y="630"/>
                  </a:lnTo>
                  <a:lnTo>
                    <a:pt x="366" y="622"/>
                  </a:lnTo>
                  <a:lnTo>
                    <a:pt x="354" y="610"/>
                  </a:lnTo>
                  <a:lnTo>
                    <a:pt x="345" y="594"/>
                  </a:lnTo>
                  <a:lnTo>
                    <a:pt x="343" y="576"/>
                  </a:lnTo>
                  <a:lnTo>
                    <a:pt x="343" y="462"/>
                  </a:lnTo>
                  <a:lnTo>
                    <a:pt x="317" y="464"/>
                  </a:lnTo>
                  <a:lnTo>
                    <a:pt x="290" y="465"/>
                  </a:lnTo>
                  <a:lnTo>
                    <a:pt x="229" y="470"/>
                  </a:lnTo>
                  <a:lnTo>
                    <a:pt x="148" y="482"/>
                  </a:lnTo>
                  <a:lnTo>
                    <a:pt x="69" y="497"/>
                  </a:lnTo>
                  <a:lnTo>
                    <a:pt x="54" y="500"/>
                  </a:lnTo>
                  <a:lnTo>
                    <a:pt x="39" y="496"/>
                  </a:lnTo>
                  <a:lnTo>
                    <a:pt x="27" y="490"/>
                  </a:lnTo>
                  <a:lnTo>
                    <a:pt x="15" y="481"/>
                  </a:lnTo>
                  <a:lnTo>
                    <a:pt x="6" y="469"/>
                  </a:lnTo>
                  <a:lnTo>
                    <a:pt x="1" y="455"/>
                  </a:lnTo>
                  <a:lnTo>
                    <a:pt x="0" y="439"/>
                  </a:lnTo>
                  <a:lnTo>
                    <a:pt x="2" y="424"/>
                  </a:lnTo>
                  <a:lnTo>
                    <a:pt x="8" y="411"/>
                  </a:lnTo>
                  <a:lnTo>
                    <a:pt x="17" y="400"/>
                  </a:lnTo>
                  <a:lnTo>
                    <a:pt x="30" y="391"/>
                  </a:lnTo>
                  <a:lnTo>
                    <a:pt x="44" y="385"/>
                  </a:lnTo>
                  <a:lnTo>
                    <a:pt x="136" y="368"/>
                  </a:lnTo>
                  <a:lnTo>
                    <a:pt x="229" y="355"/>
                  </a:lnTo>
                  <a:lnTo>
                    <a:pt x="229" y="288"/>
                  </a:lnTo>
                  <a:lnTo>
                    <a:pt x="142" y="288"/>
                  </a:lnTo>
                  <a:lnTo>
                    <a:pt x="114" y="285"/>
                  </a:lnTo>
                  <a:lnTo>
                    <a:pt x="87" y="276"/>
                  </a:lnTo>
                  <a:lnTo>
                    <a:pt x="62" y="263"/>
                  </a:lnTo>
                  <a:lnTo>
                    <a:pt x="41" y="246"/>
                  </a:lnTo>
                  <a:lnTo>
                    <a:pt x="23" y="224"/>
                  </a:lnTo>
                  <a:lnTo>
                    <a:pt x="11" y="200"/>
                  </a:lnTo>
                  <a:lnTo>
                    <a:pt x="3" y="173"/>
                  </a:lnTo>
                  <a:lnTo>
                    <a:pt x="0" y="145"/>
                  </a:lnTo>
                  <a:lnTo>
                    <a:pt x="3" y="115"/>
                  </a:lnTo>
                  <a:lnTo>
                    <a:pt x="11" y="88"/>
                  </a:lnTo>
                  <a:lnTo>
                    <a:pt x="23" y="64"/>
                  </a:lnTo>
                  <a:lnTo>
                    <a:pt x="41" y="42"/>
                  </a:lnTo>
                  <a:lnTo>
                    <a:pt x="62" y="25"/>
                  </a:lnTo>
                  <a:lnTo>
                    <a:pt x="87" y="12"/>
                  </a:lnTo>
                  <a:lnTo>
                    <a:pt x="114" y="3"/>
                  </a:lnTo>
                  <a:lnTo>
                    <a:pt x="14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6" name="Freeform 51"/>
            <p:cNvSpPr>
              <a:spLocks/>
            </p:cNvSpPr>
            <p:nvPr/>
          </p:nvSpPr>
          <p:spPr bwMode="auto">
            <a:xfrm>
              <a:off x="6597651" y="1903413"/>
              <a:ext cx="71438" cy="19050"/>
            </a:xfrm>
            <a:custGeom>
              <a:avLst/>
              <a:gdLst>
                <a:gd name="T0" fmla="*/ 57 w 401"/>
                <a:gd name="T1" fmla="*/ 0 h 116"/>
                <a:gd name="T2" fmla="*/ 344 w 401"/>
                <a:gd name="T3" fmla="*/ 0 h 116"/>
                <a:gd name="T4" fmla="*/ 362 w 401"/>
                <a:gd name="T5" fmla="*/ 4 h 116"/>
                <a:gd name="T6" fmla="*/ 377 w 401"/>
                <a:gd name="T7" fmla="*/ 12 h 116"/>
                <a:gd name="T8" fmla="*/ 390 w 401"/>
                <a:gd name="T9" fmla="*/ 24 h 116"/>
                <a:gd name="T10" fmla="*/ 398 w 401"/>
                <a:gd name="T11" fmla="*/ 40 h 116"/>
                <a:gd name="T12" fmla="*/ 401 w 401"/>
                <a:gd name="T13" fmla="*/ 58 h 116"/>
                <a:gd name="T14" fmla="*/ 398 w 401"/>
                <a:gd name="T15" fmla="*/ 76 h 116"/>
                <a:gd name="T16" fmla="*/ 390 w 401"/>
                <a:gd name="T17" fmla="*/ 92 h 116"/>
                <a:gd name="T18" fmla="*/ 377 w 401"/>
                <a:gd name="T19" fmla="*/ 104 h 116"/>
                <a:gd name="T20" fmla="*/ 362 w 401"/>
                <a:gd name="T21" fmla="*/ 112 h 116"/>
                <a:gd name="T22" fmla="*/ 344 w 401"/>
                <a:gd name="T23" fmla="*/ 116 h 116"/>
                <a:gd name="T24" fmla="*/ 57 w 401"/>
                <a:gd name="T25" fmla="*/ 116 h 116"/>
                <a:gd name="T26" fmla="*/ 39 w 401"/>
                <a:gd name="T27" fmla="*/ 112 h 116"/>
                <a:gd name="T28" fmla="*/ 23 w 401"/>
                <a:gd name="T29" fmla="*/ 104 h 116"/>
                <a:gd name="T30" fmla="*/ 11 w 401"/>
                <a:gd name="T31" fmla="*/ 92 h 116"/>
                <a:gd name="T32" fmla="*/ 2 w 401"/>
                <a:gd name="T33" fmla="*/ 76 h 116"/>
                <a:gd name="T34" fmla="*/ 0 w 401"/>
                <a:gd name="T35" fmla="*/ 58 h 116"/>
                <a:gd name="T36" fmla="*/ 2 w 401"/>
                <a:gd name="T37" fmla="*/ 40 h 116"/>
                <a:gd name="T38" fmla="*/ 11 w 401"/>
                <a:gd name="T39" fmla="*/ 24 h 116"/>
                <a:gd name="T40" fmla="*/ 23 w 401"/>
                <a:gd name="T41" fmla="*/ 12 h 116"/>
                <a:gd name="T42" fmla="*/ 39 w 401"/>
                <a:gd name="T43" fmla="*/ 4 h 116"/>
                <a:gd name="T44" fmla="*/ 57 w 401"/>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116">
                  <a:moveTo>
                    <a:pt x="57" y="0"/>
                  </a:moveTo>
                  <a:lnTo>
                    <a:pt x="344" y="0"/>
                  </a:lnTo>
                  <a:lnTo>
                    <a:pt x="362" y="4"/>
                  </a:lnTo>
                  <a:lnTo>
                    <a:pt x="377" y="12"/>
                  </a:lnTo>
                  <a:lnTo>
                    <a:pt x="390" y="24"/>
                  </a:lnTo>
                  <a:lnTo>
                    <a:pt x="398" y="40"/>
                  </a:lnTo>
                  <a:lnTo>
                    <a:pt x="401" y="58"/>
                  </a:lnTo>
                  <a:lnTo>
                    <a:pt x="398" y="76"/>
                  </a:lnTo>
                  <a:lnTo>
                    <a:pt x="390" y="92"/>
                  </a:lnTo>
                  <a:lnTo>
                    <a:pt x="377" y="104"/>
                  </a:lnTo>
                  <a:lnTo>
                    <a:pt x="362" y="112"/>
                  </a:lnTo>
                  <a:lnTo>
                    <a:pt x="344" y="116"/>
                  </a:lnTo>
                  <a:lnTo>
                    <a:pt x="57" y="116"/>
                  </a:lnTo>
                  <a:lnTo>
                    <a:pt x="39" y="112"/>
                  </a:lnTo>
                  <a:lnTo>
                    <a:pt x="23" y="104"/>
                  </a:lnTo>
                  <a:lnTo>
                    <a:pt x="11" y="92"/>
                  </a:lnTo>
                  <a:lnTo>
                    <a:pt x="2" y="76"/>
                  </a:lnTo>
                  <a:lnTo>
                    <a:pt x="0" y="58"/>
                  </a:lnTo>
                  <a:lnTo>
                    <a:pt x="2" y="40"/>
                  </a:lnTo>
                  <a:lnTo>
                    <a:pt x="11" y="24"/>
                  </a:lnTo>
                  <a:lnTo>
                    <a:pt x="23" y="12"/>
                  </a:lnTo>
                  <a:lnTo>
                    <a:pt x="39" y="4"/>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7" name="Freeform 52"/>
            <p:cNvSpPr>
              <a:spLocks/>
            </p:cNvSpPr>
            <p:nvPr/>
          </p:nvSpPr>
          <p:spPr bwMode="auto">
            <a:xfrm>
              <a:off x="6546851" y="1973263"/>
              <a:ext cx="122238" cy="20638"/>
            </a:xfrm>
            <a:custGeom>
              <a:avLst/>
              <a:gdLst>
                <a:gd name="T0" fmla="*/ 57 w 687"/>
                <a:gd name="T1" fmla="*/ 0 h 115"/>
                <a:gd name="T2" fmla="*/ 630 w 687"/>
                <a:gd name="T3" fmla="*/ 0 h 115"/>
                <a:gd name="T4" fmla="*/ 648 w 687"/>
                <a:gd name="T5" fmla="*/ 3 h 115"/>
                <a:gd name="T6" fmla="*/ 663 w 687"/>
                <a:gd name="T7" fmla="*/ 11 h 115"/>
                <a:gd name="T8" fmla="*/ 676 w 687"/>
                <a:gd name="T9" fmla="*/ 24 h 115"/>
                <a:gd name="T10" fmla="*/ 684 w 687"/>
                <a:gd name="T11" fmla="*/ 39 h 115"/>
                <a:gd name="T12" fmla="*/ 687 w 687"/>
                <a:gd name="T13" fmla="*/ 57 h 115"/>
                <a:gd name="T14" fmla="*/ 684 w 687"/>
                <a:gd name="T15" fmla="*/ 75 h 115"/>
                <a:gd name="T16" fmla="*/ 676 w 687"/>
                <a:gd name="T17" fmla="*/ 91 h 115"/>
                <a:gd name="T18" fmla="*/ 663 w 687"/>
                <a:gd name="T19" fmla="*/ 103 h 115"/>
                <a:gd name="T20" fmla="*/ 648 w 687"/>
                <a:gd name="T21" fmla="*/ 112 h 115"/>
                <a:gd name="T22" fmla="*/ 630 w 687"/>
                <a:gd name="T23" fmla="*/ 115 h 115"/>
                <a:gd name="T24" fmla="*/ 57 w 687"/>
                <a:gd name="T25" fmla="*/ 115 h 115"/>
                <a:gd name="T26" fmla="*/ 38 w 687"/>
                <a:gd name="T27" fmla="*/ 112 h 115"/>
                <a:gd name="T28" fmla="*/ 23 w 687"/>
                <a:gd name="T29" fmla="*/ 103 h 115"/>
                <a:gd name="T30" fmla="*/ 10 w 687"/>
                <a:gd name="T31" fmla="*/ 91 h 115"/>
                <a:gd name="T32" fmla="*/ 2 w 687"/>
                <a:gd name="T33" fmla="*/ 75 h 115"/>
                <a:gd name="T34" fmla="*/ 0 w 687"/>
                <a:gd name="T35" fmla="*/ 57 h 115"/>
                <a:gd name="T36" fmla="*/ 2 w 687"/>
                <a:gd name="T37" fmla="*/ 39 h 115"/>
                <a:gd name="T38" fmla="*/ 10 w 687"/>
                <a:gd name="T39" fmla="*/ 24 h 115"/>
                <a:gd name="T40" fmla="*/ 23 w 687"/>
                <a:gd name="T41" fmla="*/ 11 h 115"/>
                <a:gd name="T42" fmla="*/ 38 w 687"/>
                <a:gd name="T43" fmla="*/ 3 h 115"/>
                <a:gd name="T44" fmla="*/ 57 w 687"/>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7" h="115">
                  <a:moveTo>
                    <a:pt x="57" y="0"/>
                  </a:moveTo>
                  <a:lnTo>
                    <a:pt x="630" y="0"/>
                  </a:lnTo>
                  <a:lnTo>
                    <a:pt x="648" y="3"/>
                  </a:lnTo>
                  <a:lnTo>
                    <a:pt x="663" y="11"/>
                  </a:lnTo>
                  <a:lnTo>
                    <a:pt x="676" y="24"/>
                  </a:lnTo>
                  <a:lnTo>
                    <a:pt x="684" y="39"/>
                  </a:lnTo>
                  <a:lnTo>
                    <a:pt x="687" y="57"/>
                  </a:lnTo>
                  <a:lnTo>
                    <a:pt x="684" y="75"/>
                  </a:lnTo>
                  <a:lnTo>
                    <a:pt x="676" y="91"/>
                  </a:lnTo>
                  <a:lnTo>
                    <a:pt x="663" y="103"/>
                  </a:lnTo>
                  <a:lnTo>
                    <a:pt x="648" y="112"/>
                  </a:lnTo>
                  <a:lnTo>
                    <a:pt x="630" y="115"/>
                  </a:lnTo>
                  <a:lnTo>
                    <a:pt x="57" y="115"/>
                  </a:lnTo>
                  <a:lnTo>
                    <a:pt x="38" y="112"/>
                  </a:lnTo>
                  <a:lnTo>
                    <a:pt x="23" y="103"/>
                  </a:lnTo>
                  <a:lnTo>
                    <a:pt x="10" y="91"/>
                  </a:lnTo>
                  <a:lnTo>
                    <a:pt x="2" y="75"/>
                  </a:lnTo>
                  <a:lnTo>
                    <a:pt x="0" y="57"/>
                  </a:lnTo>
                  <a:lnTo>
                    <a:pt x="2" y="39"/>
                  </a:lnTo>
                  <a:lnTo>
                    <a:pt x="10" y="24"/>
                  </a:lnTo>
                  <a:lnTo>
                    <a:pt x="23" y="11"/>
                  </a:lnTo>
                  <a:lnTo>
                    <a:pt x="38" y="3"/>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8" name="Freeform 53"/>
            <p:cNvSpPr>
              <a:spLocks/>
            </p:cNvSpPr>
            <p:nvPr/>
          </p:nvSpPr>
          <p:spPr bwMode="auto">
            <a:xfrm>
              <a:off x="6496051" y="2044701"/>
              <a:ext cx="173038" cy="20638"/>
            </a:xfrm>
            <a:custGeom>
              <a:avLst/>
              <a:gdLst>
                <a:gd name="T0" fmla="*/ 57 w 974"/>
                <a:gd name="T1" fmla="*/ 0 h 115"/>
                <a:gd name="T2" fmla="*/ 917 w 974"/>
                <a:gd name="T3" fmla="*/ 0 h 115"/>
                <a:gd name="T4" fmla="*/ 935 w 974"/>
                <a:gd name="T5" fmla="*/ 3 h 115"/>
                <a:gd name="T6" fmla="*/ 950 w 974"/>
                <a:gd name="T7" fmla="*/ 11 h 115"/>
                <a:gd name="T8" fmla="*/ 963 w 974"/>
                <a:gd name="T9" fmla="*/ 23 h 115"/>
                <a:gd name="T10" fmla="*/ 971 w 974"/>
                <a:gd name="T11" fmla="*/ 40 h 115"/>
                <a:gd name="T12" fmla="*/ 974 w 974"/>
                <a:gd name="T13" fmla="*/ 57 h 115"/>
                <a:gd name="T14" fmla="*/ 971 w 974"/>
                <a:gd name="T15" fmla="*/ 75 h 115"/>
                <a:gd name="T16" fmla="*/ 963 w 974"/>
                <a:gd name="T17" fmla="*/ 91 h 115"/>
                <a:gd name="T18" fmla="*/ 950 w 974"/>
                <a:gd name="T19" fmla="*/ 103 h 115"/>
                <a:gd name="T20" fmla="*/ 935 w 974"/>
                <a:gd name="T21" fmla="*/ 112 h 115"/>
                <a:gd name="T22" fmla="*/ 917 w 974"/>
                <a:gd name="T23" fmla="*/ 115 h 115"/>
                <a:gd name="T24" fmla="*/ 57 w 974"/>
                <a:gd name="T25" fmla="*/ 115 h 115"/>
                <a:gd name="T26" fmla="*/ 39 w 974"/>
                <a:gd name="T27" fmla="*/ 112 h 115"/>
                <a:gd name="T28" fmla="*/ 23 w 974"/>
                <a:gd name="T29" fmla="*/ 103 h 115"/>
                <a:gd name="T30" fmla="*/ 11 w 974"/>
                <a:gd name="T31" fmla="*/ 91 h 115"/>
                <a:gd name="T32" fmla="*/ 2 w 974"/>
                <a:gd name="T33" fmla="*/ 75 h 115"/>
                <a:gd name="T34" fmla="*/ 0 w 974"/>
                <a:gd name="T35" fmla="*/ 57 h 115"/>
                <a:gd name="T36" fmla="*/ 2 w 974"/>
                <a:gd name="T37" fmla="*/ 40 h 115"/>
                <a:gd name="T38" fmla="*/ 11 w 974"/>
                <a:gd name="T39" fmla="*/ 23 h 115"/>
                <a:gd name="T40" fmla="*/ 23 w 974"/>
                <a:gd name="T41" fmla="*/ 11 h 115"/>
                <a:gd name="T42" fmla="*/ 39 w 974"/>
                <a:gd name="T43" fmla="*/ 3 h 115"/>
                <a:gd name="T44" fmla="*/ 57 w 974"/>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4" h="115">
                  <a:moveTo>
                    <a:pt x="57" y="0"/>
                  </a:moveTo>
                  <a:lnTo>
                    <a:pt x="917" y="0"/>
                  </a:lnTo>
                  <a:lnTo>
                    <a:pt x="935" y="3"/>
                  </a:lnTo>
                  <a:lnTo>
                    <a:pt x="950" y="11"/>
                  </a:lnTo>
                  <a:lnTo>
                    <a:pt x="963" y="23"/>
                  </a:lnTo>
                  <a:lnTo>
                    <a:pt x="971" y="40"/>
                  </a:lnTo>
                  <a:lnTo>
                    <a:pt x="974" y="57"/>
                  </a:lnTo>
                  <a:lnTo>
                    <a:pt x="971" y="75"/>
                  </a:lnTo>
                  <a:lnTo>
                    <a:pt x="963" y="91"/>
                  </a:lnTo>
                  <a:lnTo>
                    <a:pt x="950" y="103"/>
                  </a:lnTo>
                  <a:lnTo>
                    <a:pt x="935" y="112"/>
                  </a:lnTo>
                  <a:lnTo>
                    <a:pt x="917" y="115"/>
                  </a:lnTo>
                  <a:lnTo>
                    <a:pt x="57" y="115"/>
                  </a:lnTo>
                  <a:lnTo>
                    <a:pt x="39" y="112"/>
                  </a:lnTo>
                  <a:lnTo>
                    <a:pt x="23" y="103"/>
                  </a:lnTo>
                  <a:lnTo>
                    <a:pt x="11" y="91"/>
                  </a:lnTo>
                  <a:lnTo>
                    <a:pt x="2" y="75"/>
                  </a:lnTo>
                  <a:lnTo>
                    <a:pt x="0" y="57"/>
                  </a:lnTo>
                  <a:lnTo>
                    <a:pt x="2" y="40"/>
                  </a:lnTo>
                  <a:lnTo>
                    <a:pt x="11" y="23"/>
                  </a:lnTo>
                  <a:lnTo>
                    <a:pt x="23" y="11"/>
                  </a:lnTo>
                  <a:lnTo>
                    <a:pt x="39" y="3"/>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9" name="Freeform 54"/>
            <p:cNvSpPr>
              <a:spLocks/>
            </p:cNvSpPr>
            <p:nvPr/>
          </p:nvSpPr>
          <p:spPr bwMode="auto">
            <a:xfrm>
              <a:off x="6456363" y="2116138"/>
              <a:ext cx="212725" cy="20638"/>
            </a:xfrm>
            <a:custGeom>
              <a:avLst/>
              <a:gdLst>
                <a:gd name="T0" fmla="*/ 57 w 1203"/>
                <a:gd name="T1" fmla="*/ 0 h 115"/>
                <a:gd name="T2" fmla="*/ 1146 w 1203"/>
                <a:gd name="T3" fmla="*/ 0 h 115"/>
                <a:gd name="T4" fmla="*/ 1164 w 1203"/>
                <a:gd name="T5" fmla="*/ 3 h 115"/>
                <a:gd name="T6" fmla="*/ 1179 w 1203"/>
                <a:gd name="T7" fmla="*/ 12 h 115"/>
                <a:gd name="T8" fmla="*/ 1192 w 1203"/>
                <a:gd name="T9" fmla="*/ 24 h 115"/>
                <a:gd name="T10" fmla="*/ 1200 w 1203"/>
                <a:gd name="T11" fmla="*/ 40 h 115"/>
                <a:gd name="T12" fmla="*/ 1203 w 1203"/>
                <a:gd name="T13" fmla="*/ 58 h 115"/>
                <a:gd name="T14" fmla="*/ 1200 w 1203"/>
                <a:gd name="T15" fmla="*/ 75 h 115"/>
                <a:gd name="T16" fmla="*/ 1192 w 1203"/>
                <a:gd name="T17" fmla="*/ 92 h 115"/>
                <a:gd name="T18" fmla="*/ 1179 w 1203"/>
                <a:gd name="T19" fmla="*/ 104 h 115"/>
                <a:gd name="T20" fmla="*/ 1164 w 1203"/>
                <a:gd name="T21" fmla="*/ 112 h 115"/>
                <a:gd name="T22" fmla="*/ 1146 w 1203"/>
                <a:gd name="T23" fmla="*/ 115 h 115"/>
                <a:gd name="T24" fmla="*/ 57 w 1203"/>
                <a:gd name="T25" fmla="*/ 115 h 115"/>
                <a:gd name="T26" fmla="*/ 39 w 1203"/>
                <a:gd name="T27" fmla="*/ 112 h 115"/>
                <a:gd name="T28" fmla="*/ 23 w 1203"/>
                <a:gd name="T29" fmla="*/ 104 h 115"/>
                <a:gd name="T30" fmla="*/ 10 w 1203"/>
                <a:gd name="T31" fmla="*/ 92 h 115"/>
                <a:gd name="T32" fmla="*/ 3 w 1203"/>
                <a:gd name="T33" fmla="*/ 75 h 115"/>
                <a:gd name="T34" fmla="*/ 0 w 1203"/>
                <a:gd name="T35" fmla="*/ 58 h 115"/>
                <a:gd name="T36" fmla="*/ 3 w 1203"/>
                <a:gd name="T37" fmla="*/ 40 h 115"/>
                <a:gd name="T38" fmla="*/ 10 w 1203"/>
                <a:gd name="T39" fmla="*/ 24 h 115"/>
                <a:gd name="T40" fmla="*/ 23 w 1203"/>
                <a:gd name="T41" fmla="*/ 12 h 115"/>
                <a:gd name="T42" fmla="*/ 39 w 1203"/>
                <a:gd name="T43" fmla="*/ 3 h 115"/>
                <a:gd name="T44" fmla="*/ 57 w 1203"/>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3" h="115">
                  <a:moveTo>
                    <a:pt x="57" y="0"/>
                  </a:moveTo>
                  <a:lnTo>
                    <a:pt x="1146" y="0"/>
                  </a:lnTo>
                  <a:lnTo>
                    <a:pt x="1164" y="3"/>
                  </a:lnTo>
                  <a:lnTo>
                    <a:pt x="1179" y="12"/>
                  </a:lnTo>
                  <a:lnTo>
                    <a:pt x="1192" y="24"/>
                  </a:lnTo>
                  <a:lnTo>
                    <a:pt x="1200" y="40"/>
                  </a:lnTo>
                  <a:lnTo>
                    <a:pt x="1203" y="58"/>
                  </a:lnTo>
                  <a:lnTo>
                    <a:pt x="1200" y="75"/>
                  </a:lnTo>
                  <a:lnTo>
                    <a:pt x="1192" y="92"/>
                  </a:lnTo>
                  <a:lnTo>
                    <a:pt x="1179" y="104"/>
                  </a:lnTo>
                  <a:lnTo>
                    <a:pt x="1164" y="112"/>
                  </a:lnTo>
                  <a:lnTo>
                    <a:pt x="1146" y="115"/>
                  </a:lnTo>
                  <a:lnTo>
                    <a:pt x="57" y="115"/>
                  </a:lnTo>
                  <a:lnTo>
                    <a:pt x="39" y="112"/>
                  </a:lnTo>
                  <a:lnTo>
                    <a:pt x="23" y="104"/>
                  </a:lnTo>
                  <a:lnTo>
                    <a:pt x="10" y="92"/>
                  </a:lnTo>
                  <a:lnTo>
                    <a:pt x="3" y="75"/>
                  </a:lnTo>
                  <a:lnTo>
                    <a:pt x="0" y="58"/>
                  </a:lnTo>
                  <a:lnTo>
                    <a:pt x="3" y="40"/>
                  </a:lnTo>
                  <a:lnTo>
                    <a:pt x="10" y="24"/>
                  </a:lnTo>
                  <a:lnTo>
                    <a:pt x="23" y="12"/>
                  </a:lnTo>
                  <a:lnTo>
                    <a:pt x="39" y="3"/>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20" name="Freeform 55"/>
            <p:cNvSpPr>
              <a:spLocks/>
            </p:cNvSpPr>
            <p:nvPr/>
          </p:nvSpPr>
          <p:spPr bwMode="auto">
            <a:xfrm>
              <a:off x="6516688" y="2187576"/>
              <a:ext cx="152400" cy="20638"/>
            </a:xfrm>
            <a:custGeom>
              <a:avLst/>
              <a:gdLst>
                <a:gd name="T0" fmla="*/ 57 w 859"/>
                <a:gd name="T1" fmla="*/ 0 h 115"/>
                <a:gd name="T2" fmla="*/ 802 w 859"/>
                <a:gd name="T3" fmla="*/ 0 h 115"/>
                <a:gd name="T4" fmla="*/ 820 w 859"/>
                <a:gd name="T5" fmla="*/ 3 h 115"/>
                <a:gd name="T6" fmla="*/ 835 w 859"/>
                <a:gd name="T7" fmla="*/ 12 h 115"/>
                <a:gd name="T8" fmla="*/ 848 w 859"/>
                <a:gd name="T9" fmla="*/ 24 h 115"/>
                <a:gd name="T10" fmla="*/ 856 w 859"/>
                <a:gd name="T11" fmla="*/ 40 h 115"/>
                <a:gd name="T12" fmla="*/ 859 w 859"/>
                <a:gd name="T13" fmla="*/ 58 h 115"/>
                <a:gd name="T14" fmla="*/ 856 w 859"/>
                <a:gd name="T15" fmla="*/ 76 h 115"/>
                <a:gd name="T16" fmla="*/ 848 w 859"/>
                <a:gd name="T17" fmla="*/ 91 h 115"/>
                <a:gd name="T18" fmla="*/ 835 w 859"/>
                <a:gd name="T19" fmla="*/ 104 h 115"/>
                <a:gd name="T20" fmla="*/ 820 w 859"/>
                <a:gd name="T21" fmla="*/ 112 h 115"/>
                <a:gd name="T22" fmla="*/ 802 w 859"/>
                <a:gd name="T23" fmla="*/ 115 h 115"/>
                <a:gd name="T24" fmla="*/ 57 w 859"/>
                <a:gd name="T25" fmla="*/ 115 h 115"/>
                <a:gd name="T26" fmla="*/ 38 w 859"/>
                <a:gd name="T27" fmla="*/ 112 h 115"/>
                <a:gd name="T28" fmla="*/ 23 w 859"/>
                <a:gd name="T29" fmla="*/ 104 h 115"/>
                <a:gd name="T30" fmla="*/ 10 w 859"/>
                <a:gd name="T31" fmla="*/ 91 h 115"/>
                <a:gd name="T32" fmla="*/ 3 w 859"/>
                <a:gd name="T33" fmla="*/ 76 h 115"/>
                <a:gd name="T34" fmla="*/ 0 w 859"/>
                <a:gd name="T35" fmla="*/ 58 h 115"/>
                <a:gd name="T36" fmla="*/ 3 w 859"/>
                <a:gd name="T37" fmla="*/ 40 h 115"/>
                <a:gd name="T38" fmla="*/ 10 w 859"/>
                <a:gd name="T39" fmla="*/ 24 h 115"/>
                <a:gd name="T40" fmla="*/ 23 w 859"/>
                <a:gd name="T41" fmla="*/ 12 h 115"/>
                <a:gd name="T42" fmla="*/ 38 w 859"/>
                <a:gd name="T43" fmla="*/ 3 h 115"/>
                <a:gd name="T44" fmla="*/ 57 w 859"/>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9" h="115">
                  <a:moveTo>
                    <a:pt x="57" y="0"/>
                  </a:moveTo>
                  <a:lnTo>
                    <a:pt x="802" y="0"/>
                  </a:lnTo>
                  <a:lnTo>
                    <a:pt x="820" y="3"/>
                  </a:lnTo>
                  <a:lnTo>
                    <a:pt x="835" y="12"/>
                  </a:lnTo>
                  <a:lnTo>
                    <a:pt x="848" y="24"/>
                  </a:lnTo>
                  <a:lnTo>
                    <a:pt x="856" y="40"/>
                  </a:lnTo>
                  <a:lnTo>
                    <a:pt x="859" y="58"/>
                  </a:lnTo>
                  <a:lnTo>
                    <a:pt x="856" y="76"/>
                  </a:lnTo>
                  <a:lnTo>
                    <a:pt x="848" y="91"/>
                  </a:lnTo>
                  <a:lnTo>
                    <a:pt x="835" y="104"/>
                  </a:lnTo>
                  <a:lnTo>
                    <a:pt x="820" y="112"/>
                  </a:lnTo>
                  <a:lnTo>
                    <a:pt x="802" y="115"/>
                  </a:lnTo>
                  <a:lnTo>
                    <a:pt x="57" y="115"/>
                  </a:lnTo>
                  <a:lnTo>
                    <a:pt x="38" y="112"/>
                  </a:lnTo>
                  <a:lnTo>
                    <a:pt x="23" y="104"/>
                  </a:lnTo>
                  <a:lnTo>
                    <a:pt x="10" y="91"/>
                  </a:lnTo>
                  <a:lnTo>
                    <a:pt x="3" y="76"/>
                  </a:lnTo>
                  <a:lnTo>
                    <a:pt x="0" y="58"/>
                  </a:lnTo>
                  <a:lnTo>
                    <a:pt x="3" y="40"/>
                  </a:lnTo>
                  <a:lnTo>
                    <a:pt x="10" y="24"/>
                  </a:lnTo>
                  <a:lnTo>
                    <a:pt x="23" y="12"/>
                  </a:lnTo>
                  <a:lnTo>
                    <a:pt x="38" y="3"/>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6" name="Freeform 56"/>
            <p:cNvSpPr>
              <a:spLocks/>
            </p:cNvSpPr>
            <p:nvPr/>
          </p:nvSpPr>
          <p:spPr bwMode="auto">
            <a:xfrm>
              <a:off x="6577013" y="2259013"/>
              <a:ext cx="92075" cy="19050"/>
            </a:xfrm>
            <a:custGeom>
              <a:avLst/>
              <a:gdLst>
                <a:gd name="T0" fmla="*/ 57 w 515"/>
                <a:gd name="T1" fmla="*/ 0 h 116"/>
                <a:gd name="T2" fmla="*/ 458 w 515"/>
                <a:gd name="T3" fmla="*/ 0 h 116"/>
                <a:gd name="T4" fmla="*/ 476 w 515"/>
                <a:gd name="T5" fmla="*/ 4 h 116"/>
                <a:gd name="T6" fmla="*/ 491 w 515"/>
                <a:gd name="T7" fmla="*/ 12 h 116"/>
                <a:gd name="T8" fmla="*/ 504 w 515"/>
                <a:gd name="T9" fmla="*/ 24 h 116"/>
                <a:gd name="T10" fmla="*/ 512 w 515"/>
                <a:gd name="T11" fmla="*/ 40 h 116"/>
                <a:gd name="T12" fmla="*/ 515 w 515"/>
                <a:gd name="T13" fmla="*/ 58 h 116"/>
                <a:gd name="T14" fmla="*/ 512 w 515"/>
                <a:gd name="T15" fmla="*/ 76 h 116"/>
                <a:gd name="T16" fmla="*/ 504 w 515"/>
                <a:gd name="T17" fmla="*/ 92 h 116"/>
                <a:gd name="T18" fmla="*/ 491 w 515"/>
                <a:gd name="T19" fmla="*/ 104 h 116"/>
                <a:gd name="T20" fmla="*/ 476 w 515"/>
                <a:gd name="T21" fmla="*/ 112 h 116"/>
                <a:gd name="T22" fmla="*/ 458 w 515"/>
                <a:gd name="T23" fmla="*/ 116 h 116"/>
                <a:gd name="T24" fmla="*/ 57 w 515"/>
                <a:gd name="T25" fmla="*/ 116 h 116"/>
                <a:gd name="T26" fmla="*/ 38 w 515"/>
                <a:gd name="T27" fmla="*/ 112 h 116"/>
                <a:gd name="T28" fmla="*/ 22 w 515"/>
                <a:gd name="T29" fmla="*/ 104 h 116"/>
                <a:gd name="T30" fmla="*/ 10 w 515"/>
                <a:gd name="T31" fmla="*/ 92 h 116"/>
                <a:gd name="T32" fmla="*/ 3 w 515"/>
                <a:gd name="T33" fmla="*/ 76 h 116"/>
                <a:gd name="T34" fmla="*/ 0 w 515"/>
                <a:gd name="T35" fmla="*/ 58 h 116"/>
                <a:gd name="T36" fmla="*/ 3 w 515"/>
                <a:gd name="T37" fmla="*/ 40 h 116"/>
                <a:gd name="T38" fmla="*/ 10 w 515"/>
                <a:gd name="T39" fmla="*/ 24 h 116"/>
                <a:gd name="T40" fmla="*/ 22 w 515"/>
                <a:gd name="T41" fmla="*/ 12 h 116"/>
                <a:gd name="T42" fmla="*/ 38 w 515"/>
                <a:gd name="T43" fmla="*/ 4 h 116"/>
                <a:gd name="T44" fmla="*/ 57 w 515"/>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16">
                  <a:moveTo>
                    <a:pt x="57" y="0"/>
                  </a:moveTo>
                  <a:lnTo>
                    <a:pt x="458" y="0"/>
                  </a:lnTo>
                  <a:lnTo>
                    <a:pt x="476" y="4"/>
                  </a:lnTo>
                  <a:lnTo>
                    <a:pt x="491" y="12"/>
                  </a:lnTo>
                  <a:lnTo>
                    <a:pt x="504" y="24"/>
                  </a:lnTo>
                  <a:lnTo>
                    <a:pt x="512" y="40"/>
                  </a:lnTo>
                  <a:lnTo>
                    <a:pt x="515" y="58"/>
                  </a:lnTo>
                  <a:lnTo>
                    <a:pt x="512" y="76"/>
                  </a:lnTo>
                  <a:lnTo>
                    <a:pt x="504" y="92"/>
                  </a:lnTo>
                  <a:lnTo>
                    <a:pt x="491" y="104"/>
                  </a:lnTo>
                  <a:lnTo>
                    <a:pt x="476" y="112"/>
                  </a:lnTo>
                  <a:lnTo>
                    <a:pt x="458" y="116"/>
                  </a:lnTo>
                  <a:lnTo>
                    <a:pt x="57" y="116"/>
                  </a:lnTo>
                  <a:lnTo>
                    <a:pt x="38" y="112"/>
                  </a:lnTo>
                  <a:lnTo>
                    <a:pt x="22" y="104"/>
                  </a:lnTo>
                  <a:lnTo>
                    <a:pt x="10" y="92"/>
                  </a:lnTo>
                  <a:lnTo>
                    <a:pt x="3" y="76"/>
                  </a:lnTo>
                  <a:lnTo>
                    <a:pt x="0" y="58"/>
                  </a:lnTo>
                  <a:lnTo>
                    <a:pt x="3" y="40"/>
                  </a:lnTo>
                  <a:lnTo>
                    <a:pt x="10" y="24"/>
                  </a:lnTo>
                  <a:lnTo>
                    <a:pt x="22" y="12"/>
                  </a:lnTo>
                  <a:lnTo>
                    <a:pt x="38" y="4"/>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25750532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p:cTn id="7" dur="500" fill="hold"/>
                                        <p:tgtEl>
                                          <p:spTgt spid="89"/>
                                        </p:tgtEl>
                                        <p:attrNameLst>
                                          <p:attrName>ppt_w</p:attrName>
                                        </p:attrNameLst>
                                      </p:cBhvr>
                                      <p:tavLst>
                                        <p:tav tm="0">
                                          <p:val>
                                            <p:fltVal val="0"/>
                                          </p:val>
                                        </p:tav>
                                        <p:tav tm="100000">
                                          <p:val>
                                            <p:strVal val="#ppt_w"/>
                                          </p:val>
                                        </p:tav>
                                      </p:tavLst>
                                    </p:anim>
                                    <p:anim calcmode="lin" valueType="num">
                                      <p:cBhvr>
                                        <p:cTn id="8" dur="500" fill="hold"/>
                                        <p:tgtEl>
                                          <p:spTgt spid="89"/>
                                        </p:tgtEl>
                                        <p:attrNameLst>
                                          <p:attrName>ppt_h</p:attrName>
                                        </p:attrNameLst>
                                      </p:cBhvr>
                                      <p:tavLst>
                                        <p:tav tm="0">
                                          <p:val>
                                            <p:fltVal val="0"/>
                                          </p:val>
                                        </p:tav>
                                        <p:tav tm="100000">
                                          <p:val>
                                            <p:strVal val="#ppt_h"/>
                                          </p:val>
                                        </p:tav>
                                      </p:tavLst>
                                    </p:anim>
                                    <p:animEffect transition="in" filter="fade">
                                      <p:cBhvr>
                                        <p:cTn id="9" dur="500"/>
                                        <p:tgtEl>
                                          <p:spTgt spid="8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0"/>
                                        </p:tgtEl>
                                        <p:attrNameLst>
                                          <p:attrName>style.visibility</p:attrName>
                                        </p:attrNameLst>
                                      </p:cBhvr>
                                      <p:to>
                                        <p:strVal val="visible"/>
                                      </p:to>
                                    </p:set>
                                    <p:anim calcmode="lin" valueType="num">
                                      <p:cBhvr>
                                        <p:cTn id="13" dur="500" fill="hold"/>
                                        <p:tgtEl>
                                          <p:spTgt spid="90"/>
                                        </p:tgtEl>
                                        <p:attrNameLst>
                                          <p:attrName>ppt_w</p:attrName>
                                        </p:attrNameLst>
                                      </p:cBhvr>
                                      <p:tavLst>
                                        <p:tav tm="0">
                                          <p:val>
                                            <p:fltVal val="0"/>
                                          </p:val>
                                        </p:tav>
                                        <p:tav tm="100000">
                                          <p:val>
                                            <p:strVal val="#ppt_w"/>
                                          </p:val>
                                        </p:tav>
                                      </p:tavLst>
                                    </p:anim>
                                    <p:anim calcmode="lin" valueType="num">
                                      <p:cBhvr>
                                        <p:cTn id="14" dur="500" fill="hold"/>
                                        <p:tgtEl>
                                          <p:spTgt spid="90"/>
                                        </p:tgtEl>
                                        <p:attrNameLst>
                                          <p:attrName>ppt_h</p:attrName>
                                        </p:attrNameLst>
                                      </p:cBhvr>
                                      <p:tavLst>
                                        <p:tav tm="0">
                                          <p:val>
                                            <p:fltVal val="0"/>
                                          </p:val>
                                        </p:tav>
                                        <p:tav tm="100000">
                                          <p:val>
                                            <p:strVal val="#ppt_h"/>
                                          </p:val>
                                        </p:tav>
                                      </p:tavLst>
                                    </p:anim>
                                    <p:animEffect transition="in" filter="fade">
                                      <p:cBhvr>
                                        <p:cTn id="15" dur="500"/>
                                        <p:tgtEl>
                                          <p:spTgt spid="90"/>
                                        </p:tgtEl>
                                      </p:cBhvr>
                                    </p:animEffect>
                                  </p:childTnLst>
                                </p:cTn>
                              </p:par>
                              <p:par>
                                <p:cTn id="16" presetID="2" presetClass="entr" presetSubtype="8" accel="20000" decel="80000" fill="hold" grpId="0" nodeType="withEffect">
                                  <p:stCondLst>
                                    <p:cond delay="0"/>
                                  </p:stCondLst>
                                  <p:childTnLst>
                                    <p:set>
                                      <p:cBhvr>
                                        <p:cTn id="17" dur="1" fill="hold">
                                          <p:stCondLst>
                                            <p:cond delay="0"/>
                                          </p:stCondLst>
                                        </p:cTn>
                                        <p:tgtEl>
                                          <p:spTgt spid="75"/>
                                        </p:tgtEl>
                                        <p:attrNameLst>
                                          <p:attrName>style.visibility</p:attrName>
                                        </p:attrNameLst>
                                      </p:cBhvr>
                                      <p:to>
                                        <p:strVal val="visible"/>
                                      </p:to>
                                    </p:set>
                                    <p:anim calcmode="lin" valueType="num">
                                      <p:cBhvr additive="base">
                                        <p:cTn id="18" dur="500" fill="hold"/>
                                        <p:tgtEl>
                                          <p:spTgt spid="75"/>
                                        </p:tgtEl>
                                        <p:attrNameLst>
                                          <p:attrName>ppt_x</p:attrName>
                                        </p:attrNameLst>
                                      </p:cBhvr>
                                      <p:tavLst>
                                        <p:tav tm="0">
                                          <p:val>
                                            <p:strVal val="0-#ppt_w/2"/>
                                          </p:val>
                                        </p:tav>
                                        <p:tav tm="100000">
                                          <p:val>
                                            <p:strVal val="#ppt_x"/>
                                          </p:val>
                                        </p:tav>
                                      </p:tavLst>
                                    </p:anim>
                                    <p:anim calcmode="lin" valueType="num">
                                      <p:cBhvr additive="base">
                                        <p:cTn id="19" dur="500" fill="hold"/>
                                        <p:tgtEl>
                                          <p:spTgt spid="75"/>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76"/>
                                        </p:tgtEl>
                                        <p:attrNameLst>
                                          <p:attrName>style.visibility</p:attrName>
                                        </p:attrNameLst>
                                      </p:cBhvr>
                                      <p:to>
                                        <p:strVal val="visible"/>
                                      </p:to>
                                    </p:set>
                                    <p:anim calcmode="lin" valueType="num">
                                      <p:cBhvr>
                                        <p:cTn id="23" dur="500" fill="hold"/>
                                        <p:tgtEl>
                                          <p:spTgt spid="76"/>
                                        </p:tgtEl>
                                        <p:attrNameLst>
                                          <p:attrName>ppt_w</p:attrName>
                                        </p:attrNameLst>
                                      </p:cBhvr>
                                      <p:tavLst>
                                        <p:tav tm="0">
                                          <p:val>
                                            <p:fltVal val="0"/>
                                          </p:val>
                                        </p:tav>
                                        <p:tav tm="100000">
                                          <p:val>
                                            <p:strVal val="#ppt_w"/>
                                          </p:val>
                                        </p:tav>
                                      </p:tavLst>
                                    </p:anim>
                                    <p:anim calcmode="lin" valueType="num">
                                      <p:cBhvr>
                                        <p:cTn id="24" dur="500" fill="hold"/>
                                        <p:tgtEl>
                                          <p:spTgt spid="76"/>
                                        </p:tgtEl>
                                        <p:attrNameLst>
                                          <p:attrName>ppt_h</p:attrName>
                                        </p:attrNameLst>
                                      </p:cBhvr>
                                      <p:tavLst>
                                        <p:tav tm="0">
                                          <p:val>
                                            <p:fltVal val="0"/>
                                          </p:val>
                                        </p:tav>
                                        <p:tav tm="100000">
                                          <p:val>
                                            <p:strVal val="#ppt_h"/>
                                          </p:val>
                                        </p:tav>
                                      </p:tavLst>
                                    </p:anim>
                                    <p:animEffect transition="in" filter="fade">
                                      <p:cBhvr>
                                        <p:cTn id="25" dur="500"/>
                                        <p:tgtEl>
                                          <p:spTgt spid="76"/>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77"/>
                                        </p:tgtEl>
                                        <p:attrNameLst>
                                          <p:attrName>style.visibility</p:attrName>
                                        </p:attrNameLst>
                                      </p:cBhvr>
                                      <p:to>
                                        <p:strVal val="visible"/>
                                      </p:to>
                                    </p:set>
                                    <p:anim calcmode="lin" valueType="num">
                                      <p:cBhvr>
                                        <p:cTn id="29" dur="500" fill="hold"/>
                                        <p:tgtEl>
                                          <p:spTgt spid="77"/>
                                        </p:tgtEl>
                                        <p:attrNameLst>
                                          <p:attrName>ppt_w</p:attrName>
                                        </p:attrNameLst>
                                      </p:cBhvr>
                                      <p:tavLst>
                                        <p:tav tm="0">
                                          <p:val>
                                            <p:fltVal val="0"/>
                                          </p:val>
                                        </p:tav>
                                        <p:tav tm="100000">
                                          <p:val>
                                            <p:strVal val="#ppt_w"/>
                                          </p:val>
                                        </p:tav>
                                      </p:tavLst>
                                    </p:anim>
                                    <p:anim calcmode="lin" valueType="num">
                                      <p:cBhvr>
                                        <p:cTn id="30" dur="500" fill="hold"/>
                                        <p:tgtEl>
                                          <p:spTgt spid="77"/>
                                        </p:tgtEl>
                                        <p:attrNameLst>
                                          <p:attrName>ppt_h</p:attrName>
                                        </p:attrNameLst>
                                      </p:cBhvr>
                                      <p:tavLst>
                                        <p:tav tm="0">
                                          <p:val>
                                            <p:fltVal val="0"/>
                                          </p:val>
                                        </p:tav>
                                        <p:tav tm="100000">
                                          <p:val>
                                            <p:strVal val="#ppt_h"/>
                                          </p:val>
                                        </p:tav>
                                      </p:tavLst>
                                    </p:anim>
                                    <p:animEffect transition="in" filter="fade">
                                      <p:cBhvr>
                                        <p:cTn id="31" dur="500"/>
                                        <p:tgtEl>
                                          <p:spTgt spid="77"/>
                                        </p:tgtEl>
                                      </p:cBhvr>
                                    </p:animEffect>
                                  </p:childTnLst>
                                </p:cTn>
                              </p:par>
                              <p:par>
                                <p:cTn id="32" presetID="2" presetClass="entr" presetSubtype="8" accel="20000" decel="80000" fill="hold" grpId="0" nodeType="withEffect">
                                  <p:stCondLst>
                                    <p:cond delay="0"/>
                                  </p:stCondLst>
                                  <p:childTnLst>
                                    <p:set>
                                      <p:cBhvr>
                                        <p:cTn id="33" dur="1" fill="hold">
                                          <p:stCondLst>
                                            <p:cond delay="0"/>
                                          </p:stCondLst>
                                        </p:cTn>
                                        <p:tgtEl>
                                          <p:spTgt spid="95"/>
                                        </p:tgtEl>
                                        <p:attrNameLst>
                                          <p:attrName>style.visibility</p:attrName>
                                        </p:attrNameLst>
                                      </p:cBhvr>
                                      <p:to>
                                        <p:strVal val="visible"/>
                                      </p:to>
                                    </p:set>
                                    <p:anim calcmode="lin" valueType="num">
                                      <p:cBhvr additive="base">
                                        <p:cTn id="34" dur="500" fill="hold"/>
                                        <p:tgtEl>
                                          <p:spTgt spid="95"/>
                                        </p:tgtEl>
                                        <p:attrNameLst>
                                          <p:attrName>ppt_x</p:attrName>
                                        </p:attrNameLst>
                                      </p:cBhvr>
                                      <p:tavLst>
                                        <p:tav tm="0">
                                          <p:val>
                                            <p:strVal val="0-#ppt_w/2"/>
                                          </p:val>
                                        </p:tav>
                                        <p:tav tm="100000">
                                          <p:val>
                                            <p:strVal val="#ppt_x"/>
                                          </p:val>
                                        </p:tav>
                                      </p:tavLst>
                                    </p:anim>
                                    <p:anim calcmode="lin" valueType="num">
                                      <p:cBhvr additive="base">
                                        <p:cTn id="35" dur="500" fill="hold"/>
                                        <p:tgtEl>
                                          <p:spTgt spid="95"/>
                                        </p:tgtEl>
                                        <p:attrNameLst>
                                          <p:attrName>ppt_y</p:attrName>
                                        </p:attrNameLst>
                                      </p:cBhvr>
                                      <p:tavLst>
                                        <p:tav tm="0">
                                          <p:val>
                                            <p:strVal val="#ppt_y"/>
                                          </p:val>
                                        </p:tav>
                                        <p:tav tm="100000">
                                          <p:val>
                                            <p:strVal val="#ppt_y"/>
                                          </p:val>
                                        </p:tav>
                                      </p:tavLst>
                                    </p:anim>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93"/>
                                        </p:tgtEl>
                                        <p:attrNameLst>
                                          <p:attrName>style.visibility</p:attrName>
                                        </p:attrNameLst>
                                      </p:cBhvr>
                                      <p:to>
                                        <p:strVal val="visible"/>
                                      </p:to>
                                    </p:set>
                                    <p:anim calcmode="lin" valueType="num">
                                      <p:cBhvr>
                                        <p:cTn id="39" dur="500" fill="hold"/>
                                        <p:tgtEl>
                                          <p:spTgt spid="93"/>
                                        </p:tgtEl>
                                        <p:attrNameLst>
                                          <p:attrName>ppt_w</p:attrName>
                                        </p:attrNameLst>
                                      </p:cBhvr>
                                      <p:tavLst>
                                        <p:tav tm="0">
                                          <p:val>
                                            <p:fltVal val="0"/>
                                          </p:val>
                                        </p:tav>
                                        <p:tav tm="100000">
                                          <p:val>
                                            <p:strVal val="#ppt_w"/>
                                          </p:val>
                                        </p:tav>
                                      </p:tavLst>
                                    </p:anim>
                                    <p:anim calcmode="lin" valueType="num">
                                      <p:cBhvr>
                                        <p:cTn id="40" dur="500" fill="hold"/>
                                        <p:tgtEl>
                                          <p:spTgt spid="93"/>
                                        </p:tgtEl>
                                        <p:attrNameLst>
                                          <p:attrName>ppt_h</p:attrName>
                                        </p:attrNameLst>
                                      </p:cBhvr>
                                      <p:tavLst>
                                        <p:tav tm="0">
                                          <p:val>
                                            <p:fltVal val="0"/>
                                          </p:val>
                                        </p:tav>
                                        <p:tav tm="100000">
                                          <p:val>
                                            <p:strVal val="#ppt_h"/>
                                          </p:val>
                                        </p:tav>
                                      </p:tavLst>
                                    </p:anim>
                                    <p:animEffect transition="in" filter="fade">
                                      <p:cBhvr>
                                        <p:cTn id="41" dur="500"/>
                                        <p:tgtEl>
                                          <p:spTgt spid="93"/>
                                        </p:tgtEl>
                                      </p:cBhvr>
                                    </p:animEffect>
                                  </p:childTnLst>
                                </p:cTn>
                              </p:par>
                            </p:childTnLst>
                          </p:cTn>
                        </p:par>
                        <p:par>
                          <p:cTn id="42" fill="hold">
                            <p:stCondLst>
                              <p:cond delay="2500"/>
                            </p:stCondLst>
                            <p:childTnLst>
                              <p:par>
                                <p:cTn id="43" presetID="53" presetClass="entr" presetSubtype="16" fill="hold" grpId="0" nodeType="afterEffect">
                                  <p:stCondLst>
                                    <p:cond delay="0"/>
                                  </p:stCondLst>
                                  <p:childTnLst>
                                    <p:set>
                                      <p:cBhvr>
                                        <p:cTn id="44" dur="1" fill="hold">
                                          <p:stCondLst>
                                            <p:cond delay="0"/>
                                          </p:stCondLst>
                                        </p:cTn>
                                        <p:tgtEl>
                                          <p:spTgt spid="94"/>
                                        </p:tgtEl>
                                        <p:attrNameLst>
                                          <p:attrName>style.visibility</p:attrName>
                                        </p:attrNameLst>
                                      </p:cBhvr>
                                      <p:to>
                                        <p:strVal val="visible"/>
                                      </p:to>
                                    </p:set>
                                    <p:anim calcmode="lin" valueType="num">
                                      <p:cBhvr>
                                        <p:cTn id="45" dur="500" fill="hold"/>
                                        <p:tgtEl>
                                          <p:spTgt spid="94"/>
                                        </p:tgtEl>
                                        <p:attrNameLst>
                                          <p:attrName>ppt_w</p:attrName>
                                        </p:attrNameLst>
                                      </p:cBhvr>
                                      <p:tavLst>
                                        <p:tav tm="0">
                                          <p:val>
                                            <p:fltVal val="0"/>
                                          </p:val>
                                        </p:tav>
                                        <p:tav tm="100000">
                                          <p:val>
                                            <p:strVal val="#ppt_w"/>
                                          </p:val>
                                        </p:tav>
                                      </p:tavLst>
                                    </p:anim>
                                    <p:anim calcmode="lin" valueType="num">
                                      <p:cBhvr>
                                        <p:cTn id="46" dur="500" fill="hold"/>
                                        <p:tgtEl>
                                          <p:spTgt spid="94"/>
                                        </p:tgtEl>
                                        <p:attrNameLst>
                                          <p:attrName>ppt_h</p:attrName>
                                        </p:attrNameLst>
                                      </p:cBhvr>
                                      <p:tavLst>
                                        <p:tav tm="0">
                                          <p:val>
                                            <p:fltVal val="0"/>
                                          </p:val>
                                        </p:tav>
                                        <p:tav tm="100000">
                                          <p:val>
                                            <p:strVal val="#ppt_h"/>
                                          </p:val>
                                        </p:tav>
                                      </p:tavLst>
                                    </p:anim>
                                    <p:animEffect transition="in" filter="fade">
                                      <p:cBhvr>
                                        <p:cTn id="47" dur="500"/>
                                        <p:tgtEl>
                                          <p:spTgt spid="94"/>
                                        </p:tgtEl>
                                      </p:cBhvr>
                                    </p:animEffect>
                                  </p:childTnLst>
                                </p:cTn>
                              </p:par>
                              <p:par>
                                <p:cTn id="48" presetID="2" presetClass="entr" presetSubtype="8" accel="20000" decel="80000" fill="hold" grpId="0" nodeType="withEffect">
                                  <p:stCondLst>
                                    <p:cond delay="0"/>
                                  </p:stCondLst>
                                  <p:childTnLst>
                                    <p:set>
                                      <p:cBhvr>
                                        <p:cTn id="49" dur="1" fill="hold">
                                          <p:stCondLst>
                                            <p:cond delay="0"/>
                                          </p:stCondLst>
                                        </p:cTn>
                                        <p:tgtEl>
                                          <p:spTgt spid="96"/>
                                        </p:tgtEl>
                                        <p:attrNameLst>
                                          <p:attrName>style.visibility</p:attrName>
                                        </p:attrNameLst>
                                      </p:cBhvr>
                                      <p:to>
                                        <p:strVal val="visible"/>
                                      </p:to>
                                    </p:set>
                                    <p:anim calcmode="lin" valueType="num">
                                      <p:cBhvr additive="base">
                                        <p:cTn id="50" dur="500" fill="hold"/>
                                        <p:tgtEl>
                                          <p:spTgt spid="96"/>
                                        </p:tgtEl>
                                        <p:attrNameLst>
                                          <p:attrName>ppt_x</p:attrName>
                                        </p:attrNameLst>
                                      </p:cBhvr>
                                      <p:tavLst>
                                        <p:tav tm="0">
                                          <p:val>
                                            <p:strVal val="0-#ppt_w/2"/>
                                          </p:val>
                                        </p:tav>
                                        <p:tav tm="100000">
                                          <p:val>
                                            <p:strVal val="#ppt_x"/>
                                          </p:val>
                                        </p:tav>
                                      </p:tavLst>
                                    </p:anim>
                                    <p:anim calcmode="lin" valueType="num">
                                      <p:cBhvr additive="base">
                                        <p:cTn id="51" dur="500" fill="hold"/>
                                        <p:tgtEl>
                                          <p:spTgt spid="96"/>
                                        </p:tgtEl>
                                        <p:attrNameLst>
                                          <p:attrName>ppt_y</p:attrName>
                                        </p:attrNameLst>
                                      </p:cBhvr>
                                      <p:tavLst>
                                        <p:tav tm="0">
                                          <p:val>
                                            <p:strVal val="#ppt_y"/>
                                          </p:val>
                                        </p:tav>
                                        <p:tav tm="100000">
                                          <p:val>
                                            <p:strVal val="#ppt_y"/>
                                          </p:val>
                                        </p:tav>
                                      </p:tavLst>
                                    </p:anim>
                                  </p:childTnLst>
                                </p:cTn>
                              </p:par>
                            </p:childTnLst>
                          </p:cTn>
                        </p:par>
                        <p:par>
                          <p:cTn id="52" fill="hold">
                            <p:stCondLst>
                              <p:cond delay="3000"/>
                            </p:stCondLst>
                            <p:childTnLst>
                              <p:par>
                                <p:cTn id="53" presetID="53" presetClass="entr" presetSubtype="16" fill="hold" grpId="0" nodeType="afterEffect">
                                  <p:stCondLst>
                                    <p:cond delay="0"/>
                                  </p:stCondLst>
                                  <p:childTnLst>
                                    <p:set>
                                      <p:cBhvr>
                                        <p:cTn id="54" dur="1" fill="hold">
                                          <p:stCondLst>
                                            <p:cond delay="0"/>
                                          </p:stCondLst>
                                        </p:cTn>
                                        <p:tgtEl>
                                          <p:spTgt spid="101"/>
                                        </p:tgtEl>
                                        <p:attrNameLst>
                                          <p:attrName>style.visibility</p:attrName>
                                        </p:attrNameLst>
                                      </p:cBhvr>
                                      <p:to>
                                        <p:strVal val="visible"/>
                                      </p:to>
                                    </p:set>
                                    <p:anim calcmode="lin" valueType="num">
                                      <p:cBhvr>
                                        <p:cTn id="55" dur="500" fill="hold"/>
                                        <p:tgtEl>
                                          <p:spTgt spid="101"/>
                                        </p:tgtEl>
                                        <p:attrNameLst>
                                          <p:attrName>ppt_w</p:attrName>
                                        </p:attrNameLst>
                                      </p:cBhvr>
                                      <p:tavLst>
                                        <p:tav tm="0">
                                          <p:val>
                                            <p:fltVal val="0"/>
                                          </p:val>
                                        </p:tav>
                                        <p:tav tm="100000">
                                          <p:val>
                                            <p:strVal val="#ppt_w"/>
                                          </p:val>
                                        </p:tav>
                                      </p:tavLst>
                                    </p:anim>
                                    <p:anim calcmode="lin" valueType="num">
                                      <p:cBhvr>
                                        <p:cTn id="56" dur="500" fill="hold"/>
                                        <p:tgtEl>
                                          <p:spTgt spid="101"/>
                                        </p:tgtEl>
                                        <p:attrNameLst>
                                          <p:attrName>ppt_h</p:attrName>
                                        </p:attrNameLst>
                                      </p:cBhvr>
                                      <p:tavLst>
                                        <p:tav tm="0">
                                          <p:val>
                                            <p:fltVal val="0"/>
                                          </p:val>
                                        </p:tav>
                                        <p:tav tm="100000">
                                          <p:val>
                                            <p:strVal val="#ppt_h"/>
                                          </p:val>
                                        </p:tav>
                                      </p:tavLst>
                                    </p:anim>
                                    <p:animEffect transition="in" filter="fade">
                                      <p:cBhvr>
                                        <p:cTn id="57" dur="500"/>
                                        <p:tgtEl>
                                          <p:spTgt spid="101"/>
                                        </p:tgtEl>
                                      </p:cBhvr>
                                    </p:animEffect>
                                  </p:childTnLst>
                                </p:cTn>
                              </p:par>
                            </p:childTnLst>
                          </p:cTn>
                        </p:par>
                        <p:par>
                          <p:cTn id="58" fill="hold">
                            <p:stCondLst>
                              <p:cond delay="3500"/>
                            </p:stCondLst>
                            <p:childTnLst>
                              <p:par>
                                <p:cTn id="59" presetID="53" presetClass="entr" presetSubtype="16" fill="hold" nodeType="afterEffect">
                                  <p:stCondLst>
                                    <p:cond delay="0"/>
                                  </p:stCondLst>
                                  <p:childTnLst>
                                    <p:set>
                                      <p:cBhvr>
                                        <p:cTn id="60" dur="1" fill="hold">
                                          <p:stCondLst>
                                            <p:cond delay="0"/>
                                          </p:stCondLst>
                                        </p:cTn>
                                        <p:tgtEl>
                                          <p:spTgt spid="103"/>
                                        </p:tgtEl>
                                        <p:attrNameLst>
                                          <p:attrName>style.visibility</p:attrName>
                                        </p:attrNameLst>
                                      </p:cBhvr>
                                      <p:to>
                                        <p:strVal val="visible"/>
                                      </p:to>
                                    </p:set>
                                    <p:anim calcmode="lin" valueType="num">
                                      <p:cBhvr>
                                        <p:cTn id="61" dur="500" fill="hold"/>
                                        <p:tgtEl>
                                          <p:spTgt spid="103"/>
                                        </p:tgtEl>
                                        <p:attrNameLst>
                                          <p:attrName>ppt_w</p:attrName>
                                        </p:attrNameLst>
                                      </p:cBhvr>
                                      <p:tavLst>
                                        <p:tav tm="0">
                                          <p:val>
                                            <p:fltVal val="0"/>
                                          </p:val>
                                        </p:tav>
                                        <p:tav tm="100000">
                                          <p:val>
                                            <p:strVal val="#ppt_w"/>
                                          </p:val>
                                        </p:tav>
                                      </p:tavLst>
                                    </p:anim>
                                    <p:anim calcmode="lin" valueType="num">
                                      <p:cBhvr>
                                        <p:cTn id="62" dur="500" fill="hold"/>
                                        <p:tgtEl>
                                          <p:spTgt spid="103"/>
                                        </p:tgtEl>
                                        <p:attrNameLst>
                                          <p:attrName>ppt_h</p:attrName>
                                        </p:attrNameLst>
                                      </p:cBhvr>
                                      <p:tavLst>
                                        <p:tav tm="0">
                                          <p:val>
                                            <p:fltVal val="0"/>
                                          </p:val>
                                        </p:tav>
                                        <p:tav tm="100000">
                                          <p:val>
                                            <p:strVal val="#ppt_h"/>
                                          </p:val>
                                        </p:tav>
                                      </p:tavLst>
                                    </p:anim>
                                    <p:animEffect transition="in" filter="fade">
                                      <p:cBhvr>
                                        <p:cTn id="63" dur="500"/>
                                        <p:tgtEl>
                                          <p:spTgt spid="103"/>
                                        </p:tgtEl>
                                      </p:cBhvr>
                                    </p:animEffect>
                                  </p:childTnLst>
                                </p:cTn>
                              </p:par>
                              <p:par>
                                <p:cTn id="64" presetID="2" presetClass="entr" presetSubtype="2" accel="20000" decel="80000" fill="hold" grpId="0" nodeType="withEffect">
                                  <p:stCondLst>
                                    <p:cond delay="0"/>
                                  </p:stCondLst>
                                  <p:childTnLst>
                                    <p:set>
                                      <p:cBhvr>
                                        <p:cTn id="65" dur="1" fill="hold">
                                          <p:stCondLst>
                                            <p:cond delay="0"/>
                                          </p:stCondLst>
                                        </p:cTn>
                                        <p:tgtEl>
                                          <p:spTgt spid="98"/>
                                        </p:tgtEl>
                                        <p:attrNameLst>
                                          <p:attrName>style.visibility</p:attrName>
                                        </p:attrNameLst>
                                      </p:cBhvr>
                                      <p:to>
                                        <p:strVal val="visible"/>
                                      </p:to>
                                    </p:set>
                                    <p:anim calcmode="lin" valueType="num">
                                      <p:cBhvr additive="base">
                                        <p:cTn id="66" dur="500" fill="hold"/>
                                        <p:tgtEl>
                                          <p:spTgt spid="98"/>
                                        </p:tgtEl>
                                        <p:attrNameLst>
                                          <p:attrName>ppt_x</p:attrName>
                                        </p:attrNameLst>
                                      </p:cBhvr>
                                      <p:tavLst>
                                        <p:tav tm="0">
                                          <p:val>
                                            <p:strVal val="1+#ppt_w/2"/>
                                          </p:val>
                                        </p:tav>
                                        <p:tav tm="100000">
                                          <p:val>
                                            <p:strVal val="#ppt_x"/>
                                          </p:val>
                                        </p:tav>
                                      </p:tavLst>
                                    </p:anim>
                                    <p:anim calcmode="lin" valueType="num">
                                      <p:cBhvr additive="base">
                                        <p:cTn id="67" dur="500" fill="hold"/>
                                        <p:tgtEl>
                                          <p:spTgt spid="98"/>
                                        </p:tgtEl>
                                        <p:attrNameLst>
                                          <p:attrName>ppt_y</p:attrName>
                                        </p:attrNameLst>
                                      </p:cBhvr>
                                      <p:tavLst>
                                        <p:tav tm="0">
                                          <p:val>
                                            <p:strVal val="#ppt_y"/>
                                          </p:val>
                                        </p:tav>
                                        <p:tav tm="100000">
                                          <p:val>
                                            <p:strVal val="#ppt_y"/>
                                          </p:val>
                                        </p:tav>
                                      </p:tavLst>
                                    </p:anim>
                                  </p:childTnLst>
                                </p:cTn>
                              </p:par>
                            </p:childTnLst>
                          </p:cTn>
                        </p:par>
                        <p:par>
                          <p:cTn id="68" fill="hold">
                            <p:stCondLst>
                              <p:cond delay="4000"/>
                            </p:stCondLst>
                            <p:childTnLst>
                              <p:par>
                                <p:cTn id="69" presetID="53" presetClass="entr" presetSubtype="16" fill="hold" grpId="0" nodeType="afterEffect">
                                  <p:stCondLst>
                                    <p:cond delay="0"/>
                                  </p:stCondLst>
                                  <p:childTnLst>
                                    <p:set>
                                      <p:cBhvr>
                                        <p:cTn id="70" dur="1" fill="hold">
                                          <p:stCondLst>
                                            <p:cond delay="0"/>
                                          </p:stCondLst>
                                        </p:cTn>
                                        <p:tgtEl>
                                          <p:spTgt spid="108"/>
                                        </p:tgtEl>
                                        <p:attrNameLst>
                                          <p:attrName>style.visibility</p:attrName>
                                        </p:attrNameLst>
                                      </p:cBhvr>
                                      <p:to>
                                        <p:strVal val="visible"/>
                                      </p:to>
                                    </p:set>
                                    <p:anim calcmode="lin" valueType="num">
                                      <p:cBhvr>
                                        <p:cTn id="71" dur="500" fill="hold"/>
                                        <p:tgtEl>
                                          <p:spTgt spid="108"/>
                                        </p:tgtEl>
                                        <p:attrNameLst>
                                          <p:attrName>ppt_w</p:attrName>
                                        </p:attrNameLst>
                                      </p:cBhvr>
                                      <p:tavLst>
                                        <p:tav tm="0">
                                          <p:val>
                                            <p:fltVal val="0"/>
                                          </p:val>
                                        </p:tav>
                                        <p:tav tm="100000">
                                          <p:val>
                                            <p:strVal val="#ppt_w"/>
                                          </p:val>
                                        </p:tav>
                                      </p:tavLst>
                                    </p:anim>
                                    <p:anim calcmode="lin" valueType="num">
                                      <p:cBhvr>
                                        <p:cTn id="72" dur="500" fill="hold"/>
                                        <p:tgtEl>
                                          <p:spTgt spid="108"/>
                                        </p:tgtEl>
                                        <p:attrNameLst>
                                          <p:attrName>ppt_h</p:attrName>
                                        </p:attrNameLst>
                                      </p:cBhvr>
                                      <p:tavLst>
                                        <p:tav tm="0">
                                          <p:val>
                                            <p:fltVal val="0"/>
                                          </p:val>
                                        </p:tav>
                                        <p:tav tm="100000">
                                          <p:val>
                                            <p:strVal val="#ppt_h"/>
                                          </p:val>
                                        </p:tav>
                                      </p:tavLst>
                                    </p:anim>
                                    <p:animEffect transition="in" filter="fade">
                                      <p:cBhvr>
                                        <p:cTn id="73" dur="500"/>
                                        <p:tgtEl>
                                          <p:spTgt spid="108"/>
                                        </p:tgtEl>
                                      </p:cBhvr>
                                    </p:animEffect>
                                  </p:childTnLst>
                                </p:cTn>
                              </p:par>
                            </p:childTnLst>
                          </p:cTn>
                        </p:par>
                        <p:par>
                          <p:cTn id="74" fill="hold">
                            <p:stCondLst>
                              <p:cond delay="4500"/>
                            </p:stCondLst>
                            <p:childTnLst>
                              <p:par>
                                <p:cTn id="75" presetID="53" presetClass="entr" presetSubtype="16" fill="hold" nodeType="afterEffect">
                                  <p:stCondLst>
                                    <p:cond delay="0"/>
                                  </p:stCondLst>
                                  <p:childTnLst>
                                    <p:set>
                                      <p:cBhvr>
                                        <p:cTn id="76" dur="1" fill="hold">
                                          <p:stCondLst>
                                            <p:cond delay="0"/>
                                          </p:stCondLst>
                                        </p:cTn>
                                        <p:tgtEl>
                                          <p:spTgt spid="109"/>
                                        </p:tgtEl>
                                        <p:attrNameLst>
                                          <p:attrName>style.visibility</p:attrName>
                                        </p:attrNameLst>
                                      </p:cBhvr>
                                      <p:to>
                                        <p:strVal val="visible"/>
                                      </p:to>
                                    </p:set>
                                    <p:anim calcmode="lin" valueType="num">
                                      <p:cBhvr>
                                        <p:cTn id="77" dur="500" fill="hold"/>
                                        <p:tgtEl>
                                          <p:spTgt spid="109"/>
                                        </p:tgtEl>
                                        <p:attrNameLst>
                                          <p:attrName>ppt_w</p:attrName>
                                        </p:attrNameLst>
                                      </p:cBhvr>
                                      <p:tavLst>
                                        <p:tav tm="0">
                                          <p:val>
                                            <p:fltVal val="0"/>
                                          </p:val>
                                        </p:tav>
                                        <p:tav tm="100000">
                                          <p:val>
                                            <p:strVal val="#ppt_w"/>
                                          </p:val>
                                        </p:tav>
                                      </p:tavLst>
                                    </p:anim>
                                    <p:anim calcmode="lin" valueType="num">
                                      <p:cBhvr>
                                        <p:cTn id="78" dur="500" fill="hold"/>
                                        <p:tgtEl>
                                          <p:spTgt spid="109"/>
                                        </p:tgtEl>
                                        <p:attrNameLst>
                                          <p:attrName>ppt_h</p:attrName>
                                        </p:attrNameLst>
                                      </p:cBhvr>
                                      <p:tavLst>
                                        <p:tav tm="0">
                                          <p:val>
                                            <p:fltVal val="0"/>
                                          </p:val>
                                        </p:tav>
                                        <p:tav tm="100000">
                                          <p:val>
                                            <p:strVal val="#ppt_h"/>
                                          </p:val>
                                        </p:tav>
                                      </p:tavLst>
                                    </p:anim>
                                    <p:animEffect transition="in" filter="fade">
                                      <p:cBhvr>
                                        <p:cTn id="79" dur="500"/>
                                        <p:tgtEl>
                                          <p:spTgt spid="109"/>
                                        </p:tgtEl>
                                      </p:cBhvr>
                                    </p:animEffect>
                                  </p:childTnLst>
                                </p:cTn>
                              </p:par>
                              <p:par>
                                <p:cTn id="80" presetID="2" presetClass="entr" presetSubtype="2" accel="20000" decel="80000" fill="hold" grpId="0" nodeType="withEffect">
                                  <p:stCondLst>
                                    <p:cond delay="0"/>
                                  </p:stCondLst>
                                  <p:childTnLst>
                                    <p:set>
                                      <p:cBhvr>
                                        <p:cTn id="81" dur="1" fill="hold">
                                          <p:stCondLst>
                                            <p:cond delay="0"/>
                                          </p:stCondLst>
                                        </p:cTn>
                                        <p:tgtEl>
                                          <p:spTgt spid="99"/>
                                        </p:tgtEl>
                                        <p:attrNameLst>
                                          <p:attrName>style.visibility</p:attrName>
                                        </p:attrNameLst>
                                      </p:cBhvr>
                                      <p:to>
                                        <p:strVal val="visible"/>
                                      </p:to>
                                    </p:set>
                                    <p:anim calcmode="lin" valueType="num">
                                      <p:cBhvr additive="base">
                                        <p:cTn id="82" dur="500" fill="hold"/>
                                        <p:tgtEl>
                                          <p:spTgt spid="99"/>
                                        </p:tgtEl>
                                        <p:attrNameLst>
                                          <p:attrName>ppt_x</p:attrName>
                                        </p:attrNameLst>
                                      </p:cBhvr>
                                      <p:tavLst>
                                        <p:tav tm="0">
                                          <p:val>
                                            <p:strVal val="1+#ppt_w/2"/>
                                          </p:val>
                                        </p:tav>
                                        <p:tav tm="100000">
                                          <p:val>
                                            <p:strVal val="#ppt_x"/>
                                          </p:val>
                                        </p:tav>
                                      </p:tavLst>
                                    </p:anim>
                                    <p:anim calcmode="lin" valueType="num">
                                      <p:cBhvr additive="base">
                                        <p:cTn id="83" dur="500" fill="hold"/>
                                        <p:tgtEl>
                                          <p:spTgt spid="99"/>
                                        </p:tgtEl>
                                        <p:attrNameLst>
                                          <p:attrName>ppt_y</p:attrName>
                                        </p:attrNameLst>
                                      </p:cBhvr>
                                      <p:tavLst>
                                        <p:tav tm="0">
                                          <p:val>
                                            <p:strVal val="#ppt_y"/>
                                          </p:val>
                                        </p:tav>
                                        <p:tav tm="100000">
                                          <p:val>
                                            <p:strVal val="#ppt_y"/>
                                          </p:val>
                                        </p:tav>
                                      </p:tavLst>
                                    </p:anim>
                                  </p:childTnLst>
                                </p:cTn>
                              </p:par>
                            </p:childTnLst>
                          </p:cTn>
                        </p:par>
                        <p:par>
                          <p:cTn id="84" fill="hold">
                            <p:stCondLst>
                              <p:cond delay="5000"/>
                            </p:stCondLst>
                            <p:childTnLst>
                              <p:par>
                                <p:cTn id="85" presetID="53" presetClass="entr" presetSubtype="16" fill="hold" grpId="0" nodeType="afterEffect">
                                  <p:stCondLst>
                                    <p:cond delay="0"/>
                                  </p:stCondLst>
                                  <p:childTnLst>
                                    <p:set>
                                      <p:cBhvr>
                                        <p:cTn id="86" dur="1" fill="hold">
                                          <p:stCondLst>
                                            <p:cond delay="0"/>
                                          </p:stCondLst>
                                        </p:cTn>
                                        <p:tgtEl>
                                          <p:spTgt spid="112"/>
                                        </p:tgtEl>
                                        <p:attrNameLst>
                                          <p:attrName>style.visibility</p:attrName>
                                        </p:attrNameLst>
                                      </p:cBhvr>
                                      <p:to>
                                        <p:strVal val="visible"/>
                                      </p:to>
                                    </p:set>
                                    <p:anim calcmode="lin" valueType="num">
                                      <p:cBhvr>
                                        <p:cTn id="87" dur="500" fill="hold"/>
                                        <p:tgtEl>
                                          <p:spTgt spid="112"/>
                                        </p:tgtEl>
                                        <p:attrNameLst>
                                          <p:attrName>ppt_w</p:attrName>
                                        </p:attrNameLst>
                                      </p:cBhvr>
                                      <p:tavLst>
                                        <p:tav tm="0">
                                          <p:val>
                                            <p:fltVal val="0"/>
                                          </p:val>
                                        </p:tav>
                                        <p:tav tm="100000">
                                          <p:val>
                                            <p:strVal val="#ppt_w"/>
                                          </p:val>
                                        </p:tav>
                                      </p:tavLst>
                                    </p:anim>
                                    <p:anim calcmode="lin" valueType="num">
                                      <p:cBhvr>
                                        <p:cTn id="88" dur="500" fill="hold"/>
                                        <p:tgtEl>
                                          <p:spTgt spid="112"/>
                                        </p:tgtEl>
                                        <p:attrNameLst>
                                          <p:attrName>ppt_h</p:attrName>
                                        </p:attrNameLst>
                                      </p:cBhvr>
                                      <p:tavLst>
                                        <p:tav tm="0">
                                          <p:val>
                                            <p:fltVal val="0"/>
                                          </p:val>
                                        </p:tav>
                                        <p:tav tm="100000">
                                          <p:val>
                                            <p:strVal val="#ppt_h"/>
                                          </p:val>
                                        </p:tav>
                                      </p:tavLst>
                                    </p:anim>
                                    <p:animEffect transition="in" filter="fade">
                                      <p:cBhvr>
                                        <p:cTn id="89" dur="500"/>
                                        <p:tgtEl>
                                          <p:spTgt spid="112"/>
                                        </p:tgtEl>
                                      </p:cBhvr>
                                    </p:animEffect>
                                  </p:childTnLst>
                                </p:cTn>
                              </p:par>
                            </p:childTnLst>
                          </p:cTn>
                        </p:par>
                        <p:par>
                          <p:cTn id="90" fill="hold">
                            <p:stCondLst>
                              <p:cond delay="5500"/>
                            </p:stCondLst>
                            <p:childTnLst>
                              <p:par>
                                <p:cTn id="91" presetID="53" presetClass="entr" presetSubtype="16" fill="hold" nodeType="afterEffect">
                                  <p:stCondLst>
                                    <p:cond delay="0"/>
                                  </p:stCondLst>
                                  <p:childTnLst>
                                    <p:set>
                                      <p:cBhvr>
                                        <p:cTn id="92" dur="1" fill="hold">
                                          <p:stCondLst>
                                            <p:cond delay="0"/>
                                          </p:stCondLst>
                                        </p:cTn>
                                        <p:tgtEl>
                                          <p:spTgt spid="113"/>
                                        </p:tgtEl>
                                        <p:attrNameLst>
                                          <p:attrName>style.visibility</p:attrName>
                                        </p:attrNameLst>
                                      </p:cBhvr>
                                      <p:to>
                                        <p:strVal val="visible"/>
                                      </p:to>
                                    </p:set>
                                    <p:anim calcmode="lin" valueType="num">
                                      <p:cBhvr>
                                        <p:cTn id="93" dur="500" fill="hold"/>
                                        <p:tgtEl>
                                          <p:spTgt spid="113"/>
                                        </p:tgtEl>
                                        <p:attrNameLst>
                                          <p:attrName>ppt_w</p:attrName>
                                        </p:attrNameLst>
                                      </p:cBhvr>
                                      <p:tavLst>
                                        <p:tav tm="0">
                                          <p:val>
                                            <p:fltVal val="0"/>
                                          </p:val>
                                        </p:tav>
                                        <p:tav tm="100000">
                                          <p:val>
                                            <p:strVal val="#ppt_w"/>
                                          </p:val>
                                        </p:tav>
                                      </p:tavLst>
                                    </p:anim>
                                    <p:anim calcmode="lin" valueType="num">
                                      <p:cBhvr>
                                        <p:cTn id="94" dur="500" fill="hold"/>
                                        <p:tgtEl>
                                          <p:spTgt spid="113"/>
                                        </p:tgtEl>
                                        <p:attrNameLst>
                                          <p:attrName>ppt_h</p:attrName>
                                        </p:attrNameLst>
                                      </p:cBhvr>
                                      <p:tavLst>
                                        <p:tav tm="0">
                                          <p:val>
                                            <p:fltVal val="0"/>
                                          </p:val>
                                        </p:tav>
                                        <p:tav tm="100000">
                                          <p:val>
                                            <p:strVal val="#ppt_h"/>
                                          </p:val>
                                        </p:tav>
                                      </p:tavLst>
                                    </p:anim>
                                    <p:animEffect transition="in" filter="fade">
                                      <p:cBhvr>
                                        <p:cTn id="95" dur="500"/>
                                        <p:tgtEl>
                                          <p:spTgt spid="113"/>
                                        </p:tgtEl>
                                      </p:cBhvr>
                                    </p:animEffect>
                                  </p:childTnLst>
                                </p:cTn>
                              </p:par>
                              <p:par>
                                <p:cTn id="96" presetID="2" presetClass="entr" presetSubtype="2" accel="20000" decel="80000" fill="hold" grpId="0" nodeType="withEffect">
                                  <p:stCondLst>
                                    <p:cond delay="0"/>
                                  </p:stCondLst>
                                  <p:childTnLst>
                                    <p:set>
                                      <p:cBhvr>
                                        <p:cTn id="97" dur="1" fill="hold">
                                          <p:stCondLst>
                                            <p:cond delay="0"/>
                                          </p:stCondLst>
                                        </p:cTn>
                                        <p:tgtEl>
                                          <p:spTgt spid="100"/>
                                        </p:tgtEl>
                                        <p:attrNameLst>
                                          <p:attrName>style.visibility</p:attrName>
                                        </p:attrNameLst>
                                      </p:cBhvr>
                                      <p:to>
                                        <p:strVal val="visible"/>
                                      </p:to>
                                    </p:set>
                                    <p:anim calcmode="lin" valueType="num">
                                      <p:cBhvr additive="base">
                                        <p:cTn id="98" dur="500" fill="hold"/>
                                        <p:tgtEl>
                                          <p:spTgt spid="100"/>
                                        </p:tgtEl>
                                        <p:attrNameLst>
                                          <p:attrName>ppt_x</p:attrName>
                                        </p:attrNameLst>
                                      </p:cBhvr>
                                      <p:tavLst>
                                        <p:tav tm="0">
                                          <p:val>
                                            <p:strVal val="1+#ppt_w/2"/>
                                          </p:val>
                                        </p:tav>
                                        <p:tav tm="100000">
                                          <p:val>
                                            <p:strVal val="#ppt_x"/>
                                          </p:val>
                                        </p:tav>
                                      </p:tavLst>
                                    </p:anim>
                                    <p:anim calcmode="lin" valueType="num">
                                      <p:cBhvr additive="base">
                                        <p:cTn id="99"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animBg="1"/>
      <p:bldP spid="89" grpId="0" animBg="1"/>
      <p:bldP spid="93" grpId="0" animBg="1"/>
      <p:bldP spid="94" grpId="0" animBg="1"/>
      <p:bldP spid="95" grpId="0"/>
      <p:bldP spid="96" grpId="0"/>
      <p:bldP spid="98" grpId="0"/>
      <p:bldP spid="99" grpId="0"/>
      <p:bldP spid="100" grpId="0"/>
      <p:bldP spid="101" grpId="0" animBg="1"/>
      <p:bldP spid="108" grpId="0" animBg="1"/>
      <p:bldP spid="1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smtClean="0"/>
              <a:t>Best App Showcase – Top Features</a:t>
            </a:r>
            <a:endParaRPr lang="en-US" dirty="0"/>
          </a:p>
        </p:txBody>
      </p:sp>
      <p:grpSp>
        <p:nvGrpSpPr>
          <p:cNvPr id="59" name="Group 58"/>
          <p:cNvGrpSpPr/>
          <p:nvPr/>
        </p:nvGrpSpPr>
        <p:grpSpPr>
          <a:xfrm>
            <a:off x="2571177" y="1352550"/>
            <a:ext cx="1715648" cy="3451783"/>
            <a:chOff x="3505200" y="431800"/>
            <a:chExt cx="2127250" cy="4279900"/>
          </a:xfrm>
          <a:effectLst/>
        </p:grpSpPr>
        <p:sp>
          <p:nvSpPr>
            <p:cNvPr id="60"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61"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62"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3"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4"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5"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66"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7"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8"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9"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0"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1"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68580" tIns="34290" rIns="68580" bIns="34290" numCol="1" anchor="t" anchorCtr="0" compatLnSpc="1">
              <a:prstTxWarp prst="textNoShape">
                <a:avLst/>
              </a:prstTxWarp>
            </a:bodyPr>
            <a:lstStyle/>
            <a:p>
              <a:endParaRPr lang="en-US" sz="1350"/>
            </a:p>
          </p:txBody>
        </p:sp>
      </p:grpSp>
      <p:pic>
        <p:nvPicPr>
          <p:cNvPr id="28" name="Picture Placeholder 27"/>
          <p:cNvPicPr>
            <a:picLocks noGrp="1" noChangeAspect="1"/>
          </p:cNvPicPr>
          <p:nvPr>
            <p:ph type="pic" sz="quarter" idx="24"/>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65" r="365"/>
          <a:stretch/>
        </p:blipFill>
        <p:spPr/>
      </p:pic>
      <p:sp>
        <p:nvSpPr>
          <p:cNvPr id="72" name="Freeform 6"/>
          <p:cNvSpPr>
            <a:spLocks/>
          </p:cNvSpPr>
          <p:nvPr/>
        </p:nvSpPr>
        <p:spPr bwMode="auto">
          <a:xfrm>
            <a:off x="1718948" y="3128197"/>
            <a:ext cx="485775" cy="490538"/>
          </a:xfrm>
          <a:custGeom>
            <a:avLst/>
            <a:gdLst>
              <a:gd name="T0" fmla="*/ 2671 w 3261"/>
              <a:gd name="T1" fmla="*/ 9 h 3292"/>
              <a:gd name="T2" fmla="*/ 3231 w 3261"/>
              <a:gd name="T3" fmla="*/ 661 h 3292"/>
              <a:gd name="T4" fmla="*/ 3234 w 3261"/>
              <a:gd name="T5" fmla="*/ 666 h 3292"/>
              <a:gd name="T6" fmla="*/ 3254 w 3261"/>
              <a:gd name="T7" fmla="*/ 700 h 3292"/>
              <a:gd name="T8" fmla="*/ 3261 w 3261"/>
              <a:gd name="T9" fmla="*/ 737 h 3292"/>
              <a:gd name="T10" fmla="*/ 3260 w 3261"/>
              <a:gd name="T11" fmla="*/ 747 h 3292"/>
              <a:gd name="T12" fmla="*/ 3258 w 3261"/>
              <a:gd name="T13" fmla="*/ 770 h 3292"/>
              <a:gd name="T14" fmla="*/ 3251 w 3261"/>
              <a:gd name="T15" fmla="*/ 797 h 3292"/>
              <a:gd name="T16" fmla="*/ 3230 w 3261"/>
              <a:gd name="T17" fmla="*/ 832 h 3292"/>
              <a:gd name="T18" fmla="*/ 3218 w 3261"/>
              <a:gd name="T19" fmla="*/ 844 h 3292"/>
              <a:gd name="T20" fmla="*/ 2496 w 3261"/>
              <a:gd name="T21" fmla="*/ 1275 h 3292"/>
              <a:gd name="T22" fmla="*/ 2436 w 3261"/>
              <a:gd name="T23" fmla="*/ 1274 h 3292"/>
              <a:gd name="T24" fmla="*/ 2387 w 3261"/>
              <a:gd name="T25" fmla="*/ 1235 h 3292"/>
              <a:gd name="T26" fmla="*/ 2364 w 3261"/>
              <a:gd name="T27" fmla="*/ 1168 h 3292"/>
              <a:gd name="T28" fmla="*/ 2376 w 3261"/>
              <a:gd name="T29" fmla="*/ 1101 h 3292"/>
              <a:gd name="T30" fmla="*/ 2420 w 3261"/>
              <a:gd name="T31" fmla="*/ 1051 h 3292"/>
              <a:gd name="T32" fmla="*/ 2738 w 3261"/>
              <a:gd name="T33" fmla="*/ 774 h 3292"/>
              <a:gd name="T34" fmla="*/ 2563 w 3261"/>
              <a:gd name="T35" fmla="*/ 767 h 3292"/>
              <a:gd name="T36" fmla="*/ 2398 w 3261"/>
              <a:gd name="T37" fmla="*/ 772 h 3292"/>
              <a:gd name="T38" fmla="*/ 2255 w 3261"/>
              <a:gd name="T39" fmla="*/ 785 h 3292"/>
              <a:gd name="T40" fmla="*/ 2140 w 3261"/>
              <a:gd name="T41" fmla="*/ 800 h 3292"/>
              <a:gd name="T42" fmla="*/ 2065 w 3261"/>
              <a:gd name="T43" fmla="*/ 812 h 3292"/>
              <a:gd name="T44" fmla="*/ 2036 w 3261"/>
              <a:gd name="T45" fmla="*/ 819 h 3292"/>
              <a:gd name="T46" fmla="*/ 1703 w 3261"/>
              <a:gd name="T47" fmla="*/ 905 h 3292"/>
              <a:gd name="T48" fmla="*/ 1394 w 3261"/>
              <a:gd name="T49" fmla="*/ 1039 h 3292"/>
              <a:gd name="T50" fmla="*/ 1112 w 3261"/>
              <a:gd name="T51" fmla="*/ 1211 h 3292"/>
              <a:gd name="T52" fmla="*/ 862 w 3261"/>
              <a:gd name="T53" fmla="*/ 1420 h 3292"/>
              <a:gd name="T54" fmla="*/ 646 w 3261"/>
              <a:gd name="T55" fmla="*/ 1659 h 3292"/>
              <a:gd name="T56" fmla="*/ 470 w 3261"/>
              <a:gd name="T57" fmla="*/ 1926 h 3292"/>
              <a:gd name="T58" fmla="*/ 335 w 3261"/>
              <a:gd name="T59" fmla="*/ 2213 h 3292"/>
              <a:gd name="T60" fmla="*/ 247 w 3261"/>
              <a:gd name="T61" fmla="*/ 2515 h 3292"/>
              <a:gd name="T62" fmla="*/ 209 w 3261"/>
              <a:gd name="T63" fmla="*/ 2830 h 3292"/>
              <a:gd name="T64" fmla="*/ 224 w 3261"/>
              <a:gd name="T65" fmla="*/ 3152 h 3292"/>
              <a:gd name="T66" fmla="*/ 216 w 3261"/>
              <a:gd name="T67" fmla="*/ 3222 h 3292"/>
              <a:gd name="T68" fmla="*/ 176 w 3261"/>
              <a:gd name="T69" fmla="*/ 3273 h 3292"/>
              <a:gd name="T70" fmla="*/ 122 w 3261"/>
              <a:gd name="T71" fmla="*/ 3292 h 3292"/>
              <a:gd name="T72" fmla="*/ 62 w 3261"/>
              <a:gd name="T73" fmla="*/ 3270 h 3292"/>
              <a:gd name="T74" fmla="*/ 25 w 3261"/>
              <a:gd name="T75" fmla="*/ 3213 h 3292"/>
              <a:gd name="T76" fmla="*/ 0 w 3261"/>
              <a:gd name="T77" fmla="*/ 2956 h 3292"/>
              <a:gd name="T78" fmla="*/ 18 w 3261"/>
              <a:gd name="T79" fmla="*/ 2610 h 3292"/>
              <a:gd name="T80" fmla="*/ 90 w 3261"/>
              <a:gd name="T81" fmla="*/ 2276 h 3292"/>
              <a:gd name="T82" fmla="*/ 212 w 3261"/>
              <a:gd name="T83" fmla="*/ 1957 h 3292"/>
              <a:gd name="T84" fmla="*/ 378 w 3261"/>
              <a:gd name="T85" fmla="*/ 1657 h 3292"/>
              <a:gd name="T86" fmla="*/ 586 w 3261"/>
              <a:gd name="T87" fmla="*/ 1383 h 3292"/>
              <a:gd name="T88" fmla="*/ 832 w 3261"/>
              <a:gd name="T89" fmla="*/ 1139 h 3292"/>
              <a:gd name="T90" fmla="*/ 1112 w 3261"/>
              <a:gd name="T91" fmla="*/ 930 h 3292"/>
              <a:gd name="T92" fmla="*/ 1423 w 3261"/>
              <a:gd name="T93" fmla="*/ 760 h 3292"/>
              <a:gd name="T94" fmla="*/ 1762 w 3261"/>
              <a:gd name="T95" fmla="*/ 636 h 3292"/>
              <a:gd name="T96" fmla="*/ 2006 w 3261"/>
              <a:gd name="T97" fmla="*/ 578 h 3292"/>
              <a:gd name="T98" fmla="*/ 2060 w 3261"/>
              <a:gd name="T99" fmla="*/ 568 h 3292"/>
              <a:gd name="T100" fmla="*/ 2160 w 3261"/>
              <a:gd name="T101" fmla="*/ 552 h 3292"/>
              <a:gd name="T102" fmla="*/ 2297 w 3261"/>
              <a:gd name="T103" fmla="*/ 536 h 3292"/>
              <a:gd name="T104" fmla="*/ 2462 w 3261"/>
              <a:gd name="T105" fmla="*/ 525 h 3292"/>
              <a:gd name="T106" fmla="*/ 2646 w 3261"/>
              <a:gd name="T107" fmla="*/ 526 h 3292"/>
              <a:gd name="T108" fmla="*/ 2840 w 3261"/>
              <a:gd name="T109" fmla="*/ 543 h 3292"/>
              <a:gd name="T110" fmla="*/ 2534 w 3261"/>
              <a:gd name="T111" fmla="*/ 165 h 3292"/>
              <a:gd name="T112" fmla="*/ 2529 w 3261"/>
              <a:gd name="T113" fmla="*/ 97 h 3292"/>
              <a:gd name="T114" fmla="*/ 2558 w 3261"/>
              <a:gd name="T115" fmla="*/ 34 h 3292"/>
              <a:gd name="T116" fmla="*/ 2612 w 3261"/>
              <a:gd name="T117" fmla="*/ 2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1" h="3292">
                <a:moveTo>
                  <a:pt x="2633" y="0"/>
                </a:moveTo>
                <a:lnTo>
                  <a:pt x="2652" y="2"/>
                </a:lnTo>
                <a:lnTo>
                  <a:pt x="2671" y="9"/>
                </a:lnTo>
                <a:lnTo>
                  <a:pt x="2690" y="20"/>
                </a:lnTo>
                <a:lnTo>
                  <a:pt x="2706" y="36"/>
                </a:lnTo>
                <a:lnTo>
                  <a:pt x="3231" y="661"/>
                </a:lnTo>
                <a:lnTo>
                  <a:pt x="3232" y="663"/>
                </a:lnTo>
                <a:lnTo>
                  <a:pt x="3233" y="664"/>
                </a:lnTo>
                <a:lnTo>
                  <a:pt x="3234" y="666"/>
                </a:lnTo>
                <a:lnTo>
                  <a:pt x="3244" y="681"/>
                </a:lnTo>
                <a:lnTo>
                  <a:pt x="3253" y="699"/>
                </a:lnTo>
                <a:lnTo>
                  <a:pt x="3254" y="700"/>
                </a:lnTo>
                <a:lnTo>
                  <a:pt x="3254" y="702"/>
                </a:lnTo>
                <a:lnTo>
                  <a:pt x="3259" y="719"/>
                </a:lnTo>
                <a:lnTo>
                  <a:pt x="3261" y="737"/>
                </a:lnTo>
                <a:lnTo>
                  <a:pt x="3261" y="740"/>
                </a:lnTo>
                <a:lnTo>
                  <a:pt x="3260" y="743"/>
                </a:lnTo>
                <a:lnTo>
                  <a:pt x="3260" y="747"/>
                </a:lnTo>
                <a:lnTo>
                  <a:pt x="3260" y="750"/>
                </a:lnTo>
                <a:lnTo>
                  <a:pt x="3260" y="755"/>
                </a:lnTo>
                <a:lnTo>
                  <a:pt x="3258" y="770"/>
                </a:lnTo>
                <a:lnTo>
                  <a:pt x="3254" y="786"/>
                </a:lnTo>
                <a:lnTo>
                  <a:pt x="3253" y="791"/>
                </a:lnTo>
                <a:lnTo>
                  <a:pt x="3251" y="797"/>
                </a:lnTo>
                <a:lnTo>
                  <a:pt x="3241" y="815"/>
                </a:lnTo>
                <a:lnTo>
                  <a:pt x="3230" y="832"/>
                </a:lnTo>
                <a:lnTo>
                  <a:pt x="3230" y="832"/>
                </a:lnTo>
                <a:lnTo>
                  <a:pt x="3230" y="832"/>
                </a:lnTo>
                <a:lnTo>
                  <a:pt x="3229" y="832"/>
                </a:lnTo>
                <a:lnTo>
                  <a:pt x="3218" y="844"/>
                </a:lnTo>
                <a:lnTo>
                  <a:pt x="3205" y="854"/>
                </a:lnTo>
                <a:lnTo>
                  <a:pt x="2516" y="1267"/>
                </a:lnTo>
                <a:lnTo>
                  <a:pt x="2496" y="1275"/>
                </a:lnTo>
                <a:lnTo>
                  <a:pt x="2476" y="1279"/>
                </a:lnTo>
                <a:lnTo>
                  <a:pt x="2456" y="1279"/>
                </a:lnTo>
                <a:lnTo>
                  <a:pt x="2436" y="1274"/>
                </a:lnTo>
                <a:lnTo>
                  <a:pt x="2418" y="1265"/>
                </a:lnTo>
                <a:lnTo>
                  <a:pt x="2401" y="1252"/>
                </a:lnTo>
                <a:lnTo>
                  <a:pt x="2387" y="1235"/>
                </a:lnTo>
                <a:lnTo>
                  <a:pt x="2375" y="1214"/>
                </a:lnTo>
                <a:lnTo>
                  <a:pt x="2368" y="1191"/>
                </a:lnTo>
                <a:lnTo>
                  <a:pt x="2364" y="1168"/>
                </a:lnTo>
                <a:lnTo>
                  <a:pt x="2365" y="1145"/>
                </a:lnTo>
                <a:lnTo>
                  <a:pt x="2369" y="1121"/>
                </a:lnTo>
                <a:lnTo>
                  <a:pt x="2376" y="1101"/>
                </a:lnTo>
                <a:lnTo>
                  <a:pt x="2388" y="1081"/>
                </a:lnTo>
                <a:lnTo>
                  <a:pt x="2402" y="1064"/>
                </a:lnTo>
                <a:lnTo>
                  <a:pt x="2420" y="1051"/>
                </a:lnTo>
                <a:lnTo>
                  <a:pt x="2857" y="789"/>
                </a:lnTo>
                <a:lnTo>
                  <a:pt x="2797" y="780"/>
                </a:lnTo>
                <a:lnTo>
                  <a:pt x="2738" y="774"/>
                </a:lnTo>
                <a:lnTo>
                  <a:pt x="2679" y="770"/>
                </a:lnTo>
                <a:lnTo>
                  <a:pt x="2620" y="768"/>
                </a:lnTo>
                <a:lnTo>
                  <a:pt x="2563" y="767"/>
                </a:lnTo>
                <a:lnTo>
                  <a:pt x="2506" y="767"/>
                </a:lnTo>
                <a:lnTo>
                  <a:pt x="2452" y="769"/>
                </a:lnTo>
                <a:lnTo>
                  <a:pt x="2398" y="772"/>
                </a:lnTo>
                <a:lnTo>
                  <a:pt x="2348" y="775"/>
                </a:lnTo>
                <a:lnTo>
                  <a:pt x="2300" y="779"/>
                </a:lnTo>
                <a:lnTo>
                  <a:pt x="2255" y="785"/>
                </a:lnTo>
                <a:lnTo>
                  <a:pt x="2213" y="790"/>
                </a:lnTo>
                <a:lnTo>
                  <a:pt x="2175" y="795"/>
                </a:lnTo>
                <a:lnTo>
                  <a:pt x="2140" y="800"/>
                </a:lnTo>
                <a:lnTo>
                  <a:pt x="2111" y="804"/>
                </a:lnTo>
                <a:lnTo>
                  <a:pt x="2085" y="808"/>
                </a:lnTo>
                <a:lnTo>
                  <a:pt x="2065" y="812"/>
                </a:lnTo>
                <a:lnTo>
                  <a:pt x="2049" y="815"/>
                </a:lnTo>
                <a:lnTo>
                  <a:pt x="2039" y="818"/>
                </a:lnTo>
                <a:lnTo>
                  <a:pt x="2036" y="819"/>
                </a:lnTo>
                <a:lnTo>
                  <a:pt x="1923" y="842"/>
                </a:lnTo>
                <a:lnTo>
                  <a:pt x="1811" y="871"/>
                </a:lnTo>
                <a:lnTo>
                  <a:pt x="1703" y="905"/>
                </a:lnTo>
                <a:lnTo>
                  <a:pt x="1597" y="945"/>
                </a:lnTo>
                <a:lnTo>
                  <a:pt x="1494" y="989"/>
                </a:lnTo>
                <a:lnTo>
                  <a:pt x="1394" y="1039"/>
                </a:lnTo>
                <a:lnTo>
                  <a:pt x="1296" y="1091"/>
                </a:lnTo>
                <a:lnTo>
                  <a:pt x="1202" y="1149"/>
                </a:lnTo>
                <a:lnTo>
                  <a:pt x="1112" y="1211"/>
                </a:lnTo>
                <a:lnTo>
                  <a:pt x="1024" y="1277"/>
                </a:lnTo>
                <a:lnTo>
                  <a:pt x="941" y="1346"/>
                </a:lnTo>
                <a:lnTo>
                  <a:pt x="862" y="1420"/>
                </a:lnTo>
                <a:lnTo>
                  <a:pt x="786" y="1497"/>
                </a:lnTo>
                <a:lnTo>
                  <a:pt x="713" y="1577"/>
                </a:lnTo>
                <a:lnTo>
                  <a:pt x="646" y="1659"/>
                </a:lnTo>
                <a:lnTo>
                  <a:pt x="582" y="1746"/>
                </a:lnTo>
                <a:lnTo>
                  <a:pt x="524" y="1834"/>
                </a:lnTo>
                <a:lnTo>
                  <a:pt x="470" y="1926"/>
                </a:lnTo>
                <a:lnTo>
                  <a:pt x="419" y="2019"/>
                </a:lnTo>
                <a:lnTo>
                  <a:pt x="374" y="2115"/>
                </a:lnTo>
                <a:lnTo>
                  <a:pt x="335" y="2213"/>
                </a:lnTo>
                <a:lnTo>
                  <a:pt x="301" y="2312"/>
                </a:lnTo>
                <a:lnTo>
                  <a:pt x="271" y="2413"/>
                </a:lnTo>
                <a:lnTo>
                  <a:pt x="247" y="2515"/>
                </a:lnTo>
                <a:lnTo>
                  <a:pt x="228" y="2620"/>
                </a:lnTo>
                <a:lnTo>
                  <a:pt x="216" y="2724"/>
                </a:lnTo>
                <a:lnTo>
                  <a:pt x="209" y="2830"/>
                </a:lnTo>
                <a:lnTo>
                  <a:pt x="208" y="2937"/>
                </a:lnTo>
                <a:lnTo>
                  <a:pt x="213" y="3044"/>
                </a:lnTo>
                <a:lnTo>
                  <a:pt x="224" y="3152"/>
                </a:lnTo>
                <a:lnTo>
                  <a:pt x="226" y="3176"/>
                </a:lnTo>
                <a:lnTo>
                  <a:pt x="223" y="3200"/>
                </a:lnTo>
                <a:lnTo>
                  <a:pt x="216" y="3222"/>
                </a:lnTo>
                <a:lnTo>
                  <a:pt x="206" y="3242"/>
                </a:lnTo>
                <a:lnTo>
                  <a:pt x="192" y="3259"/>
                </a:lnTo>
                <a:lnTo>
                  <a:pt x="176" y="3273"/>
                </a:lnTo>
                <a:lnTo>
                  <a:pt x="159" y="3284"/>
                </a:lnTo>
                <a:lnTo>
                  <a:pt x="138" y="3290"/>
                </a:lnTo>
                <a:lnTo>
                  <a:pt x="122" y="3292"/>
                </a:lnTo>
                <a:lnTo>
                  <a:pt x="100" y="3289"/>
                </a:lnTo>
                <a:lnTo>
                  <a:pt x="80" y="3282"/>
                </a:lnTo>
                <a:lnTo>
                  <a:pt x="62" y="3270"/>
                </a:lnTo>
                <a:lnTo>
                  <a:pt x="46" y="3255"/>
                </a:lnTo>
                <a:lnTo>
                  <a:pt x="34" y="3236"/>
                </a:lnTo>
                <a:lnTo>
                  <a:pt x="25" y="3213"/>
                </a:lnTo>
                <a:lnTo>
                  <a:pt x="18" y="3189"/>
                </a:lnTo>
                <a:lnTo>
                  <a:pt x="6" y="3072"/>
                </a:lnTo>
                <a:lnTo>
                  <a:pt x="0" y="2956"/>
                </a:lnTo>
                <a:lnTo>
                  <a:pt x="0" y="2840"/>
                </a:lnTo>
                <a:lnTo>
                  <a:pt x="6" y="2725"/>
                </a:lnTo>
                <a:lnTo>
                  <a:pt x="18" y="2610"/>
                </a:lnTo>
                <a:lnTo>
                  <a:pt x="37" y="2498"/>
                </a:lnTo>
                <a:lnTo>
                  <a:pt x="60" y="2386"/>
                </a:lnTo>
                <a:lnTo>
                  <a:pt x="90" y="2276"/>
                </a:lnTo>
                <a:lnTo>
                  <a:pt x="126" y="2167"/>
                </a:lnTo>
                <a:lnTo>
                  <a:pt x="166" y="2061"/>
                </a:lnTo>
                <a:lnTo>
                  <a:pt x="212" y="1957"/>
                </a:lnTo>
                <a:lnTo>
                  <a:pt x="262" y="1854"/>
                </a:lnTo>
                <a:lnTo>
                  <a:pt x="317" y="1754"/>
                </a:lnTo>
                <a:lnTo>
                  <a:pt x="378" y="1657"/>
                </a:lnTo>
                <a:lnTo>
                  <a:pt x="443" y="1563"/>
                </a:lnTo>
                <a:lnTo>
                  <a:pt x="513" y="1471"/>
                </a:lnTo>
                <a:lnTo>
                  <a:pt x="586" y="1383"/>
                </a:lnTo>
                <a:lnTo>
                  <a:pt x="664" y="1299"/>
                </a:lnTo>
                <a:lnTo>
                  <a:pt x="746" y="1217"/>
                </a:lnTo>
                <a:lnTo>
                  <a:pt x="832" y="1139"/>
                </a:lnTo>
                <a:lnTo>
                  <a:pt x="922" y="1065"/>
                </a:lnTo>
                <a:lnTo>
                  <a:pt x="1016" y="995"/>
                </a:lnTo>
                <a:lnTo>
                  <a:pt x="1112" y="930"/>
                </a:lnTo>
                <a:lnTo>
                  <a:pt x="1213" y="868"/>
                </a:lnTo>
                <a:lnTo>
                  <a:pt x="1317" y="812"/>
                </a:lnTo>
                <a:lnTo>
                  <a:pt x="1423" y="760"/>
                </a:lnTo>
                <a:lnTo>
                  <a:pt x="1534" y="713"/>
                </a:lnTo>
                <a:lnTo>
                  <a:pt x="1646" y="672"/>
                </a:lnTo>
                <a:lnTo>
                  <a:pt x="1762" y="636"/>
                </a:lnTo>
                <a:lnTo>
                  <a:pt x="1880" y="605"/>
                </a:lnTo>
                <a:lnTo>
                  <a:pt x="2000" y="579"/>
                </a:lnTo>
                <a:lnTo>
                  <a:pt x="2006" y="578"/>
                </a:lnTo>
                <a:lnTo>
                  <a:pt x="2019" y="576"/>
                </a:lnTo>
                <a:lnTo>
                  <a:pt x="2036" y="572"/>
                </a:lnTo>
                <a:lnTo>
                  <a:pt x="2060" y="568"/>
                </a:lnTo>
                <a:lnTo>
                  <a:pt x="2088" y="562"/>
                </a:lnTo>
                <a:lnTo>
                  <a:pt x="2122" y="557"/>
                </a:lnTo>
                <a:lnTo>
                  <a:pt x="2160" y="552"/>
                </a:lnTo>
                <a:lnTo>
                  <a:pt x="2202" y="546"/>
                </a:lnTo>
                <a:lnTo>
                  <a:pt x="2248" y="541"/>
                </a:lnTo>
                <a:lnTo>
                  <a:pt x="2297" y="536"/>
                </a:lnTo>
                <a:lnTo>
                  <a:pt x="2349" y="531"/>
                </a:lnTo>
                <a:lnTo>
                  <a:pt x="2404" y="528"/>
                </a:lnTo>
                <a:lnTo>
                  <a:pt x="2462" y="525"/>
                </a:lnTo>
                <a:lnTo>
                  <a:pt x="2522" y="524"/>
                </a:lnTo>
                <a:lnTo>
                  <a:pt x="2584" y="524"/>
                </a:lnTo>
                <a:lnTo>
                  <a:pt x="2646" y="526"/>
                </a:lnTo>
                <a:lnTo>
                  <a:pt x="2710" y="529"/>
                </a:lnTo>
                <a:lnTo>
                  <a:pt x="2775" y="535"/>
                </a:lnTo>
                <a:lnTo>
                  <a:pt x="2840" y="543"/>
                </a:lnTo>
                <a:lnTo>
                  <a:pt x="2557" y="205"/>
                </a:lnTo>
                <a:lnTo>
                  <a:pt x="2544" y="187"/>
                </a:lnTo>
                <a:lnTo>
                  <a:pt x="2534" y="165"/>
                </a:lnTo>
                <a:lnTo>
                  <a:pt x="2529" y="142"/>
                </a:lnTo>
                <a:lnTo>
                  <a:pt x="2527" y="119"/>
                </a:lnTo>
                <a:lnTo>
                  <a:pt x="2529" y="97"/>
                </a:lnTo>
                <a:lnTo>
                  <a:pt x="2535" y="74"/>
                </a:lnTo>
                <a:lnTo>
                  <a:pt x="2545" y="53"/>
                </a:lnTo>
                <a:lnTo>
                  <a:pt x="2558" y="34"/>
                </a:lnTo>
                <a:lnTo>
                  <a:pt x="2575" y="18"/>
                </a:lnTo>
                <a:lnTo>
                  <a:pt x="2593" y="8"/>
                </a:lnTo>
                <a:lnTo>
                  <a:pt x="2612" y="2"/>
                </a:lnTo>
                <a:lnTo>
                  <a:pt x="2633"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3" name="Freeform 6"/>
          <p:cNvSpPr>
            <a:spLocks/>
          </p:cNvSpPr>
          <p:nvPr/>
        </p:nvSpPr>
        <p:spPr bwMode="auto">
          <a:xfrm flipV="1">
            <a:off x="1718948" y="2563242"/>
            <a:ext cx="485775" cy="490538"/>
          </a:xfrm>
          <a:custGeom>
            <a:avLst/>
            <a:gdLst>
              <a:gd name="T0" fmla="*/ 2671 w 3261"/>
              <a:gd name="T1" fmla="*/ 9 h 3292"/>
              <a:gd name="T2" fmla="*/ 3231 w 3261"/>
              <a:gd name="T3" fmla="*/ 661 h 3292"/>
              <a:gd name="T4" fmla="*/ 3234 w 3261"/>
              <a:gd name="T5" fmla="*/ 666 h 3292"/>
              <a:gd name="T6" fmla="*/ 3254 w 3261"/>
              <a:gd name="T7" fmla="*/ 700 h 3292"/>
              <a:gd name="T8" fmla="*/ 3261 w 3261"/>
              <a:gd name="T9" fmla="*/ 737 h 3292"/>
              <a:gd name="T10" fmla="*/ 3260 w 3261"/>
              <a:gd name="T11" fmla="*/ 747 h 3292"/>
              <a:gd name="T12" fmla="*/ 3258 w 3261"/>
              <a:gd name="T13" fmla="*/ 770 h 3292"/>
              <a:gd name="T14" fmla="*/ 3251 w 3261"/>
              <a:gd name="T15" fmla="*/ 797 h 3292"/>
              <a:gd name="T16" fmla="*/ 3230 w 3261"/>
              <a:gd name="T17" fmla="*/ 832 h 3292"/>
              <a:gd name="T18" fmla="*/ 3218 w 3261"/>
              <a:gd name="T19" fmla="*/ 844 h 3292"/>
              <a:gd name="T20" fmla="*/ 2496 w 3261"/>
              <a:gd name="T21" fmla="*/ 1275 h 3292"/>
              <a:gd name="T22" fmla="*/ 2436 w 3261"/>
              <a:gd name="T23" fmla="*/ 1274 h 3292"/>
              <a:gd name="T24" fmla="*/ 2387 w 3261"/>
              <a:gd name="T25" fmla="*/ 1235 h 3292"/>
              <a:gd name="T26" fmla="*/ 2364 w 3261"/>
              <a:gd name="T27" fmla="*/ 1168 h 3292"/>
              <a:gd name="T28" fmla="*/ 2376 w 3261"/>
              <a:gd name="T29" fmla="*/ 1101 h 3292"/>
              <a:gd name="T30" fmla="*/ 2420 w 3261"/>
              <a:gd name="T31" fmla="*/ 1051 h 3292"/>
              <a:gd name="T32" fmla="*/ 2738 w 3261"/>
              <a:gd name="T33" fmla="*/ 774 h 3292"/>
              <a:gd name="T34" fmla="*/ 2563 w 3261"/>
              <a:gd name="T35" fmla="*/ 767 h 3292"/>
              <a:gd name="T36" fmla="*/ 2398 w 3261"/>
              <a:gd name="T37" fmla="*/ 772 h 3292"/>
              <a:gd name="T38" fmla="*/ 2255 w 3261"/>
              <a:gd name="T39" fmla="*/ 785 h 3292"/>
              <a:gd name="T40" fmla="*/ 2140 w 3261"/>
              <a:gd name="T41" fmla="*/ 800 h 3292"/>
              <a:gd name="T42" fmla="*/ 2065 w 3261"/>
              <a:gd name="T43" fmla="*/ 812 h 3292"/>
              <a:gd name="T44" fmla="*/ 2036 w 3261"/>
              <a:gd name="T45" fmla="*/ 819 h 3292"/>
              <a:gd name="T46" fmla="*/ 1703 w 3261"/>
              <a:gd name="T47" fmla="*/ 905 h 3292"/>
              <a:gd name="T48" fmla="*/ 1394 w 3261"/>
              <a:gd name="T49" fmla="*/ 1039 h 3292"/>
              <a:gd name="T50" fmla="*/ 1112 w 3261"/>
              <a:gd name="T51" fmla="*/ 1211 h 3292"/>
              <a:gd name="T52" fmla="*/ 862 w 3261"/>
              <a:gd name="T53" fmla="*/ 1420 h 3292"/>
              <a:gd name="T54" fmla="*/ 646 w 3261"/>
              <a:gd name="T55" fmla="*/ 1659 h 3292"/>
              <a:gd name="T56" fmla="*/ 470 w 3261"/>
              <a:gd name="T57" fmla="*/ 1926 h 3292"/>
              <a:gd name="T58" fmla="*/ 335 w 3261"/>
              <a:gd name="T59" fmla="*/ 2213 h 3292"/>
              <a:gd name="T60" fmla="*/ 247 w 3261"/>
              <a:gd name="T61" fmla="*/ 2515 h 3292"/>
              <a:gd name="T62" fmla="*/ 209 w 3261"/>
              <a:gd name="T63" fmla="*/ 2830 h 3292"/>
              <a:gd name="T64" fmla="*/ 224 w 3261"/>
              <a:gd name="T65" fmla="*/ 3152 h 3292"/>
              <a:gd name="T66" fmla="*/ 216 w 3261"/>
              <a:gd name="T67" fmla="*/ 3222 h 3292"/>
              <a:gd name="T68" fmla="*/ 176 w 3261"/>
              <a:gd name="T69" fmla="*/ 3273 h 3292"/>
              <a:gd name="T70" fmla="*/ 122 w 3261"/>
              <a:gd name="T71" fmla="*/ 3292 h 3292"/>
              <a:gd name="T72" fmla="*/ 62 w 3261"/>
              <a:gd name="T73" fmla="*/ 3270 h 3292"/>
              <a:gd name="T74" fmla="*/ 25 w 3261"/>
              <a:gd name="T75" fmla="*/ 3213 h 3292"/>
              <a:gd name="T76" fmla="*/ 0 w 3261"/>
              <a:gd name="T77" fmla="*/ 2956 h 3292"/>
              <a:gd name="T78" fmla="*/ 18 w 3261"/>
              <a:gd name="T79" fmla="*/ 2610 h 3292"/>
              <a:gd name="T80" fmla="*/ 90 w 3261"/>
              <a:gd name="T81" fmla="*/ 2276 h 3292"/>
              <a:gd name="T82" fmla="*/ 212 w 3261"/>
              <a:gd name="T83" fmla="*/ 1957 h 3292"/>
              <a:gd name="T84" fmla="*/ 378 w 3261"/>
              <a:gd name="T85" fmla="*/ 1657 h 3292"/>
              <a:gd name="T86" fmla="*/ 586 w 3261"/>
              <a:gd name="T87" fmla="*/ 1383 h 3292"/>
              <a:gd name="T88" fmla="*/ 832 w 3261"/>
              <a:gd name="T89" fmla="*/ 1139 h 3292"/>
              <a:gd name="T90" fmla="*/ 1112 w 3261"/>
              <a:gd name="T91" fmla="*/ 930 h 3292"/>
              <a:gd name="T92" fmla="*/ 1423 w 3261"/>
              <a:gd name="T93" fmla="*/ 760 h 3292"/>
              <a:gd name="T94" fmla="*/ 1762 w 3261"/>
              <a:gd name="T95" fmla="*/ 636 h 3292"/>
              <a:gd name="T96" fmla="*/ 2006 w 3261"/>
              <a:gd name="T97" fmla="*/ 578 h 3292"/>
              <a:gd name="T98" fmla="*/ 2060 w 3261"/>
              <a:gd name="T99" fmla="*/ 568 h 3292"/>
              <a:gd name="T100" fmla="*/ 2160 w 3261"/>
              <a:gd name="T101" fmla="*/ 552 h 3292"/>
              <a:gd name="T102" fmla="*/ 2297 w 3261"/>
              <a:gd name="T103" fmla="*/ 536 h 3292"/>
              <a:gd name="T104" fmla="*/ 2462 w 3261"/>
              <a:gd name="T105" fmla="*/ 525 h 3292"/>
              <a:gd name="T106" fmla="*/ 2646 w 3261"/>
              <a:gd name="T107" fmla="*/ 526 h 3292"/>
              <a:gd name="T108" fmla="*/ 2840 w 3261"/>
              <a:gd name="T109" fmla="*/ 543 h 3292"/>
              <a:gd name="T110" fmla="*/ 2534 w 3261"/>
              <a:gd name="T111" fmla="*/ 165 h 3292"/>
              <a:gd name="T112" fmla="*/ 2529 w 3261"/>
              <a:gd name="T113" fmla="*/ 97 h 3292"/>
              <a:gd name="T114" fmla="*/ 2558 w 3261"/>
              <a:gd name="T115" fmla="*/ 34 h 3292"/>
              <a:gd name="T116" fmla="*/ 2612 w 3261"/>
              <a:gd name="T117" fmla="*/ 2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1" h="3292">
                <a:moveTo>
                  <a:pt x="2633" y="0"/>
                </a:moveTo>
                <a:lnTo>
                  <a:pt x="2652" y="2"/>
                </a:lnTo>
                <a:lnTo>
                  <a:pt x="2671" y="9"/>
                </a:lnTo>
                <a:lnTo>
                  <a:pt x="2690" y="20"/>
                </a:lnTo>
                <a:lnTo>
                  <a:pt x="2706" y="36"/>
                </a:lnTo>
                <a:lnTo>
                  <a:pt x="3231" y="661"/>
                </a:lnTo>
                <a:lnTo>
                  <a:pt x="3232" y="663"/>
                </a:lnTo>
                <a:lnTo>
                  <a:pt x="3233" y="664"/>
                </a:lnTo>
                <a:lnTo>
                  <a:pt x="3234" y="666"/>
                </a:lnTo>
                <a:lnTo>
                  <a:pt x="3244" y="681"/>
                </a:lnTo>
                <a:lnTo>
                  <a:pt x="3253" y="699"/>
                </a:lnTo>
                <a:lnTo>
                  <a:pt x="3254" y="700"/>
                </a:lnTo>
                <a:lnTo>
                  <a:pt x="3254" y="702"/>
                </a:lnTo>
                <a:lnTo>
                  <a:pt x="3259" y="719"/>
                </a:lnTo>
                <a:lnTo>
                  <a:pt x="3261" y="737"/>
                </a:lnTo>
                <a:lnTo>
                  <a:pt x="3261" y="740"/>
                </a:lnTo>
                <a:lnTo>
                  <a:pt x="3260" y="743"/>
                </a:lnTo>
                <a:lnTo>
                  <a:pt x="3260" y="747"/>
                </a:lnTo>
                <a:lnTo>
                  <a:pt x="3260" y="750"/>
                </a:lnTo>
                <a:lnTo>
                  <a:pt x="3260" y="755"/>
                </a:lnTo>
                <a:lnTo>
                  <a:pt x="3258" y="770"/>
                </a:lnTo>
                <a:lnTo>
                  <a:pt x="3254" y="786"/>
                </a:lnTo>
                <a:lnTo>
                  <a:pt x="3253" y="791"/>
                </a:lnTo>
                <a:lnTo>
                  <a:pt x="3251" y="797"/>
                </a:lnTo>
                <a:lnTo>
                  <a:pt x="3241" y="815"/>
                </a:lnTo>
                <a:lnTo>
                  <a:pt x="3230" y="832"/>
                </a:lnTo>
                <a:lnTo>
                  <a:pt x="3230" y="832"/>
                </a:lnTo>
                <a:lnTo>
                  <a:pt x="3230" y="832"/>
                </a:lnTo>
                <a:lnTo>
                  <a:pt x="3229" y="832"/>
                </a:lnTo>
                <a:lnTo>
                  <a:pt x="3218" y="844"/>
                </a:lnTo>
                <a:lnTo>
                  <a:pt x="3205" y="854"/>
                </a:lnTo>
                <a:lnTo>
                  <a:pt x="2516" y="1267"/>
                </a:lnTo>
                <a:lnTo>
                  <a:pt x="2496" y="1275"/>
                </a:lnTo>
                <a:lnTo>
                  <a:pt x="2476" y="1279"/>
                </a:lnTo>
                <a:lnTo>
                  <a:pt x="2456" y="1279"/>
                </a:lnTo>
                <a:lnTo>
                  <a:pt x="2436" y="1274"/>
                </a:lnTo>
                <a:lnTo>
                  <a:pt x="2418" y="1265"/>
                </a:lnTo>
                <a:lnTo>
                  <a:pt x="2401" y="1252"/>
                </a:lnTo>
                <a:lnTo>
                  <a:pt x="2387" y="1235"/>
                </a:lnTo>
                <a:lnTo>
                  <a:pt x="2375" y="1214"/>
                </a:lnTo>
                <a:lnTo>
                  <a:pt x="2368" y="1191"/>
                </a:lnTo>
                <a:lnTo>
                  <a:pt x="2364" y="1168"/>
                </a:lnTo>
                <a:lnTo>
                  <a:pt x="2365" y="1145"/>
                </a:lnTo>
                <a:lnTo>
                  <a:pt x="2369" y="1121"/>
                </a:lnTo>
                <a:lnTo>
                  <a:pt x="2376" y="1101"/>
                </a:lnTo>
                <a:lnTo>
                  <a:pt x="2388" y="1081"/>
                </a:lnTo>
                <a:lnTo>
                  <a:pt x="2402" y="1064"/>
                </a:lnTo>
                <a:lnTo>
                  <a:pt x="2420" y="1051"/>
                </a:lnTo>
                <a:lnTo>
                  <a:pt x="2857" y="789"/>
                </a:lnTo>
                <a:lnTo>
                  <a:pt x="2797" y="780"/>
                </a:lnTo>
                <a:lnTo>
                  <a:pt x="2738" y="774"/>
                </a:lnTo>
                <a:lnTo>
                  <a:pt x="2679" y="770"/>
                </a:lnTo>
                <a:lnTo>
                  <a:pt x="2620" y="768"/>
                </a:lnTo>
                <a:lnTo>
                  <a:pt x="2563" y="767"/>
                </a:lnTo>
                <a:lnTo>
                  <a:pt x="2506" y="767"/>
                </a:lnTo>
                <a:lnTo>
                  <a:pt x="2452" y="769"/>
                </a:lnTo>
                <a:lnTo>
                  <a:pt x="2398" y="772"/>
                </a:lnTo>
                <a:lnTo>
                  <a:pt x="2348" y="775"/>
                </a:lnTo>
                <a:lnTo>
                  <a:pt x="2300" y="779"/>
                </a:lnTo>
                <a:lnTo>
                  <a:pt x="2255" y="785"/>
                </a:lnTo>
                <a:lnTo>
                  <a:pt x="2213" y="790"/>
                </a:lnTo>
                <a:lnTo>
                  <a:pt x="2175" y="795"/>
                </a:lnTo>
                <a:lnTo>
                  <a:pt x="2140" y="800"/>
                </a:lnTo>
                <a:lnTo>
                  <a:pt x="2111" y="804"/>
                </a:lnTo>
                <a:lnTo>
                  <a:pt x="2085" y="808"/>
                </a:lnTo>
                <a:lnTo>
                  <a:pt x="2065" y="812"/>
                </a:lnTo>
                <a:lnTo>
                  <a:pt x="2049" y="815"/>
                </a:lnTo>
                <a:lnTo>
                  <a:pt x="2039" y="818"/>
                </a:lnTo>
                <a:lnTo>
                  <a:pt x="2036" y="819"/>
                </a:lnTo>
                <a:lnTo>
                  <a:pt x="1923" y="842"/>
                </a:lnTo>
                <a:lnTo>
                  <a:pt x="1811" y="871"/>
                </a:lnTo>
                <a:lnTo>
                  <a:pt x="1703" y="905"/>
                </a:lnTo>
                <a:lnTo>
                  <a:pt x="1597" y="945"/>
                </a:lnTo>
                <a:lnTo>
                  <a:pt x="1494" y="989"/>
                </a:lnTo>
                <a:lnTo>
                  <a:pt x="1394" y="1039"/>
                </a:lnTo>
                <a:lnTo>
                  <a:pt x="1296" y="1091"/>
                </a:lnTo>
                <a:lnTo>
                  <a:pt x="1202" y="1149"/>
                </a:lnTo>
                <a:lnTo>
                  <a:pt x="1112" y="1211"/>
                </a:lnTo>
                <a:lnTo>
                  <a:pt x="1024" y="1277"/>
                </a:lnTo>
                <a:lnTo>
                  <a:pt x="941" y="1346"/>
                </a:lnTo>
                <a:lnTo>
                  <a:pt x="862" y="1420"/>
                </a:lnTo>
                <a:lnTo>
                  <a:pt x="786" y="1497"/>
                </a:lnTo>
                <a:lnTo>
                  <a:pt x="713" y="1577"/>
                </a:lnTo>
                <a:lnTo>
                  <a:pt x="646" y="1659"/>
                </a:lnTo>
                <a:lnTo>
                  <a:pt x="582" y="1746"/>
                </a:lnTo>
                <a:lnTo>
                  <a:pt x="524" y="1834"/>
                </a:lnTo>
                <a:lnTo>
                  <a:pt x="470" y="1926"/>
                </a:lnTo>
                <a:lnTo>
                  <a:pt x="419" y="2019"/>
                </a:lnTo>
                <a:lnTo>
                  <a:pt x="374" y="2115"/>
                </a:lnTo>
                <a:lnTo>
                  <a:pt x="335" y="2213"/>
                </a:lnTo>
                <a:lnTo>
                  <a:pt x="301" y="2312"/>
                </a:lnTo>
                <a:lnTo>
                  <a:pt x="271" y="2413"/>
                </a:lnTo>
                <a:lnTo>
                  <a:pt x="247" y="2515"/>
                </a:lnTo>
                <a:lnTo>
                  <a:pt x="228" y="2620"/>
                </a:lnTo>
                <a:lnTo>
                  <a:pt x="216" y="2724"/>
                </a:lnTo>
                <a:lnTo>
                  <a:pt x="209" y="2830"/>
                </a:lnTo>
                <a:lnTo>
                  <a:pt x="208" y="2937"/>
                </a:lnTo>
                <a:lnTo>
                  <a:pt x="213" y="3044"/>
                </a:lnTo>
                <a:lnTo>
                  <a:pt x="224" y="3152"/>
                </a:lnTo>
                <a:lnTo>
                  <a:pt x="226" y="3176"/>
                </a:lnTo>
                <a:lnTo>
                  <a:pt x="223" y="3200"/>
                </a:lnTo>
                <a:lnTo>
                  <a:pt x="216" y="3222"/>
                </a:lnTo>
                <a:lnTo>
                  <a:pt x="206" y="3242"/>
                </a:lnTo>
                <a:lnTo>
                  <a:pt x="192" y="3259"/>
                </a:lnTo>
                <a:lnTo>
                  <a:pt x="176" y="3273"/>
                </a:lnTo>
                <a:lnTo>
                  <a:pt x="159" y="3284"/>
                </a:lnTo>
                <a:lnTo>
                  <a:pt x="138" y="3290"/>
                </a:lnTo>
                <a:lnTo>
                  <a:pt x="122" y="3292"/>
                </a:lnTo>
                <a:lnTo>
                  <a:pt x="100" y="3289"/>
                </a:lnTo>
                <a:lnTo>
                  <a:pt x="80" y="3282"/>
                </a:lnTo>
                <a:lnTo>
                  <a:pt x="62" y="3270"/>
                </a:lnTo>
                <a:lnTo>
                  <a:pt x="46" y="3255"/>
                </a:lnTo>
                <a:lnTo>
                  <a:pt x="34" y="3236"/>
                </a:lnTo>
                <a:lnTo>
                  <a:pt x="25" y="3213"/>
                </a:lnTo>
                <a:lnTo>
                  <a:pt x="18" y="3189"/>
                </a:lnTo>
                <a:lnTo>
                  <a:pt x="6" y="3072"/>
                </a:lnTo>
                <a:lnTo>
                  <a:pt x="0" y="2956"/>
                </a:lnTo>
                <a:lnTo>
                  <a:pt x="0" y="2840"/>
                </a:lnTo>
                <a:lnTo>
                  <a:pt x="6" y="2725"/>
                </a:lnTo>
                <a:lnTo>
                  <a:pt x="18" y="2610"/>
                </a:lnTo>
                <a:lnTo>
                  <a:pt x="37" y="2498"/>
                </a:lnTo>
                <a:lnTo>
                  <a:pt x="60" y="2386"/>
                </a:lnTo>
                <a:lnTo>
                  <a:pt x="90" y="2276"/>
                </a:lnTo>
                <a:lnTo>
                  <a:pt x="126" y="2167"/>
                </a:lnTo>
                <a:lnTo>
                  <a:pt x="166" y="2061"/>
                </a:lnTo>
                <a:lnTo>
                  <a:pt x="212" y="1957"/>
                </a:lnTo>
                <a:lnTo>
                  <a:pt x="262" y="1854"/>
                </a:lnTo>
                <a:lnTo>
                  <a:pt x="317" y="1754"/>
                </a:lnTo>
                <a:lnTo>
                  <a:pt x="378" y="1657"/>
                </a:lnTo>
                <a:lnTo>
                  <a:pt x="443" y="1563"/>
                </a:lnTo>
                <a:lnTo>
                  <a:pt x="513" y="1471"/>
                </a:lnTo>
                <a:lnTo>
                  <a:pt x="586" y="1383"/>
                </a:lnTo>
                <a:lnTo>
                  <a:pt x="664" y="1299"/>
                </a:lnTo>
                <a:lnTo>
                  <a:pt x="746" y="1217"/>
                </a:lnTo>
                <a:lnTo>
                  <a:pt x="832" y="1139"/>
                </a:lnTo>
                <a:lnTo>
                  <a:pt x="922" y="1065"/>
                </a:lnTo>
                <a:lnTo>
                  <a:pt x="1016" y="995"/>
                </a:lnTo>
                <a:lnTo>
                  <a:pt x="1112" y="930"/>
                </a:lnTo>
                <a:lnTo>
                  <a:pt x="1213" y="868"/>
                </a:lnTo>
                <a:lnTo>
                  <a:pt x="1317" y="812"/>
                </a:lnTo>
                <a:lnTo>
                  <a:pt x="1423" y="760"/>
                </a:lnTo>
                <a:lnTo>
                  <a:pt x="1534" y="713"/>
                </a:lnTo>
                <a:lnTo>
                  <a:pt x="1646" y="672"/>
                </a:lnTo>
                <a:lnTo>
                  <a:pt x="1762" y="636"/>
                </a:lnTo>
                <a:lnTo>
                  <a:pt x="1880" y="605"/>
                </a:lnTo>
                <a:lnTo>
                  <a:pt x="2000" y="579"/>
                </a:lnTo>
                <a:lnTo>
                  <a:pt x="2006" y="578"/>
                </a:lnTo>
                <a:lnTo>
                  <a:pt x="2019" y="576"/>
                </a:lnTo>
                <a:lnTo>
                  <a:pt x="2036" y="572"/>
                </a:lnTo>
                <a:lnTo>
                  <a:pt x="2060" y="568"/>
                </a:lnTo>
                <a:lnTo>
                  <a:pt x="2088" y="562"/>
                </a:lnTo>
                <a:lnTo>
                  <a:pt x="2122" y="557"/>
                </a:lnTo>
                <a:lnTo>
                  <a:pt x="2160" y="552"/>
                </a:lnTo>
                <a:lnTo>
                  <a:pt x="2202" y="546"/>
                </a:lnTo>
                <a:lnTo>
                  <a:pt x="2248" y="541"/>
                </a:lnTo>
                <a:lnTo>
                  <a:pt x="2297" y="536"/>
                </a:lnTo>
                <a:lnTo>
                  <a:pt x="2349" y="531"/>
                </a:lnTo>
                <a:lnTo>
                  <a:pt x="2404" y="528"/>
                </a:lnTo>
                <a:lnTo>
                  <a:pt x="2462" y="525"/>
                </a:lnTo>
                <a:lnTo>
                  <a:pt x="2522" y="524"/>
                </a:lnTo>
                <a:lnTo>
                  <a:pt x="2584" y="524"/>
                </a:lnTo>
                <a:lnTo>
                  <a:pt x="2646" y="526"/>
                </a:lnTo>
                <a:lnTo>
                  <a:pt x="2710" y="529"/>
                </a:lnTo>
                <a:lnTo>
                  <a:pt x="2775" y="535"/>
                </a:lnTo>
                <a:lnTo>
                  <a:pt x="2840" y="543"/>
                </a:lnTo>
                <a:lnTo>
                  <a:pt x="2557" y="205"/>
                </a:lnTo>
                <a:lnTo>
                  <a:pt x="2544" y="187"/>
                </a:lnTo>
                <a:lnTo>
                  <a:pt x="2534" y="165"/>
                </a:lnTo>
                <a:lnTo>
                  <a:pt x="2529" y="142"/>
                </a:lnTo>
                <a:lnTo>
                  <a:pt x="2527" y="119"/>
                </a:lnTo>
                <a:lnTo>
                  <a:pt x="2529" y="97"/>
                </a:lnTo>
                <a:lnTo>
                  <a:pt x="2535" y="74"/>
                </a:lnTo>
                <a:lnTo>
                  <a:pt x="2545" y="53"/>
                </a:lnTo>
                <a:lnTo>
                  <a:pt x="2558" y="34"/>
                </a:lnTo>
                <a:lnTo>
                  <a:pt x="2575" y="18"/>
                </a:lnTo>
                <a:lnTo>
                  <a:pt x="2593" y="8"/>
                </a:lnTo>
                <a:lnTo>
                  <a:pt x="2612" y="2"/>
                </a:lnTo>
                <a:lnTo>
                  <a:pt x="2633"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4" name="Rounded Rectangle 73"/>
          <p:cNvSpPr/>
          <p:nvPr/>
        </p:nvSpPr>
        <p:spPr>
          <a:xfrm flipH="1">
            <a:off x="298673" y="1794945"/>
            <a:ext cx="1700213" cy="618404"/>
          </a:xfrm>
          <a:prstGeom prst="roundRect">
            <a:avLst>
              <a:gd name="adj" fmla="val 51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5" name="Group 74"/>
          <p:cNvGrpSpPr/>
          <p:nvPr/>
        </p:nvGrpSpPr>
        <p:grpSpPr>
          <a:xfrm>
            <a:off x="1797122" y="1898998"/>
            <a:ext cx="410297" cy="410297"/>
            <a:chOff x="2382380" y="1600974"/>
            <a:chExt cx="547062" cy="547062"/>
          </a:xfrm>
        </p:grpSpPr>
        <p:sp>
          <p:nvSpPr>
            <p:cNvPr id="76" name="Oval 75"/>
            <p:cNvSpPr/>
            <p:nvPr/>
          </p:nvSpPr>
          <p:spPr>
            <a:xfrm>
              <a:off x="2382380" y="1600974"/>
              <a:ext cx="547062" cy="54706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7" name="Group 76"/>
            <p:cNvGrpSpPr/>
            <p:nvPr/>
          </p:nvGrpSpPr>
          <p:grpSpPr>
            <a:xfrm>
              <a:off x="2474187" y="1693826"/>
              <a:ext cx="363447" cy="361359"/>
              <a:chOff x="3505200" y="1770063"/>
              <a:chExt cx="552450" cy="549275"/>
            </a:xfrm>
            <a:solidFill>
              <a:schemeClr val="accent1"/>
            </a:solidFill>
          </p:grpSpPr>
          <p:sp>
            <p:nvSpPr>
              <p:cNvPr id="78"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9"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sp>
        <p:nvSpPr>
          <p:cNvPr id="80" name="Inhaltsplatzhalter 4"/>
          <p:cNvSpPr txBox="1">
            <a:spLocks/>
          </p:cNvSpPr>
          <p:nvPr/>
        </p:nvSpPr>
        <p:spPr>
          <a:xfrm flipH="1">
            <a:off x="434405" y="1844461"/>
            <a:ext cx="1283762" cy="51937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latin typeface="+mj-lt"/>
              </a:rPr>
              <a:t>TITLE GOES HERE</a:t>
            </a:r>
            <a:br>
              <a:rPr lang="en-US" sz="1050" b="1" dirty="0">
                <a:latin typeface="+mj-lt"/>
              </a:rPr>
            </a:br>
            <a:r>
              <a:rPr lang="en-US" sz="900" dirty="0">
                <a:latin typeface="+mn-lt"/>
              </a:rPr>
              <a:t>This is a sample text. You simply add your own text and description here. </a:t>
            </a:r>
            <a:endParaRPr lang="en-US" sz="900" dirty="0"/>
          </a:p>
        </p:txBody>
      </p:sp>
      <p:sp>
        <p:nvSpPr>
          <p:cNvPr id="81" name="Rounded Rectangle 80"/>
          <p:cNvSpPr/>
          <p:nvPr/>
        </p:nvSpPr>
        <p:spPr>
          <a:xfrm>
            <a:off x="4869452" y="3724996"/>
            <a:ext cx="1700213" cy="618404"/>
          </a:xfrm>
          <a:prstGeom prst="roundRect">
            <a:avLst>
              <a:gd name="adj" fmla="val 51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Inhaltsplatzhalter 4"/>
          <p:cNvSpPr txBox="1">
            <a:spLocks/>
          </p:cNvSpPr>
          <p:nvPr/>
        </p:nvSpPr>
        <p:spPr>
          <a:xfrm>
            <a:off x="5171603" y="3774512"/>
            <a:ext cx="1283762" cy="51937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latin typeface="+mj-lt"/>
              </a:rPr>
              <a:t>TITLE GOES HERE</a:t>
            </a:r>
            <a:br>
              <a:rPr lang="en-US" sz="1050" b="1" dirty="0">
                <a:latin typeface="+mj-lt"/>
              </a:rPr>
            </a:br>
            <a:r>
              <a:rPr lang="en-US" sz="900" dirty="0">
                <a:latin typeface="+mn-lt"/>
              </a:rPr>
              <a:t>This is a sample text. You simply add your own text and description here. </a:t>
            </a:r>
            <a:endParaRPr lang="en-US" sz="900" dirty="0"/>
          </a:p>
        </p:txBody>
      </p:sp>
      <p:grpSp>
        <p:nvGrpSpPr>
          <p:cNvPr id="83" name="Group 82"/>
          <p:cNvGrpSpPr/>
          <p:nvPr/>
        </p:nvGrpSpPr>
        <p:grpSpPr>
          <a:xfrm>
            <a:off x="4660919" y="3829049"/>
            <a:ext cx="410297" cy="410297"/>
            <a:chOff x="6214559" y="4054904"/>
            <a:chExt cx="547062" cy="547062"/>
          </a:xfrm>
        </p:grpSpPr>
        <p:sp>
          <p:nvSpPr>
            <p:cNvPr id="87" name="Oval 86"/>
            <p:cNvSpPr/>
            <p:nvPr/>
          </p:nvSpPr>
          <p:spPr>
            <a:xfrm>
              <a:off x="6214559" y="4054904"/>
              <a:ext cx="547062" cy="547062"/>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Freeform 44"/>
            <p:cNvSpPr>
              <a:spLocks noEditPoints="1"/>
            </p:cNvSpPr>
            <p:nvPr/>
          </p:nvSpPr>
          <p:spPr bwMode="auto">
            <a:xfrm>
              <a:off x="6325768" y="4166113"/>
              <a:ext cx="324645" cy="324645"/>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accent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grpSp>
      <p:sp>
        <p:nvSpPr>
          <p:cNvPr id="100" name="Rounded Rectangle 99"/>
          <p:cNvSpPr/>
          <p:nvPr/>
        </p:nvSpPr>
        <p:spPr>
          <a:xfrm flipH="1">
            <a:off x="298673" y="3724996"/>
            <a:ext cx="1700213" cy="618404"/>
          </a:xfrm>
          <a:prstGeom prst="roundRect">
            <a:avLst>
              <a:gd name="adj" fmla="val 511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Inhaltsplatzhalter 4"/>
          <p:cNvSpPr txBox="1">
            <a:spLocks/>
          </p:cNvSpPr>
          <p:nvPr/>
        </p:nvSpPr>
        <p:spPr>
          <a:xfrm flipH="1">
            <a:off x="434405" y="3774512"/>
            <a:ext cx="1283762" cy="51937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latin typeface="+mj-lt"/>
              </a:rPr>
              <a:t>TITLE GOES HERE</a:t>
            </a:r>
            <a:br>
              <a:rPr lang="en-US" sz="1050" b="1" dirty="0">
                <a:latin typeface="+mj-lt"/>
              </a:rPr>
            </a:br>
            <a:r>
              <a:rPr lang="en-US" sz="900" dirty="0">
                <a:latin typeface="+mn-lt"/>
              </a:rPr>
              <a:t>This is a sample text. You simply add your own text and description here. </a:t>
            </a:r>
            <a:endParaRPr lang="en-US" sz="900" dirty="0"/>
          </a:p>
        </p:txBody>
      </p:sp>
      <p:grpSp>
        <p:nvGrpSpPr>
          <p:cNvPr id="108" name="Group 107"/>
          <p:cNvGrpSpPr/>
          <p:nvPr/>
        </p:nvGrpSpPr>
        <p:grpSpPr>
          <a:xfrm>
            <a:off x="1797122" y="3829049"/>
            <a:ext cx="410297" cy="410297"/>
            <a:chOff x="2248494" y="4093524"/>
            <a:chExt cx="547062" cy="547062"/>
          </a:xfrm>
        </p:grpSpPr>
        <p:sp>
          <p:nvSpPr>
            <p:cNvPr id="117" name="Oval 116"/>
            <p:cNvSpPr/>
            <p:nvPr/>
          </p:nvSpPr>
          <p:spPr>
            <a:xfrm>
              <a:off x="2248494" y="4093524"/>
              <a:ext cx="547062" cy="547062"/>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3" name="Group 122"/>
            <p:cNvGrpSpPr/>
            <p:nvPr/>
          </p:nvGrpSpPr>
          <p:grpSpPr>
            <a:xfrm>
              <a:off x="2418201" y="4180977"/>
              <a:ext cx="207645" cy="372155"/>
              <a:chOff x="4405313" y="2274888"/>
              <a:chExt cx="328613" cy="588962"/>
            </a:xfrm>
            <a:solidFill>
              <a:schemeClr val="accent2"/>
            </a:solidFill>
          </p:grpSpPr>
          <p:sp>
            <p:nvSpPr>
              <p:cNvPr id="124"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25"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sp>
        <p:nvSpPr>
          <p:cNvPr id="126" name="Rounded Rectangle 125"/>
          <p:cNvSpPr/>
          <p:nvPr/>
        </p:nvSpPr>
        <p:spPr>
          <a:xfrm>
            <a:off x="4869452" y="1794945"/>
            <a:ext cx="1700213" cy="618404"/>
          </a:xfrm>
          <a:prstGeom prst="roundRect">
            <a:avLst>
              <a:gd name="adj" fmla="val 511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Inhaltsplatzhalter 4"/>
          <p:cNvSpPr txBox="1">
            <a:spLocks/>
          </p:cNvSpPr>
          <p:nvPr/>
        </p:nvSpPr>
        <p:spPr>
          <a:xfrm>
            <a:off x="5171603" y="1844461"/>
            <a:ext cx="1283762" cy="51937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latin typeface="+mj-lt"/>
              </a:rPr>
              <a:t>TITLE GOES HERE</a:t>
            </a:r>
            <a:br>
              <a:rPr lang="en-US" sz="1050" b="1" dirty="0">
                <a:latin typeface="+mj-lt"/>
              </a:rPr>
            </a:br>
            <a:r>
              <a:rPr lang="en-US" sz="900" dirty="0">
                <a:latin typeface="+mn-lt"/>
              </a:rPr>
              <a:t>This is a sample text. You simply add your own text and description here. </a:t>
            </a:r>
            <a:endParaRPr lang="en-US" sz="900" dirty="0"/>
          </a:p>
        </p:txBody>
      </p:sp>
      <p:grpSp>
        <p:nvGrpSpPr>
          <p:cNvPr id="128" name="Group 127"/>
          <p:cNvGrpSpPr/>
          <p:nvPr/>
        </p:nvGrpSpPr>
        <p:grpSpPr>
          <a:xfrm>
            <a:off x="4660919" y="1898998"/>
            <a:ext cx="410297" cy="410297"/>
            <a:chOff x="6214559" y="1529388"/>
            <a:chExt cx="547062" cy="547062"/>
          </a:xfrm>
        </p:grpSpPr>
        <p:sp>
          <p:nvSpPr>
            <p:cNvPr id="129" name="Oval 128"/>
            <p:cNvSpPr/>
            <p:nvPr/>
          </p:nvSpPr>
          <p:spPr>
            <a:xfrm>
              <a:off x="6214559" y="1529388"/>
              <a:ext cx="547062" cy="547062"/>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0" name="Group 129"/>
            <p:cNvGrpSpPr/>
            <p:nvPr/>
          </p:nvGrpSpPr>
          <p:grpSpPr>
            <a:xfrm>
              <a:off x="6355293" y="1680662"/>
              <a:ext cx="301998" cy="301520"/>
              <a:chOff x="838200" y="2346325"/>
              <a:chExt cx="1001713" cy="1000125"/>
            </a:xfrm>
            <a:solidFill>
              <a:schemeClr val="accent3"/>
            </a:solidFill>
          </p:grpSpPr>
          <p:sp>
            <p:nvSpPr>
              <p:cNvPr id="131"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2"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3"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4"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5"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6"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sp>
        <p:nvSpPr>
          <p:cNvPr id="137" name="Freeform 6"/>
          <p:cNvSpPr>
            <a:spLocks/>
          </p:cNvSpPr>
          <p:nvPr/>
        </p:nvSpPr>
        <p:spPr bwMode="auto">
          <a:xfrm flipH="1">
            <a:off x="4629473" y="3128197"/>
            <a:ext cx="485775" cy="490538"/>
          </a:xfrm>
          <a:custGeom>
            <a:avLst/>
            <a:gdLst>
              <a:gd name="T0" fmla="*/ 2671 w 3261"/>
              <a:gd name="T1" fmla="*/ 9 h 3292"/>
              <a:gd name="T2" fmla="*/ 3231 w 3261"/>
              <a:gd name="T3" fmla="*/ 661 h 3292"/>
              <a:gd name="T4" fmla="*/ 3234 w 3261"/>
              <a:gd name="T5" fmla="*/ 666 h 3292"/>
              <a:gd name="T6" fmla="*/ 3254 w 3261"/>
              <a:gd name="T7" fmla="*/ 700 h 3292"/>
              <a:gd name="T8" fmla="*/ 3261 w 3261"/>
              <a:gd name="T9" fmla="*/ 737 h 3292"/>
              <a:gd name="T10" fmla="*/ 3260 w 3261"/>
              <a:gd name="T11" fmla="*/ 747 h 3292"/>
              <a:gd name="T12" fmla="*/ 3258 w 3261"/>
              <a:gd name="T13" fmla="*/ 770 h 3292"/>
              <a:gd name="T14" fmla="*/ 3251 w 3261"/>
              <a:gd name="T15" fmla="*/ 797 h 3292"/>
              <a:gd name="T16" fmla="*/ 3230 w 3261"/>
              <a:gd name="T17" fmla="*/ 832 h 3292"/>
              <a:gd name="T18" fmla="*/ 3218 w 3261"/>
              <a:gd name="T19" fmla="*/ 844 h 3292"/>
              <a:gd name="T20" fmla="*/ 2496 w 3261"/>
              <a:gd name="T21" fmla="*/ 1275 h 3292"/>
              <a:gd name="T22" fmla="*/ 2436 w 3261"/>
              <a:gd name="T23" fmla="*/ 1274 h 3292"/>
              <a:gd name="T24" fmla="*/ 2387 w 3261"/>
              <a:gd name="T25" fmla="*/ 1235 h 3292"/>
              <a:gd name="T26" fmla="*/ 2364 w 3261"/>
              <a:gd name="T27" fmla="*/ 1168 h 3292"/>
              <a:gd name="T28" fmla="*/ 2376 w 3261"/>
              <a:gd name="T29" fmla="*/ 1101 h 3292"/>
              <a:gd name="T30" fmla="*/ 2420 w 3261"/>
              <a:gd name="T31" fmla="*/ 1051 h 3292"/>
              <a:gd name="T32" fmla="*/ 2738 w 3261"/>
              <a:gd name="T33" fmla="*/ 774 h 3292"/>
              <a:gd name="T34" fmla="*/ 2563 w 3261"/>
              <a:gd name="T35" fmla="*/ 767 h 3292"/>
              <a:gd name="T36" fmla="*/ 2398 w 3261"/>
              <a:gd name="T37" fmla="*/ 772 h 3292"/>
              <a:gd name="T38" fmla="*/ 2255 w 3261"/>
              <a:gd name="T39" fmla="*/ 785 h 3292"/>
              <a:gd name="T40" fmla="*/ 2140 w 3261"/>
              <a:gd name="T41" fmla="*/ 800 h 3292"/>
              <a:gd name="T42" fmla="*/ 2065 w 3261"/>
              <a:gd name="T43" fmla="*/ 812 h 3292"/>
              <a:gd name="T44" fmla="*/ 2036 w 3261"/>
              <a:gd name="T45" fmla="*/ 819 h 3292"/>
              <a:gd name="T46" fmla="*/ 1703 w 3261"/>
              <a:gd name="T47" fmla="*/ 905 h 3292"/>
              <a:gd name="T48" fmla="*/ 1394 w 3261"/>
              <a:gd name="T49" fmla="*/ 1039 h 3292"/>
              <a:gd name="T50" fmla="*/ 1112 w 3261"/>
              <a:gd name="T51" fmla="*/ 1211 h 3292"/>
              <a:gd name="T52" fmla="*/ 862 w 3261"/>
              <a:gd name="T53" fmla="*/ 1420 h 3292"/>
              <a:gd name="T54" fmla="*/ 646 w 3261"/>
              <a:gd name="T55" fmla="*/ 1659 h 3292"/>
              <a:gd name="T56" fmla="*/ 470 w 3261"/>
              <a:gd name="T57" fmla="*/ 1926 h 3292"/>
              <a:gd name="T58" fmla="*/ 335 w 3261"/>
              <a:gd name="T59" fmla="*/ 2213 h 3292"/>
              <a:gd name="T60" fmla="*/ 247 w 3261"/>
              <a:gd name="T61" fmla="*/ 2515 h 3292"/>
              <a:gd name="T62" fmla="*/ 209 w 3261"/>
              <a:gd name="T63" fmla="*/ 2830 h 3292"/>
              <a:gd name="T64" fmla="*/ 224 w 3261"/>
              <a:gd name="T65" fmla="*/ 3152 h 3292"/>
              <a:gd name="T66" fmla="*/ 216 w 3261"/>
              <a:gd name="T67" fmla="*/ 3222 h 3292"/>
              <a:gd name="T68" fmla="*/ 176 w 3261"/>
              <a:gd name="T69" fmla="*/ 3273 h 3292"/>
              <a:gd name="T70" fmla="*/ 122 w 3261"/>
              <a:gd name="T71" fmla="*/ 3292 h 3292"/>
              <a:gd name="T72" fmla="*/ 62 w 3261"/>
              <a:gd name="T73" fmla="*/ 3270 h 3292"/>
              <a:gd name="T74" fmla="*/ 25 w 3261"/>
              <a:gd name="T75" fmla="*/ 3213 h 3292"/>
              <a:gd name="T76" fmla="*/ 0 w 3261"/>
              <a:gd name="T77" fmla="*/ 2956 h 3292"/>
              <a:gd name="T78" fmla="*/ 18 w 3261"/>
              <a:gd name="T79" fmla="*/ 2610 h 3292"/>
              <a:gd name="T80" fmla="*/ 90 w 3261"/>
              <a:gd name="T81" fmla="*/ 2276 h 3292"/>
              <a:gd name="T82" fmla="*/ 212 w 3261"/>
              <a:gd name="T83" fmla="*/ 1957 h 3292"/>
              <a:gd name="T84" fmla="*/ 378 w 3261"/>
              <a:gd name="T85" fmla="*/ 1657 h 3292"/>
              <a:gd name="T86" fmla="*/ 586 w 3261"/>
              <a:gd name="T87" fmla="*/ 1383 h 3292"/>
              <a:gd name="T88" fmla="*/ 832 w 3261"/>
              <a:gd name="T89" fmla="*/ 1139 h 3292"/>
              <a:gd name="T90" fmla="*/ 1112 w 3261"/>
              <a:gd name="T91" fmla="*/ 930 h 3292"/>
              <a:gd name="T92" fmla="*/ 1423 w 3261"/>
              <a:gd name="T93" fmla="*/ 760 h 3292"/>
              <a:gd name="T94" fmla="*/ 1762 w 3261"/>
              <a:gd name="T95" fmla="*/ 636 h 3292"/>
              <a:gd name="T96" fmla="*/ 2006 w 3261"/>
              <a:gd name="T97" fmla="*/ 578 h 3292"/>
              <a:gd name="T98" fmla="*/ 2060 w 3261"/>
              <a:gd name="T99" fmla="*/ 568 h 3292"/>
              <a:gd name="T100" fmla="*/ 2160 w 3261"/>
              <a:gd name="T101" fmla="*/ 552 h 3292"/>
              <a:gd name="T102" fmla="*/ 2297 w 3261"/>
              <a:gd name="T103" fmla="*/ 536 h 3292"/>
              <a:gd name="T104" fmla="*/ 2462 w 3261"/>
              <a:gd name="T105" fmla="*/ 525 h 3292"/>
              <a:gd name="T106" fmla="*/ 2646 w 3261"/>
              <a:gd name="T107" fmla="*/ 526 h 3292"/>
              <a:gd name="T108" fmla="*/ 2840 w 3261"/>
              <a:gd name="T109" fmla="*/ 543 h 3292"/>
              <a:gd name="T110" fmla="*/ 2534 w 3261"/>
              <a:gd name="T111" fmla="*/ 165 h 3292"/>
              <a:gd name="T112" fmla="*/ 2529 w 3261"/>
              <a:gd name="T113" fmla="*/ 97 h 3292"/>
              <a:gd name="T114" fmla="*/ 2558 w 3261"/>
              <a:gd name="T115" fmla="*/ 34 h 3292"/>
              <a:gd name="T116" fmla="*/ 2612 w 3261"/>
              <a:gd name="T117" fmla="*/ 2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1" h="3292">
                <a:moveTo>
                  <a:pt x="2633" y="0"/>
                </a:moveTo>
                <a:lnTo>
                  <a:pt x="2652" y="2"/>
                </a:lnTo>
                <a:lnTo>
                  <a:pt x="2671" y="9"/>
                </a:lnTo>
                <a:lnTo>
                  <a:pt x="2690" y="20"/>
                </a:lnTo>
                <a:lnTo>
                  <a:pt x="2706" y="36"/>
                </a:lnTo>
                <a:lnTo>
                  <a:pt x="3231" y="661"/>
                </a:lnTo>
                <a:lnTo>
                  <a:pt x="3232" y="663"/>
                </a:lnTo>
                <a:lnTo>
                  <a:pt x="3233" y="664"/>
                </a:lnTo>
                <a:lnTo>
                  <a:pt x="3234" y="666"/>
                </a:lnTo>
                <a:lnTo>
                  <a:pt x="3244" y="681"/>
                </a:lnTo>
                <a:lnTo>
                  <a:pt x="3253" y="699"/>
                </a:lnTo>
                <a:lnTo>
                  <a:pt x="3254" y="700"/>
                </a:lnTo>
                <a:lnTo>
                  <a:pt x="3254" y="702"/>
                </a:lnTo>
                <a:lnTo>
                  <a:pt x="3259" y="719"/>
                </a:lnTo>
                <a:lnTo>
                  <a:pt x="3261" y="737"/>
                </a:lnTo>
                <a:lnTo>
                  <a:pt x="3261" y="740"/>
                </a:lnTo>
                <a:lnTo>
                  <a:pt x="3260" y="743"/>
                </a:lnTo>
                <a:lnTo>
                  <a:pt x="3260" y="747"/>
                </a:lnTo>
                <a:lnTo>
                  <a:pt x="3260" y="750"/>
                </a:lnTo>
                <a:lnTo>
                  <a:pt x="3260" y="755"/>
                </a:lnTo>
                <a:lnTo>
                  <a:pt x="3258" y="770"/>
                </a:lnTo>
                <a:lnTo>
                  <a:pt x="3254" y="786"/>
                </a:lnTo>
                <a:lnTo>
                  <a:pt x="3253" y="791"/>
                </a:lnTo>
                <a:lnTo>
                  <a:pt x="3251" y="797"/>
                </a:lnTo>
                <a:lnTo>
                  <a:pt x="3241" y="815"/>
                </a:lnTo>
                <a:lnTo>
                  <a:pt x="3230" y="832"/>
                </a:lnTo>
                <a:lnTo>
                  <a:pt x="3230" y="832"/>
                </a:lnTo>
                <a:lnTo>
                  <a:pt x="3230" y="832"/>
                </a:lnTo>
                <a:lnTo>
                  <a:pt x="3229" y="832"/>
                </a:lnTo>
                <a:lnTo>
                  <a:pt x="3218" y="844"/>
                </a:lnTo>
                <a:lnTo>
                  <a:pt x="3205" y="854"/>
                </a:lnTo>
                <a:lnTo>
                  <a:pt x="2516" y="1267"/>
                </a:lnTo>
                <a:lnTo>
                  <a:pt x="2496" y="1275"/>
                </a:lnTo>
                <a:lnTo>
                  <a:pt x="2476" y="1279"/>
                </a:lnTo>
                <a:lnTo>
                  <a:pt x="2456" y="1279"/>
                </a:lnTo>
                <a:lnTo>
                  <a:pt x="2436" y="1274"/>
                </a:lnTo>
                <a:lnTo>
                  <a:pt x="2418" y="1265"/>
                </a:lnTo>
                <a:lnTo>
                  <a:pt x="2401" y="1252"/>
                </a:lnTo>
                <a:lnTo>
                  <a:pt x="2387" y="1235"/>
                </a:lnTo>
                <a:lnTo>
                  <a:pt x="2375" y="1214"/>
                </a:lnTo>
                <a:lnTo>
                  <a:pt x="2368" y="1191"/>
                </a:lnTo>
                <a:lnTo>
                  <a:pt x="2364" y="1168"/>
                </a:lnTo>
                <a:lnTo>
                  <a:pt x="2365" y="1145"/>
                </a:lnTo>
                <a:lnTo>
                  <a:pt x="2369" y="1121"/>
                </a:lnTo>
                <a:lnTo>
                  <a:pt x="2376" y="1101"/>
                </a:lnTo>
                <a:lnTo>
                  <a:pt x="2388" y="1081"/>
                </a:lnTo>
                <a:lnTo>
                  <a:pt x="2402" y="1064"/>
                </a:lnTo>
                <a:lnTo>
                  <a:pt x="2420" y="1051"/>
                </a:lnTo>
                <a:lnTo>
                  <a:pt x="2857" y="789"/>
                </a:lnTo>
                <a:lnTo>
                  <a:pt x="2797" y="780"/>
                </a:lnTo>
                <a:lnTo>
                  <a:pt x="2738" y="774"/>
                </a:lnTo>
                <a:lnTo>
                  <a:pt x="2679" y="770"/>
                </a:lnTo>
                <a:lnTo>
                  <a:pt x="2620" y="768"/>
                </a:lnTo>
                <a:lnTo>
                  <a:pt x="2563" y="767"/>
                </a:lnTo>
                <a:lnTo>
                  <a:pt x="2506" y="767"/>
                </a:lnTo>
                <a:lnTo>
                  <a:pt x="2452" y="769"/>
                </a:lnTo>
                <a:lnTo>
                  <a:pt x="2398" y="772"/>
                </a:lnTo>
                <a:lnTo>
                  <a:pt x="2348" y="775"/>
                </a:lnTo>
                <a:lnTo>
                  <a:pt x="2300" y="779"/>
                </a:lnTo>
                <a:lnTo>
                  <a:pt x="2255" y="785"/>
                </a:lnTo>
                <a:lnTo>
                  <a:pt x="2213" y="790"/>
                </a:lnTo>
                <a:lnTo>
                  <a:pt x="2175" y="795"/>
                </a:lnTo>
                <a:lnTo>
                  <a:pt x="2140" y="800"/>
                </a:lnTo>
                <a:lnTo>
                  <a:pt x="2111" y="804"/>
                </a:lnTo>
                <a:lnTo>
                  <a:pt x="2085" y="808"/>
                </a:lnTo>
                <a:lnTo>
                  <a:pt x="2065" y="812"/>
                </a:lnTo>
                <a:lnTo>
                  <a:pt x="2049" y="815"/>
                </a:lnTo>
                <a:lnTo>
                  <a:pt x="2039" y="818"/>
                </a:lnTo>
                <a:lnTo>
                  <a:pt x="2036" y="819"/>
                </a:lnTo>
                <a:lnTo>
                  <a:pt x="1923" y="842"/>
                </a:lnTo>
                <a:lnTo>
                  <a:pt x="1811" y="871"/>
                </a:lnTo>
                <a:lnTo>
                  <a:pt x="1703" y="905"/>
                </a:lnTo>
                <a:lnTo>
                  <a:pt x="1597" y="945"/>
                </a:lnTo>
                <a:lnTo>
                  <a:pt x="1494" y="989"/>
                </a:lnTo>
                <a:lnTo>
                  <a:pt x="1394" y="1039"/>
                </a:lnTo>
                <a:lnTo>
                  <a:pt x="1296" y="1091"/>
                </a:lnTo>
                <a:lnTo>
                  <a:pt x="1202" y="1149"/>
                </a:lnTo>
                <a:lnTo>
                  <a:pt x="1112" y="1211"/>
                </a:lnTo>
                <a:lnTo>
                  <a:pt x="1024" y="1277"/>
                </a:lnTo>
                <a:lnTo>
                  <a:pt x="941" y="1346"/>
                </a:lnTo>
                <a:lnTo>
                  <a:pt x="862" y="1420"/>
                </a:lnTo>
                <a:lnTo>
                  <a:pt x="786" y="1497"/>
                </a:lnTo>
                <a:lnTo>
                  <a:pt x="713" y="1577"/>
                </a:lnTo>
                <a:lnTo>
                  <a:pt x="646" y="1659"/>
                </a:lnTo>
                <a:lnTo>
                  <a:pt x="582" y="1746"/>
                </a:lnTo>
                <a:lnTo>
                  <a:pt x="524" y="1834"/>
                </a:lnTo>
                <a:lnTo>
                  <a:pt x="470" y="1926"/>
                </a:lnTo>
                <a:lnTo>
                  <a:pt x="419" y="2019"/>
                </a:lnTo>
                <a:lnTo>
                  <a:pt x="374" y="2115"/>
                </a:lnTo>
                <a:lnTo>
                  <a:pt x="335" y="2213"/>
                </a:lnTo>
                <a:lnTo>
                  <a:pt x="301" y="2312"/>
                </a:lnTo>
                <a:lnTo>
                  <a:pt x="271" y="2413"/>
                </a:lnTo>
                <a:lnTo>
                  <a:pt x="247" y="2515"/>
                </a:lnTo>
                <a:lnTo>
                  <a:pt x="228" y="2620"/>
                </a:lnTo>
                <a:lnTo>
                  <a:pt x="216" y="2724"/>
                </a:lnTo>
                <a:lnTo>
                  <a:pt x="209" y="2830"/>
                </a:lnTo>
                <a:lnTo>
                  <a:pt x="208" y="2937"/>
                </a:lnTo>
                <a:lnTo>
                  <a:pt x="213" y="3044"/>
                </a:lnTo>
                <a:lnTo>
                  <a:pt x="224" y="3152"/>
                </a:lnTo>
                <a:lnTo>
                  <a:pt x="226" y="3176"/>
                </a:lnTo>
                <a:lnTo>
                  <a:pt x="223" y="3200"/>
                </a:lnTo>
                <a:lnTo>
                  <a:pt x="216" y="3222"/>
                </a:lnTo>
                <a:lnTo>
                  <a:pt x="206" y="3242"/>
                </a:lnTo>
                <a:lnTo>
                  <a:pt x="192" y="3259"/>
                </a:lnTo>
                <a:lnTo>
                  <a:pt x="176" y="3273"/>
                </a:lnTo>
                <a:lnTo>
                  <a:pt x="159" y="3284"/>
                </a:lnTo>
                <a:lnTo>
                  <a:pt x="138" y="3290"/>
                </a:lnTo>
                <a:lnTo>
                  <a:pt x="122" y="3292"/>
                </a:lnTo>
                <a:lnTo>
                  <a:pt x="100" y="3289"/>
                </a:lnTo>
                <a:lnTo>
                  <a:pt x="80" y="3282"/>
                </a:lnTo>
                <a:lnTo>
                  <a:pt x="62" y="3270"/>
                </a:lnTo>
                <a:lnTo>
                  <a:pt x="46" y="3255"/>
                </a:lnTo>
                <a:lnTo>
                  <a:pt x="34" y="3236"/>
                </a:lnTo>
                <a:lnTo>
                  <a:pt x="25" y="3213"/>
                </a:lnTo>
                <a:lnTo>
                  <a:pt x="18" y="3189"/>
                </a:lnTo>
                <a:lnTo>
                  <a:pt x="6" y="3072"/>
                </a:lnTo>
                <a:lnTo>
                  <a:pt x="0" y="2956"/>
                </a:lnTo>
                <a:lnTo>
                  <a:pt x="0" y="2840"/>
                </a:lnTo>
                <a:lnTo>
                  <a:pt x="6" y="2725"/>
                </a:lnTo>
                <a:lnTo>
                  <a:pt x="18" y="2610"/>
                </a:lnTo>
                <a:lnTo>
                  <a:pt x="37" y="2498"/>
                </a:lnTo>
                <a:lnTo>
                  <a:pt x="60" y="2386"/>
                </a:lnTo>
                <a:lnTo>
                  <a:pt x="90" y="2276"/>
                </a:lnTo>
                <a:lnTo>
                  <a:pt x="126" y="2167"/>
                </a:lnTo>
                <a:lnTo>
                  <a:pt x="166" y="2061"/>
                </a:lnTo>
                <a:lnTo>
                  <a:pt x="212" y="1957"/>
                </a:lnTo>
                <a:lnTo>
                  <a:pt x="262" y="1854"/>
                </a:lnTo>
                <a:lnTo>
                  <a:pt x="317" y="1754"/>
                </a:lnTo>
                <a:lnTo>
                  <a:pt x="378" y="1657"/>
                </a:lnTo>
                <a:lnTo>
                  <a:pt x="443" y="1563"/>
                </a:lnTo>
                <a:lnTo>
                  <a:pt x="513" y="1471"/>
                </a:lnTo>
                <a:lnTo>
                  <a:pt x="586" y="1383"/>
                </a:lnTo>
                <a:lnTo>
                  <a:pt x="664" y="1299"/>
                </a:lnTo>
                <a:lnTo>
                  <a:pt x="746" y="1217"/>
                </a:lnTo>
                <a:lnTo>
                  <a:pt x="832" y="1139"/>
                </a:lnTo>
                <a:lnTo>
                  <a:pt x="922" y="1065"/>
                </a:lnTo>
                <a:lnTo>
                  <a:pt x="1016" y="995"/>
                </a:lnTo>
                <a:lnTo>
                  <a:pt x="1112" y="930"/>
                </a:lnTo>
                <a:lnTo>
                  <a:pt x="1213" y="868"/>
                </a:lnTo>
                <a:lnTo>
                  <a:pt x="1317" y="812"/>
                </a:lnTo>
                <a:lnTo>
                  <a:pt x="1423" y="760"/>
                </a:lnTo>
                <a:lnTo>
                  <a:pt x="1534" y="713"/>
                </a:lnTo>
                <a:lnTo>
                  <a:pt x="1646" y="672"/>
                </a:lnTo>
                <a:lnTo>
                  <a:pt x="1762" y="636"/>
                </a:lnTo>
                <a:lnTo>
                  <a:pt x="1880" y="605"/>
                </a:lnTo>
                <a:lnTo>
                  <a:pt x="2000" y="579"/>
                </a:lnTo>
                <a:lnTo>
                  <a:pt x="2006" y="578"/>
                </a:lnTo>
                <a:lnTo>
                  <a:pt x="2019" y="576"/>
                </a:lnTo>
                <a:lnTo>
                  <a:pt x="2036" y="572"/>
                </a:lnTo>
                <a:lnTo>
                  <a:pt x="2060" y="568"/>
                </a:lnTo>
                <a:lnTo>
                  <a:pt x="2088" y="562"/>
                </a:lnTo>
                <a:lnTo>
                  <a:pt x="2122" y="557"/>
                </a:lnTo>
                <a:lnTo>
                  <a:pt x="2160" y="552"/>
                </a:lnTo>
                <a:lnTo>
                  <a:pt x="2202" y="546"/>
                </a:lnTo>
                <a:lnTo>
                  <a:pt x="2248" y="541"/>
                </a:lnTo>
                <a:lnTo>
                  <a:pt x="2297" y="536"/>
                </a:lnTo>
                <a:lnTo>
                  <a:pt x="2349" y="531"/>
                </a:lnTo>
                <a:lnTo>
                  <a:pt x="2404" y="528"/>
                </a:lnTo>
                <a:lnTo>
                  <a:pt x="2462" y="525"/>
                </a:lnTo>
                <a:lnTo>
                  <a:pt x="2522" y="524"/>
                </a:lnTo>
                <a:lnTo>
                  <a:pt x="2584" y="524"/>
                </a:lnTo>
                <a:lnTo>
                  <a:pt x="2646" y="526"/>
                </a:lnTo>
                <a:lnTo>
                  <a:pt x="2710" y="529"/>
                </a:lnTo>
                <a:lnTo>
                  <a:pt x="2775" y="535"/>
                </a:lnTo>
                <a:lnTo>
                  <a:pt x="2840" y="543"/>
                </a:lnTo>
                <a:lnTo>
                  <a:pt x="2557" y="205"/>
                </a:lnTo>
                <a:lnTo>
                  <a:pt x="2544" y="187"/>
                </a:lnTo>
                <a:lnTo>
                  <a:pt x="2534" y="165"/>
                </a:lnTo>
                <a:lnTo>
                  <a:pt x="2529" y="142"/>
                </a:lnTo>
                <a:lnTo>
                  <a:pt x="2527" y="119"/>
                </a:lnTo>
                <a:lnTo>
                  <a:pt x="2529" y="97"/>
                </a:lnTo>
                <a:lnTo>
                  <a:pt x="2535" y="74"/>
                </a:lnTo>
                <a:lnTo>
                  <a:pt x="2545" y="53"/>
                </a:lnTo>
                <a:lnTo>
                  <a:pt x="2558" y="34"/>
                </a:lnTo>
                <a:lnTo>
                  <a:pt x="2575" y="18"/>
                </a:lnTo>
                <a:lnTo>
                  <a:pt x="2593" y="8"/>
                </a:lnTo>
                <a:lnTo>
                  <a:pt x="2612" y="2"/>
                </a:lnTo>
                <a:lnTo>
                  <a:pt x="2633"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8" name="Freeform 6"/>
          <p:cNvSpPr>
            <a:spLocks/>
          </p:cNvSpPr>
          <p:nvPr/>
        </p:nvSpPr>
        <p:spPr bwMode="auto">
          <a:xfrm flipH="1" flipV="1">
            <a:off x="4629473" y="2563242"/>
            <a:ext cx="485775" cy="490538"/>
          </a:xfrm>
          <a:custGeom>
            <a:avLst/>
            <a:gdLst>
              <a:gd name="T0" fmla="*/ 2671 w 3261"/>
              <a:gd name="T1" fmla="*/ 9 h 3292"/>
              <a:gd name="T2" fmla="*/ 3231 w 3261"/>
              <a:gd name="T3" fmla="*/ 661 h 3292"/>
              <a:gd name="T4" fmla="*/ 3234 w 3261"/>
              <a:gd name="T5" fmla="*/ 666 h 3292"/>
              <a:gd name="T6" fmla="*/ 3254 w 3261"/>
              <a:gd name="T7" fmla="*/ 700 h 3292"/>
              <a:gd name="T8" fmla="*/ 3261 w 3261"/>
              <a:gd name="T9" fmla="*/ 737 h 3292"/>
              <a:gd name="T10" fmla="*/ 3260 w 3261"/>
              <a:gd name="T11" fmla="*/ 747 h 3292"/>
              <a:gd name="T12" fmla="*/ 3258 w 3261"/>
              <a:gd name="T13" fmla="*/ 770 h 3292"/>
              <a:gd name="T14" fmla="*/ 3251 w 3261"/>
              <a:gd name="T15" fmla="*/ 797 h 3292"/>
              <a:gd name="T16" fmla="*/ 3230 w 3261"/>
              <a:gd name="T17" fmla="*/ 832 h 3292"/>
              <a:gd name="T18" fmla="*/ 3218 w 3261"/>
              <a:gd name="T19" fmla="*/ 844 h 3292"/>
              <a:gd name="T20" fmla="*/ 2496 w 3261"/>
              <a:gd name="T21" fmla="*/ 1275 h 3292"/>
              <a:gd name="T22" fmla="*/ 2436 w 3261"/>
              <a:gd name="T23" fmla="*/ 1274 h 3292"/>
              <a:gd name="T24" fmla="*/ 2387 w 3261"/>
              <a:gd name="T25" fmla="*/ 1235 h 3292"/>
              <a:gd name="T26" fmla="*/ 2364 w 3261"/>
              <a:gd name="T27" fmla="*/ 1168 h 3292"/>
              <a:gd name="T28" fmla="*/ 2376 w 3261"/>
              <a:gd name="T29" fmla="*/ 1101 h 3292"/>
              <a:gd name="T30" fmla="*/ 2420 w 3261"/>
              <a:gd name="T31" fmla="*/ 1051 h 3292"/>
              <a:gd name="T32" fmla="*/ 2738 w 3261"/>
              <a:gd name="T33" fmla="*/ 774 h 3292"/>
              <a:gd name="T34" fmla="*/ 2563 w 3261"/>
              <a:gd name="T35" fmla="*/ 767 h 3292"/>
              <a:gd name="T36" fmla="*/ 2398 w 3261"/>
              <a:gd name="T37" fmla="*/ 772 h 3292"/>
              <a:gd name="T38" fmla="*/ 2255 w 3261"/>
              <a:gd name="T39" fmla="*/ 785 h 3292"/>
              <a:gd name="T40" fmla="*/ 2140 w 3261"/>
              <a:gd name="T41" fmla="*/ 800 h 3292"/>
              <a:gd name="T42" fmla="*/ 2065 w 3261"/>
              <a:gd name="T43" fmla="*/ 812 h 3292"/>
              <a:gd name="T44" fmla="*/ 2036 w 3261"/>
              <a:gd name="T45" fmla="*/ 819 h 3292"/>
              <a:gd name="T46" fmla="*/ 1703 w 3261"/>
              <a:gd name="T47" fmla="*/ 905 h 3292"/>
              <a:gd name="T48" fmla="*/ 1394 w 3261"/>
              <a:gd name="T49" fmla="*/ 1039 h 3292"/>
              <a:gd name="T50" fmla="*/ 1112 w 3261"/>
              <a:gd name="T51" fmla="*/ 1211 h 3292"/>
              <a:gd name="T52" fmla="*/ 862 w 3261"/>
              <a:gd name="T53" fmla="*/ 1420 h 3292"/>
              <a:gd name="T54" fmla="*/ 646 w 3261"/>
              <a:gd name="T55" fmla="*/ 1659 h 3292"/>
              <a:gd name="T56" fmla="*/ 470 w 3261"/>
              <a:gd name="T57" fmla="*/ 1926 h 3292"/>
              <a:gd name="T58" fmla="*/ 335 w 3261"/>
              <a:gd name="T59" fmla="*/ 2213 h 3292"/>
              <a:gd name="T60" fmla="*/ 247 w 3261"/>
              <a:gd name="T61" fmla="*/ 2515 h 3292"/>
              <a:gd name="T62" fmla="*/ 209 w 3261"/>
              <a:gd name="T63" fmla="*/ 2830 h 3292"/>
              <a:gd name="T64" fmla="*/ 224 w 3261"/>
              <a:gd name="T65" fmla="*/ 3152 h 3292"/>
              <a:gd name="T66" fmla="*/ 216 w 3261"/>
              <a:gd name="T67" fmla="*/ 3222 h 3292"/>
              <a:gd name="T68" fmla="*/ 176 w 3261"/>
              <a:gd name="T69" fmla="*/ 3273 h 3292"/>
              <a:gd name="T70" fmla="*/ 122 w 3261"/>
              <a:gd name="T71" fmla="*/ 3292 h 3292"/>
              <a:gd name="T72" fmla="*/ 62 w 3261"/>
              <a:gd name="T73" fmla="*/ 3270 h 3292"/>
              <a:gd name="T74" fmla="*/ 25 w 3261"/>
              <a:gd name="T75" fmla="*/ 3213 h 3292"/>
              <a:gd name="T76" fmla="*/ 0 w 3261"/>
              <a:gd name="T77" fmla="*/ 2956 h 3292"/>
              <a:gd name="T78" fmla="*/ 18 w 3261"/>
              <a:gd name="T79" fmla="*/ 2610 h 3292"/>
              <a:gd name="T80" fmla="*/ 90 w 3261"/>
              <a:gd name="T81" fmla="*/ 2276 h 3292"/>
              <a:gd name="T82" fmla="*/ 212 w 3261"/>
              <a:gd name="T83" fmla="*/ 1957 h 3292"/>
              <a:gd name="T84" fmla="*/ 378 w 3261"/>
              <a:gd name="T85" fmla="*/ 1657 h 3292"/>
              <a:gd name="T86" fmla="*/ 586 w 3261"/>
              <a:gd name="T87" fmla="*/ 1383 h 3292"/>
              <a:gd name="T88" fmla="*/ 832 w 3261"/>
              <a:gd name="T89" fmla="*/ 1139 h 3292"/>
              <a:gd name="T90" fmla="*/ 1112 w 3261"/>
              <a:gd name="T91" fmla="*/ 930 h 3292"/>
              <a:gd name="T92" fmla="*/ 1423 w 3261"/>
              <a:gd name="T93" fmla="*/ 760 h 3292"/>
              <a:gd name="T94" fmla="*/ 1762 w 3261"/>
              <a:gd name="T95" fmla="*/ 636 h 3292"/>
              <a:gd name="T96" fmla="*/ 2006 w 3261"/>
              <a:gd name="T97" fmla="*/ 578 h 3292"/>
              <a:gd name="T98" fmla="*/ 2060 w 3261"/>
              <a:gd name="T99" fmla="*/ 568 h 3292"/>
              <a:gd name="T100" fmla="*/ 2160 w 3261"/>
              <a:gd name="T101" fmla="*/ 552 h 3292"/>
              <a:gd name="T102" fmla="*/ 2297 w 3261"/>
              <a:gd name="T103" fmla="*/ 536 h 3292"/>
              <a:gd name="T104" fmla="*/ 2462 w 3261"/>
              <a:gd name="T105" fmla="*/ 525 h 3292"/>
              <a:gd name="T106" fmla="*/ 2646 w 3261"/>
              <a:gd name="T107" fmla="*/ 526 h 3292"/>
              <a:gd name="T108" fmla="*/ 2840 w 3261"/>
              <a:gd name="T109" fmla="*/ 543 h 3292"/>
              <a:gd name="T110" fmla="*/ 2534 w 3261"/>
              <a:gd name="T111" fmla="*/ 165 h 3292"/>
              <a:gd name="T112" fmla="*/ 2529 w 3261"/>
              <a:gd name="T113" fmla="*/ 97 h 3292"/>
              <a:gd name="T114" fmla="*/ 2558 w 3261"/>
              <a:gd name="T115" fmla="*/ 34 h 3292"/>
              <a:gd name="T116" fmla="*/ 2612 w 3261"/>
              <a:gd name="T117" fmla="*/ 2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1" h="3292">
                <a:moveTo>
                  <a:pt x="2633" y="0"/>
                </a:moveTo>
                <a:lnTo>
                  <a:pt x="2652" y="2"/>
                </a:lnTo>
                <a:lnTo>
                  <a:pt x="2671" y="9"/>
                </a:lnTo>
                <a:lnTo>
                  <a:pt x="2690" y="20"/>
                </a:lnTo>
                <a:lnTo>
                  <a:pt x="2706" y="36"/>
                </a:lnTo>
                <a:lnTo>
                  <a:pt x="3231" y="661"/>
                </a:lnTo>
                <a:lnTo>
                  <a:pt x="3232" y="663"/>
                </a:lnTo>
                <a:lnTo>
                  <a:pt x="3233" y="664"/>
                </a:lnTo>
                <a:lnTo>
                  <a:pt x="3234" y="666"/>
                </a:lnTo>
                <a:lnTo>
                  <a:pt x="3244" y="681"/>
                </a:lnTo>
                <a:lnTo>
                  <a:pt x="3253" y="699"/>
                </a:lnTo>
                <a:lnTo>
                  <a:pt x="3254" y="700"/>
                </a:lnTo>
                <a:lnTo>
                  <a:pt x="3254" y="702"/>
                </a:lnTo>
                <a:lnTo>
                  <a:pt x="3259" y="719"/>
                </a:lnTo>
                <a:lnTo>
                  <a:pt x="3261" y="737"/>
                </a:lnTo>
                <a:lnTo>
                  <a:pt x="3261" y="740"/>
                </a:lnTo>
                <a:lnTo>
                  <a:pt x="3260" y="743"/>
                </a:lnTo>
                <a:lnTo>
                  <a:pt x="3260" y="747"/>
                </a:lnTo>
                <a:lnTo>
                  <a:pt x="3260" y="750"/>
                </a:lnTo>
                <a:lnTo>
                  <a:pt x="3260" y="755"/>
                </a:lnTo>
                <a:lnTo>
                  <a:pt x="3258" y="770"/>
                </a:lnTo>
                <a:lnTo>
                  <a:pt x="3254" y="786"/>
                </a:lnTo>
                <a:lnTo>
                  <a:pt x="3253" y="791"/>
                </a:lnTo>
                <a:lnTo>
                  <a:pt x="3251" y="797"/>
                </a:lnTo>
                <a:lnTo>
                  <a:pt x="3241" y="815"/>
                </a:lnTo>
                <a:lnTo>
                  <a:pt x="3230" y="832"/>
                </a:lnTo>
                <a:lnTo>
                  <a:pt x="3230" y="832"/>
                </a:lnTo>
                <a:lnTo>
                  <a:pt x="3230" y="832"/>
                </a:lnTo>
                <a:lnTo>
                  <a:pt x="3229" y="832"/>
                </a:lnTo>
                <a:lnTo>
                  <a:pt x="3218" y="844"/>
                </a:lnTo>
                <a:lnTo>
                  <a:pt x="3205" y="854"/>
                </a:lnTo>
                <a:lnTo>
                  <a:pt x="2516" y="1267"/>
                </a:lnTo>
                <a:lnTo>
                  <a:pt x="2496" y="1275"/>
                </a:lnTo>
                <a:lnTo>
                  <a:pt x="2476" y="1279"/>
                </a:lnTo>
                <a:lnTo>
                  <a:pt x="2456" y="1279"/>
                </a:lnTo>
                <a:lnTo>
                  <a:pt x="2436" y="1274"/>
                </a:lnTo>
                <a:lnTo>
                  <a:pt x="2418" y="1265"/>
                </a:lnTo>
                <a:lnTo>
                  <a:pt x="2401" y="1252"/>
                </a:lnTo>
                <a:lnTo>
                  <a:pt x="2387" y="1235"/>
                </a:lnTo>
                <a:lnTo>
                  <a:pt x="2375" y="1214"/>
                </a:lnTo>
                <a:lnTo>
                  <a:pt x="2368" y="1191"/>
                </a:lnTo>
                <a:lnTo>
                  <a:pt x="2364" y="1168"/>
                </a:lnTo>
                <a:lnTo>
                  <a:pt x="2365" y="1145"/>
                </a:lnTo>
                <a:lnTo>
                  <a:pt x="2369" y="1121"/>
                </a:lnTo>
                <a:lnTo>
                  <a:pt x="2376" y="1101"/>
                </a:lnTo>
                <a:lnTo>
                  <a:pt x="2388" y="1081"/>
                </a:lnTo>
                <a:lnTo>
                  <a:pt x="2402" y="1064"/>
                </a:lnTo>
                <a:lnTo>
                  <a:pt x="2420" y="1051"/>
                </a:lnTo>
                <a:lnTo>
                  <a:pt x="2857" y="789"/>
                </a:lnTo>
                <a:lnTo>
                  <a:pt x="2797" y="780"/>
                </a:lnTo>
                <a:lnTo>
                  <a:pt x="2738" y="774"/>
                </a:lnTo>
                <a:lnTo>
                  <a:pt x="2679" y="770"/>
                </a:lnTo>
                <a:lnTo>
                  <a:pt x="2620" y="768"/>
                </a:lnTo>
                <a:lnTo>
                  <a:pt x="2563" y="767"/>
                </a:lnTo>
                <a:lnTo>
                  <a:pt x="2506" y="767"/>
                </a:lnTo>
                <a:lnTo>
                  <a:pt x="2452" y="769"/>
                </a:lnTo>
                <a:lnTo>
                  <a:pt x="2398" y="772"/>
                </a:lnTo>
                <a:lnTo>
                  <a:pt x="2348" y="775"/>
                </a:lnTo>
                <a:lnTo>
                  <a:pt x="2300" y="779"/>
                </a:lnTo>
                <a:lnTo>
                  <a:pt x="2255" y="785"/>
                </a:lnTo>
                <a:lnTo>
                  <a:pt x="2213" y="790"/>
                </a:lnTo>
                <a:lnTo>
                  <a:pt x="2175" y="795"/>
                </a:lnTo>
                <a:lnTo>
                  <a:pt x="2140" y="800"/>
                </a:lnTo>
                <a:lnTo>
                  <a:pt x="2111" y="804"/>
                </a:lnTo>
                <a:lnTo>
                  <a:pt x="2085" y="808"/>
                </a:lnTo>
                <a:lnTo>
                  <a:pt x="2065" y="812"/>
                </a:lnTo>
                <a:lnTo>
                  <a:pt x="2049" y="815"/>
                </a:lnTo>
                <a:lnTo>
                  <a:pt x="2039" y="818"/>
                </a:lnTo>
                <a:lnTo>
                  <a:pt x="2036" y="819"/>
                </a:lnTo>
                <a:lnTo>
                  <a:pt x="1923" y="842"/>
                </a:lnTo>
                <a:lnTo>
                  <a:pt x="1811" y="871"/>
                </a:lnTo>
                <a:lnTo>
                  <a:pt x="1703" y="905"/>
                </a:lnTo>
                <a:lnTo>
                  <a:pt x="1597" y="945"/>
                </a:lnTo>
                <a:lnTo>
                  <a:pt x="1494" y="989"/>
                </a:lnTo>
                <a:lnTo>
                  <a:pt x="1394" y="1039"/>
                </a:lnTo>
                <a:lnTo>
                  <a:pt x="1296" y="1091"/>
                </a:lnTo>
                <a:lnTo>
                  <a:pt x="1202" y="1149"/>
                </a:lnTo>
                <a:lnTo>
                  <a:pt x="1112" y="1211"/>
                </a:lnTo>
                <a:lnTo>
                  <a:pt x="1024" y="1277"/>
                </a:lnTo>
                <a:lnTo>
                  <a:pt x="941" y="1346"/>
                </a:lnTo>
                <a:lnTo>
                  <a:pt x="862" y="1420"/>
                </a:lnTo>
                <a:lnTo>
                  <a:pt x="786" y="1497"/>
                </a:lnTo>
                <a:lnTo>
                  <a:pt x="713" y="1577"/>
                </a:lnTo>
                <a:lnTo>
                  <a:pt x="646" y="1659"/>
                </a:lnTo>
                <a:lnTo>
                  <a:pt x="582" y="1746"/>
                </a:lnTo>
                <a:lnTo>
                  <a:pt x="524" y="1834"/>
                </a:lnTo>
                <a:lnTo>
                  <a:pt x="470" y="1926"/>
                </a:lnTo>
                <a:lnTo>
                  <a:pt x="419" y="2019"/>
                </a:lnTo>
                <a:lnTo>
                  <a:pt x="374" y="2115"/>
                </a:lnTo>
                <a:lnTo>
                  <a:pt x="335" y="2213"/>
                </a:lnTo>
                <a:lnTo>
                  <a:pt x="301" y="2312"/>
                </a:lnTo>
                <a:lnTo>
                  <a:pt x="271" y="2413"/>
                </a:lnTo>
                <a:lnTo>
                  <a:pt x="247" y="2515"/>
                </a:lnTo>
                <a:lnTo>
                  <a:pt x="228" y="2620"/>
                </a:lnTo>
                <a:lnTo>
                  <a:pt x="216" y="2724"/>
                </a:lnTo>
                <a:lnTo>
                  <a:pt x="209" y="2830"/>
                </a:lnTo>
                <a:lnTo>
                  <a:pt x="208" y="2937"/>
                </a:lnTo>
                <a:lnTo>
                  <a:pt x="213" y="3044"/>
                </a:lnTo>
                <a:lnTo>
                  <a:pt x="224" y="3152"/>
                </a:lnTo>
                <a:lnTo>
                  <a:pt x="226" y="3176"/>
                </a:lnTo>
                <a:lnTo>
                  <a:pt x="223" y="3200"/>
                </a:lnTo>
                <a:lnTo>
                  <a:pt x="216" y="3222"/>
                </a:lnTo>
                <a:lnTo>
                  <a:pt x="206" y="3242"/>
                </a:lnTo>
                <a:lnTo>
                  <a:pt x="192" y="3259"/>
                </a:lnTo>
                <a:lnTo>
                  <a:pt x="176" y="3273"/>
                </a:lnTo>
                <a:lnTo>
                  <a:pt x="159" y="3284"/>
                </a:lnTo>
                <a:lnTo>
                  <a:pt x="138" y="3290"/>
                </a:lnTo>
                <a:lnTo>
                  <a:pt x="122" y="3292"/>
                </a:lnTo>
                <a:lnTo>
                  <a:pt x="100" y="3289"/>
                </a:lnTo>
                <a:lnTo>
                  <a:pt x="80" y="3282"/>
                </a:lnTo>
                <a:lnTo>
                  <a:pt x="62" y="3270"/>
                </a:lnTo>
                <a:lnTo>
                  <a:pt x="46" y="3255"/>
                </a:lnTo>
                <a:lnTo>
                  <a:pt x="34" y="3236"/>
                </a:lnTo>
                <a:lnTo>
                  <a:pt x="25" y="3213"/>
                </a:lnTo>
                <a:lnTo>
                  <a:pt x="18" y="3189"/>
                </a:lnTo>
                <a:lnTo>
                  <a:pt x="6" y="3072"/>
                </a:lnTo>
                <a:lnTo>
                  <a:pt x="0" y="2956"/>
                </a:lnTo>
                <a:lnTo>
                  <a:pt x="0" y="2840"/>
                </a:lnTo>
                <a:lnTo>
                  <a:pt x="6" y="2725"/>
                </a:lnTo>
                <a:lnTo>
                  <a:pt x="18" y="2610"/>
                </a:lnTo>
                <a:lnTo>
                  <a:pt x="37" y="2498"/>
                </a:lnTo>
                <a:lnTo>
                  <a:pt x="60" y="2386"/>
                </a:lnTo>
                <a:lnTo>
                  <a:pt x="90" y="2276"/>
                </a:lnTo>
                <a:lnTo>
                  <a:pt x="126" y="2167"/>
                </a:lnTo>
                <a:lnTo>
                  <a:pt x="166" y="2061"/>
                </a:lnTo>
                <a:lnTo>
                  <a:pt x="212" y="1957"/>
                </a:lnTo>
                <a:lnTo>
                  <a:pt x="262" y="1854"/>
                </a:lnTo>
                <a:lnTo>
                  <a:pt x="317" y="1754"/>
                </a:lnTo>
                <a:lnTo>
                  <a:pt x="378" y="1657"/>
                </a:lnTo>
                <a:lnTo>
                  <a:pt x="443" y="1563"/>
                </a:lnTo>
                <a:lnTo>
                  <a:pt x="513" y="1471"/>
                </a:lnTo>
                <a:lnTo>
                  <a:pt x="586" y="1383"/>
                </a:lnTo>
                <a:lnTo>
                  <a:pt x="664" y="1299"/>
                </a:lnTo>
                <a:lnTo>
                  <a:pt x="746" y="1217"/>
                </a:lnTo>
                <a:lnTo>
                  <a:pt x="832" y="1139"/>
                </a:lnTo>
                <a:lnTo>
                  <a:pt x="922" y="1065"/>
                </a:lnTo>
                <a:lnTo>
                  <a:pt x="1016" y="995"/>
                </a:lnTo>
                <a:lnTo>
                  <a:pt x="1112" y="930"/>
                </a:lnTo>
                <a:lnTo>
                  <a:pt x="1213" y="868"/>
                </a:lnTo>
                <a:lnTo>
                  <a:pt x="1317" y="812"/>
                </a:lnTo>
                <a:lnTo>
                  <a:pt x="1423" y="760"/>
                </a:lnTo>
                <a:lnTo>
                  <a:pt x="1534" y="713"/>
                </a:lnTo>
                <a:lnTo>
                  <a:pt x="1646" y="672"/>
                </a:lnTo>
                <a:lnTo>
                  <a:pt x="1762" y="636"/>
                </a:lnTo>
                <a:lnTo>
                  <a:pt x="1880" y="605"/>
                </a:lnTo>
                <a:lnTo>
                  <a:pt x="2000" y="579"/>
                </a:lnTo>
                <a:lnTo>
                  <a:pt x="2006" y="578"/>
                </a:lnTo>
                <a:lnTo>
                  <a:pt x="2019" y="576"/>
                </a:lnTo>
                <a:lnTo>
                  <a:pt x="2036" y="572"/>
                </a:lnTo>
                <a:lnTo>
                  <a:pt x="2060" y="568"/>
                </a:lnTo>
                <a:lnTo>
                  <a:pt x="2088" y="562"/>
                </a:lnTo>
                <a:lnTo>
                  <a:pt x="2122" y="557"/>
                </a:lnTo>
                <a:lnTo>
                  <a:pt x="2160" y="552"/>
                </a:lnTo>
                <a:lnTo>
                  <a:pt x="2202" y="546"/>
                </a:lnTo>
                <a:lnTo>
                  <a:pt x="2248" y="541"/>
                </a:lnTo>
                <a:lnTo>
                  <a:pt x="2297" y="536"/>
                </a:lnTo>
                <a:lnTo>
                  <a:pt x="2349" y="531"/>
                </a:lnTo>
                <a:lnTo>
                  <a:pt x="2404" y="528"/>
                </a:lnTo>
                <a:lnTo>
                  <a:pt x="2462" y="525"/>
                </a:lnTo>
                <a:lnTo>
                  <a:pt x="2522" y="524"/>
                </a:lnTo>
                <a:lnTo>
                  <a:pt x="2584" y="524"/>
                </a:lnTo>
                <a:lnTo>
                  <a:pt x="2646" y="526"/>
                </a:lnTo>
                <a:lnTo>
                  <a:pt x="2710" y="529"/>
                </a:lnTo>
                <a:lnTo>
                  <a:pt x="2775" y="535"/>
                </a:lnTo>
                <a:lnTo>
                  <a:pt x="2840" y="543"/>
                </a:lnTo>
                <a:lnTo>
                  <a:pt x="2557" y="205"/>
                </a:lnTo>
                <a:lnTo>
                  <a:pt x="2544" y="187"/>
                </a:lnTo>
                <a:lnTo>
                  <a:pt x="2534" y="165"/>
                </a:lnTo>
                <a:lnTo>
                  <a:pt x="2529" y="142"/>
                </a:lnTo>
                <a:lnTo>
                  <a:pt x="2527" y="119"/>
                </a:lnTo>
                <a:lnTo>
                  <a:pt x="2529" y="97"/>
                </a:lnTo>
                <a:lnTo>
                  <a:pt x="2535" y="74"/>
                </a:lnTo>
                <a:lnTo>
                  <a:pt x="2545" y="53"/>
                </a:lnTo>
                <a:lnTo>
                  <a:pt x="2558" y="34"/>
                </a:lnTo>
                <a:lnTo>
                  <a:pt x="2575" y="18"/>
                </a:lnTo>
                <a:lnTo>
                  <a:pt x="2593" y="8"/>
                </a:lnTo>
                <a:lnTo>
                  <a:pt x="2612" y="2"/>
                </a:lnTo>
                <a:lnTo>
                  <a:pt x="2633"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9" name="Oval 138"/>
          <p:cNvSpPr/>
          <p:nvPr/>
        </p:nvSpPr>
        <p:spPr>
          <a:xfrm>
            <a:off x="2775053" y="1925405"/>
            <a:ext cx="186300" cy="1863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0" name="Oval 139"/>
          <p:cNvSpPr/>
          <p:nvPr/>
        </p:nvSpPr>
        <p:spPr>
          <a:xfrm>
            <a:off x="2736553" y="3595769"/>
            <a:ext cx="186300" cy="186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1" name="Oval 140"/>
          <p:cNvSpPr/>
          <p:nvPr/>
        </p:nvSpPr>
        <p:spPr>
          <a:xfrm>
            <a:off x="3563335" y="2463232"/>
            <a:ext cx="186300" cy="1863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2" name="Oval 141"/>
          <p:cNvSpPr/>
          <p:nvPr/>
        </p:nvSpPr>
        <p:spPr>
          <a:xfrm>
            <a:off x="3852791" y="2982090"/>
            <a:ext cx="186300" cy="186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Tree>
    <p:extLst>
      <p:ext uri="{BB962C8B-B14F-4D97-AF65-F5344CB8AC3E}">
        <p14:creationId xmlns:p14="http://schemas.microsoft.com/office/powerpoint/2010/main" val="98856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fltVal val="0"/>
                                          </p:val>
                                        </p:tav>
                                        <p:tav tm="100000">
                                          <p:val>
                                            <p:strVal val="#ppt_w"/>
                                          </p:val>
                                        </p:tav>
                                      </p:tavLst>
                                    </p:anim>
                                    <p:anim calcmode="lin" valueType="num">
                                      <p:cBhvr>
                                        <p:cTn id="8" dur="500" fill="hold"/>
                                        <p:tgtEl>
                                          <p:spTgt spid="75"/>
                                        </p:tgtEl>
                                        <p:attrNameLst>
                                          <p:attrName>ppt_h</p:attrName>
                                        </p:attrNameLst>
                                      </p:cBhvr>
                                      <p:tavLst>
                                        <p:tav tm="0">
                                          <p:val>
                                            <p:fltVal val="0"/>
                                          </p:val>
                                        </p:tav>
                                        <p:tav tm="100000">
                                          <p:val>
                                            <p:strVal val="#ppt_h"/>
                                          </p:val>
                                        </p:tav>
                                      </p:tavLst>
                                    </p:anim>
                                    <p:animEffect transition="in" filter="fade">
                                      <p:cBhvr>
                                        <p:cTn id="9" dur="500"/>
                                        <p:tgtEl>
                                          <p:spTgt spid="75"/>
                                        </p:tgtEl>
                                      </p:cBhvr>
                                    </p:animEffect>
                                  </p:childTnLst>
                                </p:cTn>
                              </p:par>
                              <p:par>
                                <p:cTn id="10" presetID="2" presetClass="entr" presetSubtype="8" accel="18000" decel="82000" fill="hold" grpId="0" nodeType="with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additive="base">
                                        <p:cTn id="12" dur="500" fill="hold"/>
                                        <p:tgtEl>
                                          <p:spTgt spid="74"/>
                                        </p:tgtEl>
                                        <p:attrNameLst>
                                          <p:attrName>ppt_x</p:attrName>
                                        </p:attrNameLst>
                                      </p:cBhvr>
                                      <p:tavLst>
                                        <p:tav tm="0">
                                          <p:val>
                                            <p:strVal val="0-#ppt_w/2"/>
                                          </p:val>
                                        </p:tav>
                                        <p:tav tm="100000">
                                          <p:val>
                                            <p:strVal val="#ppt_x"/>
                                          </p:val>
                                        </p:tav>
                                      </p:tavLst>
                                    </p:anim>
                                    <p:anim calcmode="lin" valueType="num">
                                      <p:cBhvr additive="base">
                                        <p:cTn id="13" dur="500" fill="hold"/>
                                        <p:tgtEl>
                                          <p:spTgt spid="74"/>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wipe(left)">
                                      <p:cBhvr>
                                        <p:cTn id="17" dur="500"/>
                                        <p:tgtEl>
                                          <p:spTgt spid="80"/>
                                        </p:tgtEl>
                                      </p:cBhvr>
                                    </p:animEffect>
                                  </p:childTnLst>
                                </p:cTn>
                              </p:par>
                              <p:par>
                                <p:cTn id="18" presetID="2" presetClass="entr" presetSubtype="8" accel="18000" decel="82000" fill="hold" grpId="0" nodeType="withEffect">
                                  <p:stCondLst>
                                    <p:cond delay="0"/>
                                  </p:stCondLst>
                                  <p:childTnLst>
                                    <p:set>
                                      <p:cBhvr>
                                        <p:cTn id="19" dur="1" fill="hold">
                                          <p:stCondLst>
                                            <p:cond delay="0"/>
                                          </p:stCondLst>
                                        </p:cTn>
                                        <p:tgtEl>
                                          <p:spTgt spid="73"/>
                                        </p:tgtEl>
                                        <p:attrNameLst>
                                          <p:attrName>style.visibility</p:attrName>
                                        </p:attrNameLst>
                                      </p:cBhvr>
                                      <p:to>
                                        <p:strVal val="visible"/>
                                      </p:to>
                                    </p:set>
                                    <p:anim calcmode="lin" valueType="num">
                                      <p:cBhvr additive="base">
                                        <p:cTn id="20" dur="500" fill="hold"/>
                                        <p:tgtEl>
                                          <p:spTgt spid="73"/>
                                        </p:tgtEl>
                                        <p:attrNameLst>
                                          <p:attrName>ppt_x</p:attrName>
                                        </p:attrNameLst>
                                      </p:cBhvr>
                                      <p:tavLst>
                                        <p:tav tm="0">
                                          <p:val>
                                            <p:strVal val="0-#ppt_w/2"/>
                                          </p:val>
                                        </p:tav>
                                        <p:tav tm="100000">
                                          <p:val>
                                            <p:strVal val="#ppt_x"/>
                                          </p:val>
                                        </p:tav>
                                      </p:tavLst>
                                    </p:anim>
                                    <p:anim calcmode="lin" valueType="num">
                                      <p:cBhvr additive="base">
                                        <p:cTn id="21" dur="500" fill="hold"/>
                                        <p:tgtEl>
                                          <p:spTgt spid="73"/>
                                        </p:tgtEl>
                                        <p:attrNameLst>
                                          <p:attrName>ppt_y</p:attrName>
                                        </p:attrNameLst>
                                      </p:cBhvr>
                                      <p:tavLst>
                                        <p:tav tm="0">
                                          <p:val>
                                            <p:strVal val="#ppt_y"/>
                                          </p:val>
                                        </p:tav>
                                        <p:tav tm="100000">
                                          <p:val>
                                            <p:strVal val="#ppt_y"/>
                                          </p:val>
                                        </p:tav>
                                      </p:tavLst>
                                    </p:anim>
                                  </p:childTnLst>
                                </p:cTn>
                              </p:par>
                              <p:par>
                                <p:cTn id="22" presetID="53" presetClass="entr" presetSubtype="16" fill="hold" grpId="0" nodeType="with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500" fill="hold"/>
                                        <p:tgtEl>
                                          <p:spTgt spid="139"/>
                                        </p:tgtEl>
                                        <p:attrNameLst>
                                          <p:attrName>ppt_w</p:attrName>
                                        </p:attrNameLst>
                                      </p:cBhvr>
                                      <p:tavLst>
                                        <p:tav tm="0">
                                          <p:val>
                                            <p:fltVal val="0"/>
                                          </p:val>
                                        </p:tav>
                                        <p:tav tm="100000">
                                          <p:val>
                                            <p:strVal val="#ppt_w"/>
                                          </p:val>
                                        </p:tav>
                                      </p:tavLst>
                                    </p:anim>
                                    <p:anim calcmode="lin" valueType="num">
                                      <p:cBhvr>
                                        <p:cTn id="25" dur="500" fill="hold"/>
                                        <p:tgtEl>
                                          <p:spTgt spid="139"/>
                                        </p:tgtEl>
                                        <p:attrNameLst>
                                          <p:attrName>ppt_h</p:attrName>
                                        </p:attrNameLst>
                                      </p:cBhvr>
                                      <p:tavLst>
                                        <p:tav tm="0">
                                          <p:val>
                                            <p:fltVal val="0"/>
                                          </p:val>
                                        </p:tav>
                                        <p:tav tm="100000">
                                          <p:val>
                                            <p:strVal val="#ppt_h"/>
                                          </p:val>
                                        </p:tav>
                                      </p:tavLst>
                                    </p:anim>
                                    <p:animEffect transition="in" filter="fade">
                                      <p:cBhvr>
                                        <p:cTn id="26" dur="500"/>
                                        <p:tgtEl>
                                          <p:spTgt spid="139"/>
                                        </p:tgtEl>
                                      </p:cBhvr>
                                    </p:animEffect>
                                  </p:childTnLst>
                                </p:cTn>
                              </p:par>
                            </p:childTnLst>
                          </p:cTn>
                        </p:par>
                        <p:par>
                          <p:cTn id="27" fill="hold">
                            <p:stCondLst>
                              <p:cond delay="1000"/>
                            </p:stCondLst>
                            <p:childTnLst>
                              <p:par>
                                <p:cTn id="28" presetID="53" presetClass="entr" presetSubtype="16" fill="hold" nodeType="afterEffect">
                                  <p:stCondLst>
                                    <p:cond delay="0"/>
                                  </p:stCondLst>
                                  <p:childTnLst>
                                    <p:set>
                                      <p:cBhvr>
                                        <p:cTn id="29" dur="1" fill="hold">
                                          <p:stCondLst>
                                            <p:cond delay="0"/>
                                          </p:stCondLst>
                                        </p:cTn>
                                        <p:tgtEl>
                                          <p:spTgt spid="108"/>
                                        </p:tgtEl>
                                        <p:attrNameLst>
                                          <p:attrName>style.visibility</p:attrName>
                                        </p:attrNameLst>
                                      </p:cBhvr>
                                      <p:to>
                                        <p:strVal val="visible"/>
                                      </p:to>
                                    </p:set>
                                    <p:anim calcmode="lin" valueType="num">
                                      <p:cBhvr>
                                        <p:cTn id="30" dur="500" fill="hold"/>
                                        <p:tgtEl>
                                          <p:spTgt spid="108"/>
                                        </p:tgtEl>
                                        <p:attrNameLst>
                                          <p:attrName>ppt_w</p:attrName>
                                        </p:attrNameLst>
                                      </p:cBhvr>
                                      <p:tavLst>
                                        <p:tav tm="0">
                                          <p:val>
                                            <p:fltVal val="0"/>
                                          </p:val>
                                        </p:tav>
                                        <p:tav tm="100000">
                                          <p:val>
                                            <p:strVal val="#ppt_w"/>
                                          </p:val>
                                        </p:tav>
                                      </p:tavLst>
                                    </p:anim>
                                    <p:anim calcmode="lin" valueType="num">
                                      <p:cBhvr>
                                        <p:cTn id="31" dur="500" fill="hold"/>
                                        <p:tgtEl>
                                          <p:spTgt spid="108"/>
                                        </p:tgtEl>
                                        <p:attrNameLst>
                                          <p:attrName>ppt_h</p:attrName>
                                        </p:attrNameLst>
                                      </p:cBhvr>
                                      <p:tavLst>
                                        <p:tav tm="0">
                                          <p:val>
                                            <p:fltVal val="0"/>
                                          </p:val>
                                        </p:tav>
                                        <p:tav tm="100000">
                                          <p:val>
                                            <p:strVal val="#ppt_h"/>
                                          </p:val>
                                        </p:tav>
                                      </p:tavLst>
                                    </p:anim>
                                    <p:animEffect transition="in" filter="fade">
                                      <p:cBhvr>
                                        <p:cTn id="32" dur="500"/>
                                        <p:tgtEl>
                                          <p:spTgt spid="108"/>
                                        </p:tgtEl>
                                      </p:cBhvr>
                                    </p:animEffect>
                                  </p:childTnLst>
                                </p:cTn>
                              </p:par>
                              <p:par>
                                <p:cTn id="33" presetID="2" presetClass="entr" presetSubtype="8" accel="18000" decel="82000" fill="hold" grpId="0" nodeType="withEffect">
                                  <p:stCondLst>
                                    <p:cond delay="0"/>
                                  </p:stCondLst>
                                  <p:childTnLst>
                                    <p:set>
                                      <p:cBhvr>
                                        <p:cTn id="34" dur="1" fill="hold">
                                          <p:stCondLst>
                                            <p:cond delay="0"/>
                                          </p:stCondLst>
                                        </p:cTn>
                                        <p:tgtEl>
                                          <p:spTgt spid="100"/>
                                        </p:tgtEl>
                                        <p:attrNameLst>
                                          <p:attrName>style.visibility</p:attrName>
                                        </p:attrNameLst>
                                      </p:cBhvr>
                                      <p:to>
                                        <p:strVal val="visible"/>
                                      </p:to>
                                    </p:set>
                                    <p:anim calcmode="lin" valueType="num">
                                      <p:cBhvr additive="base">
                                        <p:cTn id="35" dur="500" fill="hold"/>
                                        <p:tgtEl>
                                          <p:spTgt spid="100"/>
                                        </p:tgtEl>
                                        <p:attrNameLst>
                                          <p:attrName>ppt_x</p:attrName>
                                        </p:attrNameLst>
                                      </p:cBhvr>
                                      <p:tavLst>
                                        <p:tav tm="0">
                                          <p:val>
                                            <p:strVal val="0-#ppt_w/2"/>
                                          </p:val>
                                        </p:tav>
                                        <p:tav tm="100000">
                                          <p:val>
                                            <p:strVal val="#ppt_x"/>
                                          </p:val>
                                        </p:tav>
                                      </p:tavLst>
                                    </p:anim>
                                    <p:anim calcmode="lin" valueType="num">
                                      <p:cBhvr additive="base">
                                        <p:cTn id="36" dur="500" fill="hold"/>
                                        <p:tgtEl>
                                          <p:spTgt spid="100"/>
                                        </p:tgtEl>
                                        <p:attrNameLst>
                                          <p:attrName>ppt_y</p:attrName>
                                        </p:attrNameLst>
                                      </p:cBhvr>
                                      <p:tavLst>
                                        <p:tav tm="0">
                                          <p:val>
                                            <p:strVal val="#ppt_y"/>
                                          </p:val>
                                        </p:tav>
                                        <p:tav tm="100000">
                                          <p:val>
                                            <p:strVal val="#ppt_y"/>
                                          </p:val>
                                        </p:tav>
                                      </p:tavLst>
                                    </p:anim>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103"/>
                                        </p:tgtEl>
                                        <p:attrNameLst>
                                          <p:attrName>style.visibility</p:attrName>
                                        </p:attrNameLst>
                                      </p:cBhvr>
                                      <p:to>
                                        <p:strVal val="visible"/>
                                      </p:to>
                                    </p:set>
                                    <p:animEffect transition="in" filter="wipe(left)">
                                      <p:cBhvr>
                                        <p:cTn id="40" dur="500"/>
                                        <p:tgtEl>
                                          <p:spTgt spid="103"/>
                                        </p:tgtEl>
                                      </p:cBhvr>
                                    </p:animEffect>
                                  </p:childTnLst>
                                </p:cTn>
                              </p:par>
                              <p:par>
                                <p:cTn id="41" presetID="2" presetClass="entr" presetSubtype="8" accel="18000" decel="8200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anim calcmode="lin" valueType="num">
                                      <p:cBhvr additive="base">
                                        <p:cTn id="43" dur="500" fill="hold"/>
                                        <p:tgtEl>
                                          <p:spTgt spid="72"/>
                                        </p:tgtEl>
                                        <p:attrNameLst>
                                          <p:attrName>ppt_x</p:attrName>
                                        </p:attrNameLst>
                                      </p:cBhvr>
                                      <p:tavLst>
                                        <p:tav tm="0">
                                          <p:val>
                                            <p:strVal val="0-#ppt_w/2"/>
                                          </p:val>
                                        </p:tav>
                                        <p:tav tm="100000">
                                          <p:val>
                                            <p:strVal val="#ppt_x"/>
                                          </p:val>
                                        </p:tav>
                                      </p:tavLst>
                                    </p:anim>
                                    <p:anim calcmode="lin" valueType="num">
                                      <p:cBhvr additive="base">
                                        <p:cTn id="44" dur="500" fill="hold"/>
                                        <p:tgtEl>
                                          <p:spTgt spid="72"/>
                                        </p:tgtEl>
                                        <p:attrNameLst>
                                          <p:attrName>ppt_y</p:attrName>
                                        </p:attrNameLst>
                                      </p:cBhvr>
                                      <p:tavLst>
                                        <p:tav tm="0">
                                          <p:val>
                                            <p:strVal val="#ppt_y"/>
                                          </p:val>
                                        </p:tav>
                                        <p:tav tm="100000">
                                          <p:val>
                                            <p:strVal val="#ppt_y"/>
                                          </p:val>
                                        </p:tav>
                                      </p:tavLst>
                                    </p:anim>
                                  </p:childTnLst>
                                </p:cTn>
                              </p:par>
                              <p:par>
                                <p:cTn id="45" presetID="53" presetClass="entr" presetSubtype="16" fill="hold" grpId="0" nodeType="withEffect">
                                  <p:stCondLst>
                                    <p:cond delay="0"/>
                                  </p:stCondLst>
                                  <p:childTnLst>
                                    <p:set>
                                      <p:cBhvr>
                                        <p:cTn id="46" dur="1" fill="hold">
                                          <p:stCondLst>
                                            <p:cond delay="0"/>
                                          </p:stCondLst>
                                        </p:cTn>
                                        <p:tgtEl>
                                          <p:spTgt spid="140"/>
                                        </p:tgtEl>
                                        <p:attrNameLst>
                                          <p:attrName>style.visibility</p:attrName>
                                        </p:attrNameLst>
                                      </p:cBhvr>
                                      <p:to>
                                        <p:strVal val="visible"/>
                                      </p:to>
                                    </p:set>
                                    <p:anim calcmode="lin" valueType="num">
                                      <p:cBhvr>
                                        <p:cTn id="47" dur="500" fill="hold"/>
                                        <p:tgtEl>
                                          <p:spTgt spid="140"/>
                                        </p:tgtEl>
                                        <p:attrNameLst>
                                          <p:attrName>ppt_w</p:attrName>
                                        </p:attrNameLst>
                                      </p:cBhvr>
                                      <p:tavLst>
                                        <p:tav tm="0">
                                          <p:val>
                                            <p:fltVal val="0"/>
                                          </p:val>
                                        </p:tav>
                                        <p:tav tm="100000">
                                          <p:val>
                                            <p:strVal val="#ppt_w"/>
                                          </p:val>
                                        </p:tav>
                                      </p:tavLst>
                                    </p:anim>
                                    <p:anim calcmode="lin" valueType="num">
                                      <p:cBhvr>
                                        <p:cTn id="48" dur="500" fill="hold"/>
                                        <p:tgtEl>
                                          <p:spTgt spid="140"/>
                                        </p:tgtEl>
                                        <p:attrNameLst>
                                          <p:attrName>ppt_h</p:attrName>
                                        </p:attrNameLst>
                                      </p:cBhvr>
                                      <p:tavLst>
                                        <p:tav tm="0">
                                          <p:val>
                                            <p:fltVal val="0"/>
                                          </p:val>
                                        </p:tav>
                                        <p:tav tm="100000">
                                          <p:val>
                                            <p:strVal val="#ppt_h"/>
                                          </p:val>
                                        </p:tav>
                                      </p:tavLst>
                                    </p:anim>
                                    <p:animEffect transition="in" filter="fade">
                                      <p:cBhvr>
                                        <p:cTn id="49" dur="500"/>
                                        <p:tgtEl>
                                          <p:spTgt spid="140"/>
                                        </p:tgtEl>
                                      </p:cBhvr>
                                    </p:animEffect>
                                  </p:childTnLst>
                                </p:cTn>
                              </p:par>
                            </p:childTnLst>
                          </p:cTn>
                        </p:par>
                        <p:par>
                          <p:cTn id="50" fill="hold">
                            <p:stCondLst>
                              <p:cond delay="2000"/>
                            </p:stCondLst>
                            <p:childTnLst>
                              <p:par>
                                <p:cTn id="51" presetID="53" presetClass="entr" presetSubtype="16" fill="hold" nodeType="afterEffect">
                                  <p:stCondLst>
                                    <p:cond delay="0"/>
                                  </p:stCondLst>
                                  <p:childTnLst>
                                    <p:set>
                                      <p:cBhvr>
                                        <p:cTn id="52" dur="1" fill="hold">
                                          <p:stCondLst>
                                            <p:cond delay="0"/>
                                          </p:stCondLst>
                                        </p:cTn>
                                        <p:tgtEl>
                                          <p:spTgt spid="128"/>
                                        </p:tgtEl>
                                        <p:attrNameLst>
                                          <p:attrName>style.visibility</p:attrName>
                                        </p:attrNameLst>
                                      </p:cBhvr>
                                      <p:to>
                                        <p:strVal val="visible"/>
                                      </p:to>
                                    </p:set>
                                    <p:anim calcmode="lin" valueType="num">
                                      <p:cBhvr>
                                        <p:cTn id="53" dur="500" fill="hold"/>
                                        <p:tgtEl>
                                          <p:spTgt spid="128"/>
                                        </p:tgtEl>
                                        <p:attrNameLst>
                                          <p:attrName>ppt_w</p:attrName>
                                        </p:attrNameLst>
                                      </p:cBhvr>
                                      <p:tavLst>
                                        <p:tav tm="0">
                                          <p:val>
                                            <p:fltVal val="0"/>
                                          </p:val>
                                        </p:tav>
                                        <p:tav tm="100000">
                                          <p:val>
                                            <p:strVal val="#ppt_w"/>
                                          </p:val>
                                        </p:tav>
                                      </p:tavLst>
                                    </p:anim>
                                    <p:anim calcmode="lin" valueType="num">
                                      <p:cBhvr>
                                        <p:cTn id="54" dur="500" fill="hold"/>
                                        <p:tgtEl>
                                          <p:spTgt spid="128"/>
                                        </p:tgtEl>
                                        <p:attrNameLst>
                                          <p:attrName>ppt_h</p:attrName>
                                        </p:attrNameLst>
                                      </p:cBhvr>
                                      <p:tavLst>
                                        <p:tav tm="0">
                                          <p:val>
                                            <p:fltVal val="0"/>
                                          </p:val>
                                        </p:tav>
                                        <p:tav tm="100000">
                                          <p:val>
                                            <p:strVal val="#ppt_h"/>
                                          </p:val>
                                        </p:tav>
                                      </p:tavLst>
                                    </p:anim>
                                    <p:animEffect transition="in" filter="fade">
                                      <p:cBhvr>
                                        <p:cTn id="55" dur="500"/>
                                        <p:tgtEl>
                                          <p:spTgt spid="128"/>
                                        </p:tgtEl>
                                      </p:cBhvr>
                                    </p:animEffect>
                                  </p:childTnLst>
                                </p:cTn>
                              </p:par>
                              <p:par>
                                <p:cTn id="56" presetID="2" presetClass="entr" presetSubtype="2" accel="18000" decel="82000" fill="hold" grpId="0" nodeType="withEffect">
                                  <p:stCondLst>
                                    <p:cond delay="0"/>
                                  </p:stCondLst>
                                  <p:childTnLst>
                                    <p:set>
                                      <p:cBhvr>
                                        <p:cTn id="57" dur="1" fill="hold">
                                          <p:stCondLst>
                                            <p:cond delay="0"/>
                                          </p:stCondLst>
                                        </p:cTn>
                                        <p:tgtEl>
                                          <p:spTgt spid="126"/>
                                        </p:tgtEl>
                                        <p:attrNameLst>
                                          <p:attrName>style.visibility</p:attrName>
                                        </p:attrNameLst>
                                      </p:cBhvr>
                                      <p:to>
                                        <p:strVal val="visible"/>
                                      </p:to>
                                    </p:set>
                                    <p:anim calcmode="lin" valueType="num">
                                      <p:cBhvr additive="base">
                                        <p:cTn id="58" dur="500" fill="hold"/>
                                        <p:tgtEl>
                                          <p:spTgt spid="126"/>
                                        </p:tgtEl>
                                        <p:attrNameLst>
                                          <p:attrName>ppt_x</p:attrName>
                                        </p:attrNameLst>
                                      </p:cBhvr>
                                      <p:tavLst>
                                        <p:tav tm="0">
                                          <p:val>
                                            <p:strVal val="1+#ppt_w/2"/>
                                          </p:val>
                                        </p:tav>
                                        <p:tav tm="100000">
                                          <p:val>
                                            <p:strVal val="#ppt_x"/>
                                          </p:val>
                                        </p:tav>
                                      </p:tavLst>
                                    </p:anim>
                                    <p:anim calcmode="lin" valueType="num">
                                      <p:cBhvr additive="base">
                                        <p:cTn id="59" dur="500" fill="hold"/>
                                        <p:tgtEl>
                                          <p:spTgt spid="126"/>
                                        </p:tgtEl>
                                        <p:attrNameLst>
                                          <p:attrName>ppt_y</p:attrName>
                                        </p:attrNameLst>
                                      </p:cBhvr>
                                      <p:tavLst>
                                        <p:tav tm="0">
                                          <p:val>
                                            <p:strVal val="#ppt_y"/>
                                          </p:val>
                                        </p:tav>
                                        <p:tav tm="100000">
                                          <p:val>
                                            <p:strVal val="#ppt_y"/>
                                          </p:val>
                                        </p:tav>
                                      </p:tavLst>
                                    </p:anim>
                                  </p:childTnLst>
                                </p:cTn>
                              </p:par>
                            </p:childTnLst>
                          </p:cTn>
                        </p:par>
                        <p:par>
                          <p:cTn id="60" fill="hold">
                            <p:stCondLst>
                              <p:cond delay="2500"/>
                            </p:stCondLst>
                            <p:childTnLst>
                              <p:par>
                                <p:cTn id="61" presetID="22" presetClass="entr" presetSubtype="8" fill="hold" grpId="0" nodeType="afterEffect">
                                  <p:stCondLst>
                                    <p:cond delay="0"/>
                                  </p:stCondLst>
                                  <p:childTnLst>
                                    <p:set>
                                      <p:cBhvr>
                                        <p:cTn id="62" dur="1" fill="hold">
                                          <p:stCondLst>
                                            <p:cond delay="0"/>
                                          </p:stCondLst>
                                        </p:cTn>
                                        <p:tgtEl>
                                          <p:spTgt spid="127"/>
                                        </p:tgtEl>
                                        <p:attrNameLst>
                                          <p:attrName>style.visibility</p:attrName>
                                        </p:attrNameLst>
                                      </p:cBhvr>
                                      <p:to>
                                        <p:strVal val="visible"/>
                                      </p:to>
                                    </p:set>
                                    <p:animEffect transition="in" filter="wipe(left)">
                                      <p:cBhvr>
                                        <p:cTn id="63" dur="500"/>
                                        <p:tgtEl>
                                          <p:spTgt spid="127"/>
                                        </p:tgtEl>
                                      </p:cBhvr>
                                    </p:animEffect>
                                  </p:childTnLst>
                                </p:cTn>
                              </p:par>
                              <p:par>
                                <p:cTn id="64" presetID="2" presetClass="entr" presetSubtype="2" accel="18000" decel="82000" fill="hold" grpId="0" nodeType="withEffect">
                                  <p:stCondLst>
                                    <p:cond delay="0"/>
                                  </p:stCondLst>
                                  <p:childTnLst>
                                    <p:set>
                                      <p:cBhvr>
                                        <p:cTn id="65" dur="1" fill="hold">
                                          <p:stCondLst>
                                            <p:cond delay="0"/>
                                          </p:stCondLst>
                                        </p:cTn>
                                        <p:tgtEl>
                                          <p:spTgt spid="138"/>
                                        </p:tgtEl>
                                        <p:attrNameLst>
                                          <p:attrName>style.visibility</p:attrName>
                                        </p:attrNameLst>
                                      </p:cBhvr>
                                      <p:to>
                                        <p:strVal val="visible"/>
                                      </p:to>
                                    </p:set>
                                    <p:anim calcmode="lin" valueType="num">
                                      <p:cBhvr additive="base">
                                        <p:cTn id="66" dur="500" fill="hold"/>
                                        <p:tgtEl>
                                          <p:spTgt spid="138"/>
                                        </p:tgtEl>
                                        <p:attrNameLst>
                                          <p:attrName>ppt_x</p:attrName>
                                        </p:attrNameLst>
                                      </p:cBhvr>
                                      <p:tavLst>
                                        <p:tav tm="0">
                                          <p:val>
                                            <p:strVal val="1+#ppt_w/2"/>
                                          </p:val>
                                        </p:tav>
                                        <p:tav tm="100000">
                                          <p:val>
                                            <p:strVal val="#ppt_x"/>
                                          </p:val>
                                        </p:tav>
                                      </p:tavLst>
                                    </p:anim>
                                    <p:anim calcmode="lin" valueType="num">
                                      <p:cBhvr additive="base">
                                        <p:cTn id="67" dur="500" fill="hold"/>
                                        <p:tgtEl>
                                          <p:spTgt spid="138"/>
                                        </p:tgtEl>
                                        <p:attrNameLst>
                                          <p:attrName>ppt_y</p:attrName>
                                        </p:attrNameLst>
                                      </p:cBhvr>
                                      <p:tavLst>
                                        <p:tav tm="0">
                                          <p:val>
                                            <p:strVal val="#ppt_y"/>
                                          </p:val>
                                        </p:tav>
                                        <p:tav tm="100000">
                                          <p:val>
                                            <p:strVal val="#ppt_y"/>
                                          </p:val>
                                        </p:tav>
                                      </p:tavLst>
                                    </p:anim>
                                  </p:childTnLst>
                                </p:cTn>
                              </p:par>
                              <p:par>
                                <p:cTn id="68" presetID="53" presetClass="entr" presetSubtype="16" fill="hold" grpId="0" nodeType="withEffect">
                                  <p:stCondLst>
                                    <p:cond delay="0"/>
                                  </p:stCondLst>
                                  <p:childTnLst>
                                    <p:set>
                                      <p:cBhvr>
                                        <p:cTn id="69" dur="1" fill="hold">
                                          <p:stCondLst>
                                            <p:cond delay="0"/>
                                          </p:stCondLst>
                                        </p:cTn>
                                        <p:tgtEl>
                                          <p:spTgt spid="141"/>
                                        </p:tgtEl>
                                        <p:attrNameLst>
                                          <p:attrName>style.visibility</p:attrName>
                                        </p:attrNameLst>
                                      </p:cBhvr>
                                      <p:to>
                                        <p:strVal val="visible"/>
                                      </p:to>
                                    </p:set>
                                    <p:anim calcmode="lin" valueType="num">
                                      <p:cBhvr>
                                        <p:cTn id="70" dur="500" fill="hold"/>
                                        <p:tgtEl>
                                          <p:spTgt spid="141"/>
                                        </p:tgtEl>
                                        <p:attrNameLst>
                                          <p:attrName>ppt_w</p:attrName>
                                        </p:attrNameLst>
                                      </p:cBhvr>
                                      <p:tavLst>
                                        <p:tav tm="0">
                                          <p:val>
                                            <p:fltVal val="0"/>
                                          </p:val>
                                        </p:tav>
                                        <p:tav tm="100000">
                                          <p:val>
                                            <p:strVal val="#ppt_w"/>
                                          </p:val>
                                        </p:tav>
                                      </p:tavLst>
                                    </p:anim>
                                    <p:anim calcmode="lin" valueType="num">
                                      <p:cBhvr>
                                        <p:cTn id="71" dur="500" fill="hold"/>
                                        <p:tgtEl>
                                          <p:spTgt spid="141"/>
                                        </p:tgtEl>
                                        <p:attrNameLst>
                                          <p:attrName>ppt_h</p:attrName>
                                        </p:attrNameLst>
                                      </p:cBhvr>
                                      <p:tavLst>
                                        <p:tav tm="0">
                                          <p:val>
                                            <p:fltVal val="0"/>
                                          </p:val>
                                        </p:tav>
                                        <p:tav tm="100000">
                                          <p:val>
                                            <p:strVal val="#ppt_h"/>
                                          </p:val>
                                        </p:tav>
                                      </p:tavLst>
                                    </p:anim>
                                    <p:animEffect transition="in" filter="fade">
                                      <p:cBhvr>
                                        <p:cTn id="72" dur="500"/>
                                        <p:tgtEl>
                                          <p:spTgt spid="141"/>
                                        </p:tgtEl>
                                      </p:cBhvr>
                                    </p:animEffect>
                                  </p:childTnLst>
                                </p:cTn>
                              </p:par>
                            </p:childTnLst>
                          </p:cTn>
                        </p:par>
                        <p:par>
                          <p:cTn id="73" fill="hold">
                            <p:stCondLst>
                              <p:cond delay="3000"/>
                            </p:stCondLst>
                            <p:childTnLst>
                              <p:par>
                                <p:cTn id="74" presetID="53" presetClass="entr" presetSubtype="16" fill="hold" nodeType="afterEffect">
                                  <p:stCondLst>
                                    <p:cond delay="0"/>
                                  </p:stCondLst>
                                  <p:childTnLst>
                                    <p:set>
                                      <p:cBhvr>
                                        <p:cTn id="75" dur="1" fill="hold">
                                          <p:stCondLst>
                                            <p:cond delay="0"/>
                                          </p:stCondLst>
                                        </p:cTn>
                                        <p:tgtEl>
                                          <p:spTgt spid="83"/>
                                        </p:tgtEl>
                                        <p:attrNameLst>
                                          <p:attrName>style.visibility</p:attrName>
                                        </p:attrNameLst>
                                      </p:cBhvr>
                                      <p:to>
                                        <p:strVal val="visible"/>
                                      </p:to>
                                    </p:set>
                                    <p:anim calcmode="lin" valueType="num">
                                      <p:cBhvr>
                                        <p:cTn id="76" dur="500" fill="hold"/>
                                        <p:tgtEl>
                                          <p:spTgt spid="83"/>
                                        </p:tgtEl>
                                        <p:attrNameLst>
                                          <p:attrName>ppt_w</p:attrName>
                                        </p:attrNameLst>
                                      </p:cBhvr>
                                      <p:tavLst>
                                        <p:tav tm="0">
                                          <p:val>
                                            <p:fltVal val="0"/>
                                          </p:val>
                                        </p:tav>
                                        <p:tav tm="100000">
                                          <p:val>
                                            <p:strVal val="#ppt_w"/>
                                          </p:val>
                                        </p:tav>
                                      </p:tavLst>
                                    </p:anim>
                                    <p:anim calcmode="lin" valueType="num">
                                      <p:cBhvr>
                                        <p:cTn id="77" dur="500" fill="hold"/>
                                        <p:tgtEl>
                                          <p:spTgt spid="83"/>
                                        </p:tgtEl>
                                        <p:attrNameLst>
                                          <p:attrName>ppt_h</p:attrName>
                                        </p:attrNameLst>
                                      </p:cBhvr>
                                      <p:tavLst>
                                        <p:tav tm="0">
                                          <p:val>
                                            <p:fltVal val="0"/>
                                          </p:val>
                                        </p:tav>
                                        <p:tav tm="100000">
                                          <p:val>
                                            <p:strVal val="#ppt_h"/>
                                          </p:val>
                                        </p:tav>
                                      </p:tavLst>
                                    </p:anim>
                                    <p:animEffect transition="in" filter="fade">
                                      <p:cBhvr>
                                        <p:cTn id="78" dur="500"/>
                                        <p:tgtEl>
                                          <p:spTgt spid="83"/>
                                        </p:tgtEl>
                                      </p:cBhvr>
                                    </p:animEffect>
                                  </p:childTnLst>
                                </p:cTn>
                              </p:par>
                              <p:par>
                                <p:cTn id="79" presetID="2" presetClass="entr" presetSubtype="2" accel="18000" decel="82000" fill="hold" grpId="0" nodeType="withEffect">
                                  <p:stCondLst>
                                    <p:cond delay="0"/>
                                  </p:stCondLst>
                                  <p:childTnLst>
                                    <p:set>
                                      <p:cBhvr>
                                        <p:cTn id="80" dur="1" fill="hold">
                                          <p:stCondLst>
                                            <p:cond delay="0"/>
                                          </p:stCondLst>
                                        </p:cTn>
                                        <p:tgtEl>
                                          <p:spTgt spid="81"/>
                                        </p:tgtEl>
                                        <p:attrNameLst>
                                          <p:attrName>style.visibility</p:attrName>
                                        </p:attrNameLst>
                                      </p:cBhvr>
                                      <p:to>
                                        <p:strVal val="visible"/>
                                      </p:to>
                                    </p:set>
                                    <p:anim calcmode="lin" valueType="num">
                                      <p:cBhvr additive="base">
                                        <p:cTn id="81" dur="500" fill="hold"/>
                                        <p:tgtEl>
                                          <p:spTgt spid="81"/>
                                        </p:tgtEl>
                                        <p:attrNameLst>
                                          <p:attrName>ppt_x</p:attrName>
                                        </p:attrNameLst>
                                      </p:cBhvr>
                                      <p:tavLst>
                                        <p:tav tm="0">
                                          <p:val>
                                            <p:strVal val="1+#ppt_w/2"/>
                                          </p:val>
                                        </p:tav>
                                        <p:tav tm="100000">
                                          <p:val>
                                            <p:strVal val="#ppt_x"/>
                                          </p:val>
                                        </p:tav>
                                      </p:tavLst>
                                    </p:anim>
                                    <p:anim calcmode="lin" valueType="num">
                                      <p:cBhvr additive="base">
                                        <p:cTn id="82" dur="500" fill="hold"/>
                                        <p:tgtEl>
                                          <p:spTgt spid="81"/>
                                        </p:tgtEl>
                                        <p:attrNameLst>
                                          <p:attrName>ppt_y</p:attrName>
                                        </p:attrNameLst>
                                      </p:cBhvr>
                                      <p:tavLst>
                                        <p:tav tm="0">
                                          <p:val>
                                            <p:strVal val="#ppt_y"/>
                                          </p:val>
                                        </p:tav>
                                        <p:tav tm="100000">
                                          <p:val>
                                            <p:strVal val="#ppt_y"/>
                                          </p:val>
                                        </p:tav>
                                      </p:tavLst>
                                    </p:anim>
                                  </p:childTnLst>
                                </p:cTn>
                              </p:par>
                            </p:childTnLst>
                          </p:cTn>
                        </p:par>
                        <p:par>
                          <p:cTn id="83" fill="hold">
                            <p:stCondLst>
                              <p:cond delay="3500"/>
                            </p:stCondLst>
                            <p:childTnLst>
                              <p:par>
                                <p:cTn id="84" presetID="22" presetClass="entr" presetSubtype="8" fill="hold" grpId="0" nodeType="afterEffect">
                                  <p:stCondLst>
                                    <p:cond delay="0"/>
                                  </p:stCondLst>
                                  <p:childTnLst>
                                    <p:set>
                                      <p:cBhvr>
                                        <p:cTn id="85" dur="1" fill="hold">
                                          <p:stCondLst>
                                            <p:cond delay="0"/>
                                          </p:stCondLst>
                                        </p:cTn>
                                        <p:tgtEl>
                                          <p:spTgt spid="82"/>
                                        </p:tgtEl>
                                        <p:attrNameLst>
                                          <p:attrName>style.visibility</p:attrName>
                                        </p:attrNameLst>
                                      </p:cBhvr>
                                      <p:to>
                                        <p:strVal val="visible"/>
                                      </p:to>
                                    </p:set>
                                    <p:animEffect transition="in" filter="wipe(left)">
                                      <p:cBhvr>
                                        <p:cTn id="86" dur="500"/>
                                        <p:tgtEl>
                                          <p:spTgt spid="82"/>
                                        </p:tgtEl>
                                      </p:cBhvr>
                                    </p:animEffect>
                                  </p:childTnLst>
                                </p:cTn>
                              </p:par>
                              <p:par>
                                <p:cTn id="87" presetID="2" presetClass="entr" presetSubtype="2" accel="18000" decel="82000" fill="hold" grpId="0" nodeType="withEffect">
                                  <p:stCondLst>
                                    <p:cond delay="0"/>
                                  </p:stCondLst>
                                  <p:childTnLst>
                                    <p:set>
                                      <p:cBhvr>
                                        <p:cTn id="88" dur="1" fill="hold">
                                          <p:stCondLst>
                                            <p:cond delay="0"/>
                                          </p:stCondLst>
                                        </p:cTn>
                                        <p:tgtEl>
                                          <p:spTgt spid="137"/>
                                        </p:tgtEl>
                                        <p:attrNameLst>
                                          <p:attrName>style.visibility</p:attrName>
                                        </p:attrNameLst>
                                      </p:cBhvr>
                                      <p:to>
                                        <p:strVal val="visible"/>
                                      </p:to>
                                    </p:set>
                                    <p:anim calcmode="lin" valueType="num">
                                      <p:cBhvr additive="base">
                                        <p:cTn id="89" dur="500" fill="hold"/>
                                        <p:tgtEl>
                                          <p:spTgt spid="137"/>
                                        </p:tgtEl>
                                        <p:attrNameLst>
                                          <p:attrName>ppt_x</p:attrName>
                                        </p:attrNameLst>
                                      </p:cBhvr>
                                      <p:tavLst>
                                        <p:tav tm="0">
                                          <p:val>
                                            <p:strVal val="1+#ppt_w/2"/>
                                          </p:val>
                                        </p:tav>
                                        <p:tav tm="100000">
                                          <p:val>
                                            <p:strVal val="#ppt_x"/>
                                          </p:val>
                                        </p:tav>
                                      </p:tavLst>
                                    </p:anim>
                                    <p:anim calcmode="lin" valueType="num">
                                      <p:cBhvr additive="base">
                                        <p:cTn id="90" dur="500" fill="hold"/>
                                        <p:tgtEl>
                                          <p:spTgt spid="137"/>
                                        </p:tgtEl>
                                        <p:attrNameLst>
                                          <p:attrName>ppt_y</p:attrName>
                                        </p:attrNameLst>
                                      </p:cBhvr>
                                      <p:tavLst>
                                        <p:tav tm="0">
                                          <p:val>
                                            <p:strVal val="#ppt_y"/>
                                          </p:val>
                                        </p:tav>
                                        <p:tav tm="100000">
                                          <p:val>
                                            <p:strVal val="#ppt_y"/>
                                          </p:val>
                                        </p:tav>
                                      </p:tavLst>
                                    </p:anim>
                                  </p:childTnLst>
                                </p:cTn>
                              </p:par>
                              <p:par>
                                <p:cTn id="91" presetID="53" presetClass="entr" presetSubtype="16" fill="hold" grpId="0" nodeType="withEffect">
                                  <p:stCondLst>
                                    <p:cond delay="0"/>
                                  </p:stCondLst>
                                  <p:childTnLst>
                                    <p:set>
                                      <p:cBhvr>
                                        <p:cTn id="92" dur="1" fill="hold">
                                          <p:stCondLst>
                                            <p:cond delay="0"/>
                                          </p:stCondLst>
                                        </p:cTn>
                                        <p:tgtEl>
                                          <p:spTgt spid="142"/>
                                        </p:tgtEl>
                                        <p:attrNameLst>
                                          <p:attrName>style.visibility</p:attrName>
                                        </p:attrNameLst>
                                      </p:cBhvr>
                                      <p:to>
                                        <p:strVal val="visible"/>
                                      </p:to>
                                    </p:set>
                                    <p:anim calcmode="lin" valueType="num">
                                      <p:cBhvr>
                                        <p:cTn id="93" dur="500" fill="hold"/>
                                        <p:tgtEl>
                                          <p:spTgt spid="142"/>
                                        </p:tgtEl>
                                        <p:attrNameLst>
                                          <p:attrName>ppt_w</p:attrName>
                                        </p:attrNameLst>
                                      </p:cBhvr>
                                      <p:tavLst>
                                        <p:tav tm="0">
                                          <p:val>
                                            <p:fltVal val="0"/>
                                          </p:val>
                                        </p:tav>
                                        <p:tav tm="100000">
                                          <p:val>
                                            <p:strVal val="#ppt_w"/>
                                          </p:val>
                                        </p:tav>
                                      </p:tavLst>
                                    </p:anim>
                                    <p:anim calcmode="lin" valueType="num">
                                      <p:cBhvr>
                                        <p:cTn id="94" dur="500" fill="hold"/>
                                        <p:tgtEl>
                                          <p:spTgt spid="142"/>
                                        </p:tgtEl>
                                        <p:attrNameLst>
                                          <p:attrName>ppt_h</p:attrName>
                                        </p:attrNameLst>
                                      </p:cBhvr>
                                      <p:tavLst>
                                        <p:tav tm="0">
                                          <p:val>
                                            <p:fltVal val="0"/>
                                          </p:val>
                                        </p:tav>
                                        <p:tav tm="100000">
                                          <p:val>
                                            <p:strVal val="#ppt_h"/>
                                          </p:val>
                                        </p:tav>
                                      </p:tavLst>
                                    </p:anim>
                                    <p:animEffect transition="in" filter="fade">
                                      <p:cBhvr>
                                        <p:cTn id="95"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80" grpId="0"/>
      <p:bldP spid="81" grpId="0" animBg="1"/>
      <p:bldP spid="82" grpId="0"/>
      <p:bldP spid="100" grpId="0" animBg="1"/>
      <p:bldP spid="103" grpId="0"/>
      <p:bldP spid="126" grpId="0" animBg="1"/>
      <p:bldP spid="127" grpId="0"/>
      <p:bldP spid="137" grpId="0" animBg="1"/>
      <p:bldP spid="138" grpId="0" animBg="1"/>
      <p:bldP spid="139" grpId="0" animBg="1"/>
      <p:bldP spid="140" grpId="0" animBg="1"/>
      <p:bldP spid="141" grpId="0" animBg="1"/>
      <p:bldP spid="1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2466977" y="1379166"/>
            <a:ext cx="1924048" cy="3871070"/>
            <a:chOff x="3505200" y="431800"/>
            <a:chExt cx="2127250" cy="4279900"/>
          </a:xfrm>
          <a:effectLst/>
        </p:grpSpPr>
        <p:sp>
          <p:nvSpPr>
            <p:cNvPr id="85"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86"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87"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8"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0"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1"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92"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3"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4"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5"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6"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7"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68580" tIns="34290" rIns="68580" bIns="34290" numCol="1" anchor="t" anchorCtr="0" compatLnSpc="1">
              <a:prstTxWarp prst="textNoShape">
                <a:avLst/>
              </a:prstTxWarp>
            </a:bodyPr>
            <a:lstStyle/>
            <a:p>
              <a:endParaRPr lang="en-US" sz="1350"/>
            </a:p>
          </p:txBody>
        </p:sp>
      </p:grpSp>
      <p:sp>
        <p:nvSpPr>
          <p:cNvPr id="4" name="Text Placeholder 3"/>
          <p:cNvSpPr>
            <a:spLocks noGrp="1"/>
          </p:cNvSpPr>
          <p:nvPr>
            <p:ph type="body" sz="half" idx="2"/>
          </p:nvPr>
        </p:nvSpPr>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smtClean="0"/>
              <a:t>Best App Showcase – Top Features</a:t>
            </a:r>
            <a:endParaRPr lang="en-US" dirty="0"/>
          </a:p>
        </p:txBody>
      </p:sp>
      <p:pic>
        <p:nvPicPr>
          <p:cNvPr id="28" name="Picture Placeholder 27"/>
          <p:cNvPicPr>
            <a:picLocks noGrp="1" noChangeAspect="1"/>
          </p:cNvPicPr>
          <p:nvPr>
            <p:ph type="pic" sz="quarter" idx="24"/>
          </p:nvPr>
        </p:nvPicPr>
        <p:blipFill rotWithShape="1">
          <a:blip r:embed="rId2" cstate="print">
            <a:extLst>
              <a:ext uri="{28A0092B-C50C-407E-A947-70E740481C1C}">
                <a14:useLocalDpi xmlns:a14="http://schemas.microsoft.com/office/drawing/2010/main" val="0"/>
              </a:ext>
            </a:extLst>
          </a:blip>
          <a:srcRect l="377" t="20147" r="377" b="-20147"/>
          <a:stretch/>
        </p:blipFill>
        <p:spPr/>
      </p:pic>
      <p:sp>
        <p:nvSpPr>
          <p:cNvPr id="98" name="Rectangle 97"/>
          <p:cNvSpPr/>
          <p:nvPr/>
        </p:nvSpPr>
        <p:spPr bwMode="auto">
          <a:xfrm>
            <a:off x="-7960" y="3872111"/>
            <a:ext cx="6865960" cy="1271390"/>
          </a:xfrm>
          <a:prstGeom prst="rect">
            <a:avLst/>
          </a:prstGeom>
          <a:gradFill>
            <a:gsLst>
              <a:gs pos="0">
                <a:schemeClr val="accent1"/>
              </a:gs>
              <a:gs pos="100000">
                <a:schemeClr val="accent2"/>
              </a:gs>
            </a:gsLst>
            <a:lin ang="2700000" scaled="0"/>
          </a:gradFill>
          <a:ln w="9525">
            <a:noFill/>
            <a:round/>
            <a:headEnd/>
            <a:tailEnd/>
          </a:ln>
        </p:spPr>
        <p:txBody>
          <a:bodyPr vert="horz" wrap="square" lIns="68580" tIns="34290" rIns="68580" bIns="34290" numCol="1" rtlCol="0" anchor="t" anchorCtr="0" compatLnSpc="1">
            <a:prstTxWarp prst="textNoShape">
              <a:avLst/>
            </a:prstTxWarp>
          </a:bodyPr>
          <a:lstStyle/>
          <a:p>
            <a:pPr algn="ctr"/>
            <a:endParaRPr lang="en-US" sz="1350"/>
          </a:p>
        </p:txBody>
      </p:sp>
      <p:sp>
        <p:nvSpPr>
          <p:cNvPr id="99" name="Inhaltsplatzhalter 4"/>
          <p:cNvSpPr txBox="1">
            <a:spLocks/>
          </p:cNvSpPr>
          <p:nvPr/>
        </p:nvSpPr>
        <p:spPr>
          <a:xfrm>
            <a:off x="549014" y="1781419"/>
            <a:ext cx="1104901" cy="1661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200" b="1" dirty="0">
                <a:solidFill>
                  <a:schemeClr val="accent1"/>
                </a:solidFill>
                <a:latin typeface="+mj-lt"/>
              </a:rPr>
              <a:t>TITLE GOES HERE</a:t>
            </a:r>
            <a:endParaRPr lang="en-US" sz="900" dirty="0">
              <a:solidFill>
                <a:schemeClr val="tx1">
                  <a:lumMod val="75000"/>
                  <a:lumOff val="25000"/>
                </a:schemeClr>
              </a:solidFill>
              <a:latin typeface="+mn-lt"/>
            </a:endParaRPr>
          </a:p>
        </p:txBody>
      </p:sp>
      <p:grpSp>
        <p:nvGrpSpPr>
          <p:cNvPr id="100" name="Group 99"/>
          <p:cNvGrpSpPr/>
          <p:nvPr/>
        </p:nvGrpSpPr>
        <p:grpSpPr>
          <a:xfrm>
            <a:off x="1809841" y="2409825"/>
            <a:ext cx="414336" cy="414336"/>
            <a:chOff x="2503634" y="2670446"/>
            <a:chExt cx="838200" cy="838200"/>
          </a:xfrm>
        </p:grpSpPr>
        <p:sp>
          <p:nvSpPr>
            <p:cNvPr id="101" name="Oval 100"/>
            <p:cNvSpPr/>
            <p:nvPr/>
          </p:nvSpPr>
          <p:spPr>
            <a:xfrm>
              <a:off x="2503634" y="2670446"/>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2" name="Group 101"/>
            <p:cNvGrpSpPr/>
            <p:nvPr/>
          </p:nvGrpSpPr>
          <p:grpSpPr>
            <a:xfrm>
              <a:off x="2659186" y="2826415"/>
              <a:ext cx="527097" cy="526262"/>
              <a:chOff x="838200" y="2346325"/>
              <a:chExt cx="1001713" cy="1000125"/>
            </a:xfrm>
            <a:solidFill>
              <a:schemeClr val="bg1"/>
            </a:solidFill>
          </p:grpSpPr>
          <p:sp>
            <p:nvSpPr>
              <p:cNvPr id="103"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4"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5"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6"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7"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8"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109" name="Group 108"/>
          <p:cNvGrpSpPr/>
          <p:nvPr/>
        </p:nvGrpSpPr>
        <p:grpSpPr>
          <a:xfrm>
            <a:off x="1820497" y="1657350"/>
            <a:ext cx="414336" cy="414336"/>
            <a:chOff x="2517843" y="1596957"/>
            <a:chExt cx="838200" cy="838200"/>
          </a:xfrm>
        </p:grpSpPr>
        <p:sp>
          <p:nvSpPr>
            <p:cNvPr id="110" name="Oval 109"/>
            <p:cNvSpPr/>
            <p:nvPr/>
          </p:nvSpPr>
          <p:spPr>
            <a:xfrm>
              <a:off x="2517843" y="1596957"/>
              <a:ext cx="838200" cy="838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1" name="Group 110"/>
            <p:cNvGrpSpPr/>
            <p:nvPr/>
          </p:nvGrpSpPr>
          <p:grpSpPr>
            <a:xfrm>
              <a:off x="2658509" y="1739223"/>
              <a:ext cx="556868" cy="553668"/>
              <a:chOff x="3505200" y="1770063"/>
              <a:chExt cx="552450" cy="549275"/>
            </a:xfrm>
            <a:solidFill>
              <a:schemeClr val="bg1"/>
            </a:solidFill>
          </p:grpSpPr>
          <p:sp>
            <p:nvSpPr>
              <p:cNvPr id="112"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3"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114" name="Group 113"/>
          <p:cNvGrpSpPr/>
          <p:nvPr/>
        </p:nvGrpSpPr>
        <p:grpSpPr>
          <a:xfrm>
            <a:off x="1818350" y="3148014"/>
            <a:ext cx="414336" cy="414336"/>
            <a:chOff x="2514980" y="3743934"/>
            <a:chExt cx="838200" cy="838200"/>
          </a:xfrm>
        </p:grpSpPr>
        <p:sp>
          <p:nvSpPr>
            <p:cNvPr id="115" name="Oval 114"/>
            <p:cNvSpPr/>
            <p:nvPr/>
          </p:nvSpPr>
          <p:spPr>
            <a:xfrm>
              <a:off x="2514980" y="3743934"/>
              <a:ext cx="838200" cy="838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Freeform 44"/>
            <p:cNvSpPr>
              <a:spLocks noEditPoints="1"/>
            </p:cNvSpPr>
            <p:nvPr/>
          </p:nvSpPr>
          <p:spPr bwMode="auto">
            <a:xfrm>
              <a:off x="2653093" y="3882047"/>
              <a:ext cx="561975" cy="561975"/>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17" name="Inhaltsplatzhalter 4"/>
          <p:cNvSpPr txBox="1">
            <a:spLocks/>
          </p:cNvSpPr>
          <p:nvPr/>
        </p:nvSpPr>
        <p:spPr>
          <a:xfrm>
            <a:off x="533400" y="2533894"/>
            <a:ext cx="1120515" cy="1661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200" b="1" dirty="0">
                <a:solidFill>
                  <a:schemeClr val="accent2"/>
                </a:solidFill>
                <a:latin typeface="+mj-lt"/>
              </a:rPr>
              <a:t>TITLE GOES HERE</a:t>
            </a:r>
            <a:endParaRPr lang="en-US" sz="900" dirty="0">
              <a:solidFill>
                <a:schemeClr val="accent2"/>
              </a:solidFill>
              <a:latin typeface="+mn-lt"/>
            </a:endParaRPr>
          </a:p>
        </p:txBody>
      </p:sp>
      <p:sp>
        <p:nvSpPr>
          <p:cNvPr id="118" name="Inhaltsplatzhalter 4"/>
          <p:cNvSpPr txBox="1">
            <a:spLocks/>
          </p:cNvSpPr>
          <p:nvPr/>
        </p:nvSpPr>
        <p:spPr>
          <a:xfrm>
            <a:off x="533400" y="3272083"/>
            <a:ext cx="1120515" cy="1661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200" b="1" dirty="0">
                <a:solidFill>
                  <a:schemeClr val="accent3"/>
                </a:solidFill>
                <a:latin typeface="+mj-lt"/>
              </a:rPr>
              <a:t>TITLE GOES HERE</a:t>
            </a:r>
            <a:endParaRPr lang="en-US" sz="900" dirty="0">
              <a:solidFill>
                <a:schemeClr val="accent3"/>
              </a:solidFill>
              <a:latin typeface="+mn-lt"/>
            </a:endParaRPr>
          </a:p>
        </p:txBody>
      </p:sp>
      <p:sp>
        <p:nvSpPr>
          <p:cNvPr id="119" name="Inhaltsplatzhalter 4"/>
          <p:cNvSpPr txBox="1">
            <a:spLocks/>
          </p:cNvSpPr>
          <p:nvPr/>
        </p:nvSpPr>
        <p:spPr>
          <a:xfrm>
            <a:off x="5138710" y="1781419"/>
            <a:ext cx="1185890" cy="1661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b="1" dirty="0">
                <a:solidFill>
                  <a:schemeClr val="accent4"/>
                </a:solidFill>
                <a:latin typeface="+mj-lt"/>
              </a:rPr>
              <a:t>TITLE GOES HERE</a:t>
            </a:r>
            <a:endParaRPr lang="en-US" sz="900" dirty="0">
              <a:solidFill>
                <a:schemeClr val="accent4"/>
              </a:solidFill>
              <a:latin typeface="+mn-lt"/>
            </a:endParaRPr>
          </a:p>
        </p:txBody>
      </p:sp>
      <p:sp>
        <p:nvSpPr>
          <p:cNvPr id="120" name="Inhaltsplatzhalter 4"/>
          <p:cNvSpPr txBox="1">
            <a:spLocks/>
          </p:cNvSpPr>
          <p:nvPr/>
        </p:nvSpPr>
        <p:spPr>
          <a:xfrm>
            <a:off x="5138710" y="2533894"/>
            <a:ext cx="1185890" cy="1661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b="1" dirty="0">
                <a:solidFill>
                  <a:schemeClr val="accent5"/>
                </a:solidFill>
                <a:latin typeface="+mj-lt"/>
              </a:rPr>
              <a:t>TITLE GOES HERE</a:t>
            </a:r>
            <a:endParaRPr lang="en-US" sz="900" dirty="0">
              <a:solidFill>
                <a:schemeClr val="accent5"/>
              </a:solidFill>
              <a:latin typeface="+mn-lt"/>
            </a:endParaRPr>
          </a:p>
        </p:txBody>
      </p:sp>
      <p:sp>
        <p:nvSpPr>
          <p:cNvPr id="121" name="Inhaltsplatzhalter 4"/>
          <p:cNvSpPr txBox="1">
            <a:spLocks/>
          </p:cNvSpPr>
          <p:nvPr/>
        </p:nvSpPr>
        <p:spPr>
          <a:xfrm>
            <a:off x="5138710" y="3272083"/>
            <a:ext cx="1185890" cy="1661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b="1" dirty="0">
                <a:solidFill>
                  <a:schemeClr val="accent6"/>
                </a:solidFill>
                <a:latin typeface="+mj-lt"/>
              </a:rPr>
              <a:t>TITLE GOES HERE</a:t>
            </a:r>
            <a:endParaRPr lang="en-US" sz="900" dirty="0">
              <a:solidFill>
                <a:schemeClr val="accent6"/>
              </a:solidFill>
              <a:latin typeface="+mn-lt"/>
            </a:endParaRPr>
          </a:p>
        </p:txBody>
      </p:sp>
      <p:grpSp>
        <p:nvGrpSpPr>
          <p:cNvPr id="122" name="Group 121"/>
          <p:cNvGrpSpPr/>
          <p:nvPr/>
        </p:nvGrpSpPr>
        <p:grpSpPr>
          <a:xfrm>
            <a:off x="4649481" y="1657350"/>
            <a:ext cx="414336" cy="414336"/>
            <a:chOff x="5791200" y="1596957"/>
            <a:chExt cx="838200" cy="838200"/>
          </a:xfrm>
        </p:grpSpPr>
        <p:sp>
          <p:nvSpPr>
            <p:cNvPr id="123" name="Oval 122"/>
            <p:cNvSpPr/>
            <p:nvPr/>
          </p:nvSpPr>
          <p:spPr>
            <a:xfrm>
              <a:off x="5791200" y="1596957"/>
              <a:ext cx="838200" cy="838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4" name="Group 123"/>
            <p:cNvGrpSpPr/>
            <p:nvPr/>
          </p:nvGrpSpPr>
          <p:grpSpPr>
            <a:xfrm>
              <a:off x="6039054" y="1709139"/>
              <a:ext cx="342492" cy="613836"/>
              <a:chOff x="4405313" y="2274888"/>
              <a:chExt cx="328613" cy="588962"/>
            </a:xfrm>
            <a:solidFill>
              <a:schemeClr val="bg1"/>
            </a:solidFill>
          </p:grpSpPr>
          <p:sp>
            <p:nvSpPr>
              <p:cNvPr id="125"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26"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127" name="Group 126"/>
          <p:cNvGrpSpPr/>
          <p:nvPr/>
        </p:nvGrpSpPr>
        <p:grpSpPr>
          <a:xfrm>
            <a:off x="4638824" y="2409825"/>
            <a:ext cx="414336" cy="414336"/>
            <a:chOff x="5776991" y="2670446"/>
            <a:chExt cx="838200" cy="838200"/>
          </a:xfrm>
        </p:grpSpPr>
        <p:sp>
          <p:nvSpPr>
            <p:cNvPr id="128" name="Oval 127"/>
            <p:cNvSpPr/>
            <p:nvPr/>
          </p:nvSpPr>
          <p:spPr>
            <a:xfrm>
              <a:off x="5776991" y="2670446"/>
              <a:ext cx="838200" cy="838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9" name="Group 128"/>
            <p:cNvGrpSpPr/>
            <p:nvPr/>
          </p:nvGrpSpPr>
          <p:grpSpPr>
            <a:xfrm>
              <a:off x="5875145" y="2768600"/>
              <a:ext cx="641892" cy="641892"/>
              <a:chOff x="4660900" y="1728788"/>
              <a:chExt cx="609600" cy="609600"/>
            </a:xfrm>
            <a:solidFill>
              <a:schemeClr val="bg1"/>
            </a:solidFill>
          </p:grpSpPr>
          <p:sp>
            <p:nvSpPr>
              <p:cNvPr id="130" name="Freeform 38"/>
              <p:cNvSpPr>
                <a:spLocks noEditPoints="1"/>
              </p:cNvSpPr>
              <p:nvPr/>
            </p:nvSpPr>
            <p:spPr bwMode="auto">
              <a:xfrm>
                <a:off x="4884738" y="1871663"/>
                <a:ext cx="242888" cy="323850"/>
              </a:xfrm>
              <a:custGeom>
                <a:avLst/>
                <a:gdLst>
                  <a:gd name="T0" fmla="*/ 115 w 1383"/>
                  <a:gd name="T1" fmla="*/ 167 h 1844"/>
                  <a:gd name="T2" fmla="*/ 115 w 1383"/>
                  <a:gd name="T3" fmla="*/ 1677 h 1844"/>
                  <a:gd name="T4" fmla="*/ 1222 w 1383"/>
                  <a:gd name="T5" fmla="*/ 922 h 1844"/>
                  <a:gd name="T6" fmla="*/ 115 w 1383"/>
                  <a:gd name="T7" fmla="*/ 167 h 1844"/>
                  <a:gd name="T8" fmla="*/ 61 w 1383"/>
                  <a:gd name="T9" fmla="*/ 0 h 1844"/>
                  <a:gd name="T10" fmla="*/ 77 w 1383"/>
                  <a:gd name="T11" fmla="*/ 4 h 1844"/>
                  <a:gd name="T12" fmla="*/ 90 w 1383"/>
                  <a:gd name="T13" fmla="*/ 11 h 1844"/>
                  <a:gd name="T14" fmla="*/ 1357 w 1383"/>
                  <a:gd name="T15" fmla="*/ 875 h 1844"/>
                  <a:gd name="T16" fmla="*/ 1368 w 1383"/>
                  <a:gd name="T17" fmla="*/ 883 h 1844"/>
                  <a:gd name="T18" fmla="*/ 1376 w 1383"/>
                  <a:gd name="T19" fmla="*/ 895 h 1844"/>
                  <a:gd name="T20" fmla="*/ 1381 w 1383"/>
                  <a:gd name="T21" fmla="*/ 908 h 1844"/>
                  <a:gd name="T22" fmla="*/ 1383 w 1383"/>
                  <a:gd name="T23" fmla="*/ 922 h 1844"/>
                  <a:gd name="T24" fmla="*/ 1381 w 1383"/>
                  <a:gd name="T25" fmla="*/ 936 h 1844"/>
                  <a:gd name="T26" fmla="*/ 1376 w 1383"/>
                  <a:gd name="T27" fmla="*/ 949 h 1844"/>
                  <a:gd name="T28" fmla="*/ 1368 w 1383"/>
                  <a:gd name="T29" fmla="*/ 961 h 1844"/>
                  <a:gd name="T30" fmla="*/ 1357 w 1383"/>
                  <a:gd name="T31" fmla="*/ 969 h 1844"/>
                  <a:gd name="T32" fmla="*/ 90 w 1383"/>
                  <a:gd name="T33" fmla="*/ 1833 h 1844"/>
                  <a:gd name="T34" fmla="*/ 75 w 1383"/>
                  <a:gd name="T35" fmla="*/ 1842 h 1844"/>
                  <a:gd name="T36" fmla="*/ 58 w 1383"/>
                  <a:gd name="T37" fmla="*/ 1844 h 1844"/>
                  <a:gd name="T38" fmla="*/ 44 w 1383"/>
                  <a:gd name="T39" fmla="*/ 1842 h 1844"/>
                  <a:gd name="T40" fmla="*/ 31 w 1383"/>
                  <a:gd name="T41" fmla="*/ 1837 h 1844"/>
                  <a:gd name="T42" fmla="*/ 18 w 1383"/>
                  <a:gd name="T43" fmla="*/ 1828 h 1844"/>
                  <a:gd name="T44" fmla="*/ 9 w 1383"/>
                  <a:gd name="T45" fmla="*/ 1815 h 1844"/>
                  <a:gd name="T46" fmla="*/ 2 w 1383"/>
                  <a:gd name="T47" fmla="*/ 1802 h 1844"/>
                  <a:gd name="T48" fmla="*/ 0 w 1383"/>
                  <a:gd name="T49" fmla="*/ 1786 h 1844"/>
                  <a:gd name="T50" fmla="*/ 0 w 1383"/>
                  <a:gd name="T51" fmla="*/ 58 h 1844"/>
                  <a:gd name="T52" fmla="*/ 2 w 1383"/>
                  <a:gd name="T53" fmla="*/ 42 h 1844"/>
                  <a:gd name="T54" fmla="*/ 9 w 1383"/>
                  <a:gd name="T55" fmla="*/ 29 h 1844"/>
                  <a:gd name="T56" fmla="*/ 18 w 1383"/>
                  <a:gd name="T57" fmla="*/ 16 h 1844"/>
                  <a:gd name="T58" fmla="*/ 31 w 1383"/>
                  <a:gd name="T59" fmla="*/ 7 h 1844"/>
                  <a:gd name="T60" fmla="*/ 45 w 1383"/>
                  <a:gd name="T61" fmla="*/ 1 h 1844"/>
                  <a:gd name="T62" fmla="*/ 61 w 1383"/>
                  <a:gd name="T63" fmla="*/ 0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3" h="1844">
                    <a:moveTo>
                      <a:pt x="115" y="167"/>
                    </a:moveTo>
                    <a:lnTo>
                      <a:pt x="115" y="1677"/>
                    </a:lnTo>
                    <a:lnTo>
                      <a:pt x="1222" y="922"/>
                    </a:lnTo>
                    <a:lnTo>
                      <a:pt x="115" y="167"/>
                    </a:lnTo>
                    <a:close/>
                    <a:moveTo>
                      <a:pt x="61" y="0"/>
                    </a:moveTo>
                    <a:lnTo>
                      <a:pt x="77" y="4"/>
                    </a:lnTo>
                    <a:lnTo>
                      <a:pt x="90" y="11"/>
                    </a:lnTo>
                    <a:lnTo>
                      <a:pt x="1357" y="875"/>
                    </a:lnTo>
                    <a:lnTo>
                      <a:pt x="1368" y="883"/>
                    </a:lnTo>
                    <a:lnTo>
                      <a:pt x="1376" y="895"/>
                    </a:lnTo>
                    <a:lnTo>
                      <a:pt x="1381" y="908"/>
                    </a:lnTo>
                    <a:lnTo>
                      <a:pt x="1383" y="922"/>
                    </a:lnTo>
                    <a:lnTo>
                      <a:pt x="1381" y="936"/>
                    </a:lnTo>
                    <a:lnTo>
                      <a:pt x="1376" y="949"/>
                    </a:lnTo>
                    <a:lnTo>
                      <a:pt x="1368" y="961"/>
                    </a:lnTo>
                    <a:lnTo>
                      <a:pt x="1357" y="969"/>
                    </a:lnTo>
                    <a:lnTo>
                      <a:pt x="90" y="1833"/>
                    </a:lnTo>
                    <a:lnTo>
                      <a:pt x="75" y="1842"/>
                    </a:lnTo>
                    <a:lnTo>
                      <a:pt x="58" y="1844"/>
                    </a:lnTo>
                    <a:lnTo>
                      <a:pt x="44" y="1842"/>
                    </a:lnTo>
                    <a:lnTo>
                      <a:pt x="31" y="1837"/>
                    </a:lnTo>
                    <a:lnTo>
                      <a:pt x="18" y="1828"/>
                    </a:lnTo>
                    <a:lnTo>
                      <a:pt x="9" y="1815"/>
                    </a:lnTo>
                    <a:lnTo>
                      <a:pt x="2" y="1802"/>
                    </a:lnTo>
                    <a:lnTo>
                      <a:pt x="0" y="1786"/>
                    </a:lnTo>
                    <a:lnTo>
                      <a:pt x="0" y="58"/>
                    </a:lnTo>
                    <a:lnTo>
                      <a:pt x="2" y="42"/>
                    </a:lnTo>
                    <a:lnTo>
                      <a:pt x="9" y="29"/>
                    </a:lnTo>
                    <a:lnTo>
                      <a:pt x="18" y="16"/>
                    </a:lnTo>
                    <a:lnTo>
                      <a:pt x="31" y="7"/>
                    </a:lnTo>
                    <a:lnTo>
                      <a:pt x="45" y="1"/>
                    </a:lnTo>
                    <a:lnTo>
                      <a:pt x="6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1" name="Freeform 39"/>
              <p:cNvSpPr>
                <a:spLocks noEditPoints="1"/>
              </p:cNvSpPr>
              <p:nvPr/>
            </p:nvSpPr>
            <p:spPr bwMode="auto">
              <a:xfrm>
                <a:off x="4660900" y="1728788"/>
                <a:ext cx="609600" cy="609600"/>
              </a:xfrm>
              <a:custGeom>
                <a:avLst/>
                <a:gdLst>
                  <a:gd name="T0" fmla="*/ 1427 w 3456"/>
                  <a:gd name="T1" fmla="*/ 143 h 3456"/>
                  <a:gd name="T2" fmla="*/ 1057 w 3456"/>
                  <a:gd name="T3" fmla="*/ 262 h 3456"/>
                  <a:gd name="T4" fmla="*/ 731 w 3456"/>
                  <a:gd name="T5" fmla="*/ 462 h 3456"/>
                  <a:gd name="T6" fmla="*/ 462 w 3456"/>
                  <a:gd name="T7" fmla="*/ 731 h 3456"/>
                  <a:gd name="T8" fmla="*/ 262 w 3456"/>
                  <a:gd name="T9" fmla="*/ 1057 h 3456"/>
                  <a:gd name="T10" fmla="*/ 143 w 3456"/>
                  <a:gd name="T11" fmla="*/ 1427 h 3456"/>
                  <a:gd name="T12" fmla="*/ 118 w 3456"/>
                  <a:gd name="T13" fmla="*/ 1830 h 3456"/>
                  <a:gd name="T14" fmla="*/ 192 w 3456"/>
                  <a:gd name="T15" fmla="*/ 2219 h 3456"/>
                  <a:gd name="T16" fmla="*/ 352 w 3456"/>
                  <a:gd name="T17" fmla="*/ 2569 h 3456"/>
                  <a:gd name="T18" fmla="*/ 589 w 3456"/>
                  <a:gd name="T19" fmla="*/ 2867 h 3456"/>
                  <a:gd name="T20" fmla="*/ 887 w 3456"/>
                  <a:gd name="T21" fmla="*/ 3104 h 3456"/>
                  <a:gd name="T22" fmla="*/ 1237 w 3456"/>
                  <a:gd name="T23" fmla="*/ 3264 h 3456"/>
                  <a:gd name="T24" fmla="*/ 1626 w 3456"/>
                  <a:gd name="T25" fmla="*/ 3338 h 3456"/>
                  <a:gd name="T26" fmla="*/ 2029 w 3456"/>
                  <a:gd name="T27" fmla="*/ 3313 h 3456"/>
                  <a:gd name="T28" fmla="*/ 2399 w 3456"/>
                  <a:gd name="T29" fmla="*/ 3194 h 3456"/>
                  <a:gd name="T30" fmla="*/ 2725 w 3456"/>
                  <a:gd name="T31" fmla="*/ 2994 h 3456"/>
                  <a:gd name="T32" fmla="*/ 2994 w 3456"/>
                  <a:gd name="T33" fmla="*/ 2725 h 3456"/>
                  <a:gd name="T34" fmla="*/ 3194 w 3456"/>
                  <a:gd name="T35" fmla="*/ 2399 h 3456"/>
                  <a:gd name="T36" fmla="*/ 3313 w 3456"/>
                  <a:gd name="T37" fmla="*/ 2029 h 3456"/>
                  <a:gd name="T38" fmla="*/ 3338 w 3456"/>
                  <a:gd name="T39" fmla="*/ 1626 h 3456"/>
                  <a:gd name="T40" fmla="*/ 3264 w 3456"/>
                  <a:gd name="T41" fmla="*/ 1237 h 3456"/>
                  <a:gd name="T42" fmla="*/ 3104 w 3456"/>
                  <a:gd name="T43" fmla="*/ 887 h 3456"/>
                  <a:gd name="T44" fmla="*/ 2867 w 3456"/>
                  <a:gd name="T45" fmla="*/ 589 h 3456"/>
                  <a:gd name="T46" fmla="*/ 2569 w 3456"/>
                  <a:gd name="T47" fmla="*/ 352 h 3456"/>
                  <a:gd name="T48" fmla="*/ 2219 w 3456"/>
                  <a:gd name="T49" fmla="*/ 192 h 3456"/>
                  <a:gd name="T50" fmla="*/ 1830 w 3456"/>
                  <a:gd name="T51" fmla="*/ 118 h 3456"/>
                  <a:gd name="T52" fmla="*/ 1936 w 3456"/>
                  <a:gd name="T53" fmla="*/ 13 h 3456"/>
                  <a:gd name="T54" fmla="*/ 2330 w 3456"/>
                  <a:gd name="T55" fmla="*/ 108 h 3456"/>
                  <a:gd name="T56" fmla="*/ 2683 w 3456"/>
                  <a:gd name="T57" fmla="*/ 289 h 3456"/>
                  <a:gd name="T58" fmla="*/ 2984 w 3456"/>
                  <a:gd name="T59" fmla="*/ 541 h 3456"/>
                  <a:gd name="T60" fmla="*/ 3219 w 3456"/>
                  <a:gd name="T61" fmla="*/ 857 h 3456"/>
                  <a:gd name="T62" fmla="*/ 3380 w 3456"/>
                  <a:gd name="T63" fmla="*/ 1221 h 3456"/>
                  <a:gd name="T64" fmla="*/ 3453 w 3456"/>
                  <a:gd name="T65" fmla="*/ 1623 h 3456"/>
                  <a:gd name="T66" fmla="*/ 3428 w 3456"/>
                  <a:gd name="T67" fmla="*/ 2038 h 3456"/>
                  <a:gd name="T68" fmla="*/ 3310 w 3456"/>
                  <a:gd name="T69" fmla="*/ 2422 h 3456"/>
                  <a:gd name="T70" fmla="*/ 3110 w 3456"/>
                  <a:gd name="T71" fmla="*/ 2764 h 3456"/>
                  <a:gd name="T72" fmla="*/ 2840 w 3456"/>
                  <a:gd name="T73" fmla="*/ 3049 h 3456"/>
                  <a:gd name="T74" fmla="*/ 2512 w 3456"/>
                  <a:gd name="T75" fmla="*/ 3267 h 3456"/>
                  <a:gd name="T76" fmla="*/ 2137 w 3456"/>
                  <a:gd name="T77" fmla="*/ 3407 h 3456"/>
                  <a:gd name="T78" fmla="*/ 1728 w 3456"/>
                  <a:gd name="T79" fmla="*/ 3456 h 3456"/>
                  <a:gd name="T80" fmla="*/ 1319 w 3456"/>
                  <a:gd name="T81" fmla="*/ 3407 h 3456"/>
                  <a:gd name="T82" fmla="*/ 944 w 3456"/>
                  <a:gd name="T83" fmla="*/ 3267 h 3456"/>
                  <a:gd name="T84" fmla="*/ 616 w 3456"/>
                  <a:gd name="T85" fmla="*/ 3049 h 3456"/>
                  <a:gd name="T86" fmla="*/ 346 w 3456"/>
                  <a:gd name="T87" fmla="*/ 2764 h 3456"/>
                  <a:gd name="T88" fmla="*/ 146 w 3456"/>
                  <a:gd name="T89" fmla="*/ 2422 h 3456"/>
                  <a:gd name="T90" fmla="*/ 28 w 3456"/>
                  <a:gd name="T91" fmla="*/ 2038 h 3456"/>
                  <a:gd name="T92" fmla="*/ 3 w 3456"/>
                  <a:gd name="T93" fmla="*/ 1623 h 3456"/>
                  <a:gd name="T94" fmla="*/ 76 w 3456"/>
                  <a:gd name="T95" fmla="*/ 1221 h 3456"/>
                  <a:gd name="T96" fmla="*/ 237 w 3456"/>
                  <a:gd name="T97" fmla="*/ 857 h 3456"/>
                  <a:gd name="T98" fmla="*/ 472 w 3456"/>
                  <a:gd name="T99" fmla="*/ 541 h 3456"/>
                  <a:gd name="T100" fmla="*/ 773 w 3456"/>
                  <a:gd name="T101" fmla="*/ 289 h 3456"/>
                  <a:gd name="T102" fmla="*/ 1126 w 3456"/>
                  <a:gd name="T103" fmla="*/ 108 h 3456"/>
                  <a:gd name="T104" fmla="*/ 1520 w 3456"/>
                  <a:gd name="T105" fmla="*/ 13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56" h="3456">
                    <a:moveTo>
                      <a:pt x="1728" y="115"/>
                    </a:moveTo>
                    <a:lnTo>
                      <a:pt x="1626" y="118"/>
                    </a:lnTo>
                    <a:lnTo>
                      <a:pt x="1526" y="128"/>
                    </a:lnTo>
                    <a:lnTo>
                      <a:pt x="1427" y="143"/>
                    </a:lnTo>
                    <a:lnTo>
                      <a:pt x="1331" y="164"/>
                    </a:lnTo>
                    <a:lnTo>
                      <a:pt x="1237" y="192"/>
                    </a:lnTo>
                    <a:lnTo>
                      <a:pt x="1146" y="224"/>
                    </a:lnTo>
                    <a:lnTo>
                      <a:pt x="1057" y="262"/>
                    </a:lnTo>
                    <a:lnTo>
                      <a:pt x="971" y="305"/>
                    </a:lnTo>
                    <a:lnTo>
                      <a:pt x="887" y="352"/>
                    </a:lnTo>
                    <a:lnTo>
                      <a:pt x="807" y="404"/>
                    </a:lnTo>
                    <a:lnTo>
                      <a:pt x="731" y="462"/>
                    </a:lnTo>
                    <a:lnTo>
                      <a:pt x="658" y="523"/>
                    </a:lnTo>
                    <a:lnTo>
                      <a:pt x="589" y="589"/>
                    </a:lnTo>
                    <a:lnTo>
                      <a:pt x="523" y="658"/>
                    </a:lnTo>
                    <a:lnTo>
                      <a:pt x="462" y="731"/>
                    </a:lnTo>
                    <a:lnTo>
                      <a:pt x="404" y="807"/>
                    </a:lnTo>
                    <a:lnTo>
                      <a:pt x="352" y="887"/>
                    </a:lnTo>
                    <a:lnTo>
                      <a:pt x="305" y="971"/>
                    </a:lnTo>
                    <a:lnTo>
                      <a:pt x="262" y="1057"/>
                    </a:lnTo>
                    <a:lnTo>
                      <a:pt x="224" y="1146"/>
                    </a:lnTo>
                    <a:lnTo>
                      <a:pt x="192" y="1237"/>
                    </a:lnTo>
                    <a:lnTo>
                      <a:pt x="164" y="1331"/>
                    </a:lnTo>
                    <a:lnTo>
                      <a:pt x="143" y="1427"/>
                    </a:lnTo>
                    <a:lnTo>
                      <a:pt x="128" y="1526"/>
                    </a:lnTo>
                    <a:lnTo>
                      <a:pt x="118" y="1626"/>
                    </a:lnTo>
                    <a:lnTo>
                      <a:pt x="115" y="1728"/>
                    </a:lnTo>
                    <a:lnTo>
                      <a:pt x="118" y="1830"/>
                    </a:lnTo>
                    <a:lnTo>
                      <a:pt x="128" y="1930"/>
                    </a:lnTo>
                    <a:lnTo>
                      <a:pt x="143" y="2029"/>
                    </a:lnTo>
                    <a:lnTo>
                      <a:pt x="164" y="2125"/>
                    </a:lnTo>
                    <a:lnTo>
                      <a:pt x="192" y="2219"/>
                    </a:lnTo>
                    <a:lnTo>
                      <a:pt x="224" y="2310"/>
                    </a:lnTo>
                    <a:lnTo>
                      <a:pt x="262" y="2399"/>
                    </a:lnTo>
                    <a:lnTo>
                      <a:pt x="305" y="2485"/>
                    </a:lnTo>
                    <a:lnTo>
                      <a:pt x="352" y="2569"/>
                    </a:lnTo>
                    <a:lnTo>
                      <a:pt x="404" y="2649"/>
                    </a:lnTo>
                    <a:lnTo>
                      <a:pt x="462" y="2725"/>
                    </a:lnTo>
                    <a:lnTo>
                      <a:pt x="523" y="2798"/>
                    </a:lnTo>
                    <a:lnTo>
                      <a:pt x="589" y="2867"/>
                    </a:lnTo>
                    <a:lnTo>
                      <a:pt x="658" y="2933"/>
                    </a:lnTo>
                    <a:lnTo>
                      <a:pt x="731" y="2994"/>
                    </a:lnTo>
                    <a:lnTo>
                      <a:pt x="807" y="3052"/>
                    </a:lnTo>
                    <a:lnTo>
                      <a:pt x="887" y="3104"/>
                    </a:lnTo>
                    <a:lnTo>
                      <a:pt x="971" y="3151"/>
                    </a:lnTo>
                    <a:lnTo>
                      <a:pt x="1057" y="3194"/>
                    </a:lnTo>
                    <a:lnTo>
                      <a:pt x="1146" y="3232"/>
                    </a:lnTo>
                    <a:lnTo>
                      <a:pt x="1237" y="3264"/>
                    </a:lnTo>
                    <a:lnTo>
                      <a:pt x="1331" y="3292"/>
                    </a:lnTo>
                    <a:lnTo>
                      <a:pt x="1427" y="3313"/>
                    </a:lnTo>
                    <a:lnTo>
                      <a:pt x="1526" y="3328"/>
                    </a:lnTo>
                    <a:lnTo>
                      <a:pt x="1626" y="3338"/>
                    </a:lnTo>
                    <a:lnTo>
                      <a:pt x="1728" y="3341"/>
                    </a:lnTo>
                    <a:lnTo>
                      <a:pt x="1830" y="3338"/>
                    </a:lnTo>
                    <a:lnTo>
                      <a:pt x="1930" y="3328"/>
                    </a:lnTo>
                    <a:lnTo>
                      <a:pt x="2029" y="3313"/>
                    </a:lnTo>
                    <a:lnTo>
                      <a:pt x="2125" y="3292"/>
                    </a:lnTo>
                    <a:lnTo>
                      <a:pt x="2219" y="3264"/>
                    </a:lnTo>
                    <a:lnTo>
                      <a:pt x="2310" y="3232"/>
                    </a:lnTo>
                    <a:lnTo>
                      <a:pt x="2399" y="3194"/>
                    </a:lnTo>
                    <a:lnTo>
                      <a:pt x="2485" y="3151"/>
                    </a:lnTo>
                    <a:lnTo>
                      <a:pt x="2569" y="3104"/>
                    </a:lnTo>
                    <a:lnTo>
                      <a:pt x="2649" y="3052"/>
                    </a:lnTo>
                    <a:lnTo>
                      <a:pt x="2725" y="2994"/>
                    </a:lnTo>
                    <a:lnTo>
                      <a:pt x="2798" y="2933"/>
                    </a:lnTo>
                    <a:lnTo>
                      <a:pt x="2867" y="2867"/>
                    </a:lnTo>
                    <a:lnTo>
                      <a:pt x="2933" y="2798"/>
                    </a:lnTo>
                    <a:lnTo>
                      <a:pt x="2994" y="2725"/>
                    </a:lnTo>
                    <a:lnTo>
                      <a:pt x="3052" y="2649"/>
                    </a:lnTo>
                    <a:lnTo>
                      <a:pt x="3104" y="2569"/>
                    </a:lnTo>
                    <a:lnTo>
                      <a:pt x="3151" y="2485"/>
                    </a:lnTo>
                    <a:lnTo>
                      <a:pt x="3194" y="2399"/>
                    </a:lnTo>
                    <a:lnTo>
                      <a:pt x="3232" y="2310"/>
                    </a:lnTo>
                    <a:lnTo>
                      <a:pt x="3264" y="2219"/>
                    </a:lnTo>
                    <a:lnTo>
                      <a:pt x="3292" y="2125"/>
                    </a:lnTo>
                    <a:lnTo>
                      <a:pt x="3313" y="2029"/>
                    </a:lnTo>
                    <a:lnTo>
                      <a:pt x="3328" y="1930"/>
                    </a:lnTo>
                    <a:lnTo>
                      <a:pt x="3338" y="1830"/>
                    </a:lnTo>
                    <a:lnTo>
                      <a:pt x="3341" y="1728"/>
                    </a:lnTo>
                    <a:lnTo>
                      <a:pt x="3338" y="1626"/>
                    </a:lnTo>
                    <a:lnTo>
                      <a:pt x="3328" y="1526"/>
                    </a:lnTo>
                    <a:lnTo>
                      <a:pt x="3313" y="1427"/>
                    </a:lnTo>
                    <a:lnTo>
                      <a:pt x="3292" y="1331"/>
                    </a:lnTo>
                    <a:lnTo>
                      <a:pt x="3264" y="1237"/>
                    </a:lnTo>
                    <a:lnTo>
                      <a:pt x="3232" y="1146"/>
                    </a:lnTo>
                    <a:lnTo>
                      <a:pt x="3194" y="1057"/>
                    </a:lnTo>
                    <a:lnTo>
                      <a:pt x="3151" y="971"/>
                    </a:lnTo>
                    <a:lnTo>
                      <a:pt x="3104" y="887"/>
                    </a:lnTo>
                    <a:lnTo>
                      <a:pt x="3052" y="807"/>
                    </a:lnTo>
                    <a:lnTo>
                      <a:pt x="2994" y="731"/>
                    </a:lnTo>
                    <a:lnTo>
                      <a:pt x="2933" y="658"/>
                    </a:lnTo>
                    <a:lnTo>
                      <a:pt x="2867" y="589"/>
                    </a:lnTo>
                    <a:lnTo>
                      <a:pt x="2798" y="523"/>
                    </a:lnTo>
                    <a:lnTo>
                      <a:pt x="2725" y="462"/>
                    </a:lnTo>
                    <a:lnTo>
                      <a:pt x="2649" y="404"/>
                    </a:lnTo>
                    <a:lnTo>
                      <a:pt x="2569" y="352"/>
                    </a:lnTo>
                    <a:lnTo>
                      <a:pt x="2485" y="305"/>
                    </a:lnTo>
                    <a:lnTo>
                      <a:pt x="2399" y="262"/>
                    </a:lnTo>
                    <a:lnTo>
                      <a:pt x="2310" y="224"/>
                    </a:lnTo>
                    <a:lnTo>
                      <a:pt x="2219" y="192"/>
                    </a:lnTo>
                    <a:lnTo>
                      <a:pt x="2125" y="164"/>
                    </a:lnTo>
                    <a:lnTo>
                      <a:pt x="2029" y="143"/>
                    </a:lnTo>
                    <a:lnTo>
                      <a:pt x="1930" y="128"/>
                    </a:lnTo>
                    <a:lnTo>
                      <a:pt x="1830" y="118"/>
                    </a:lnTo>
                    <a:lnTo>
                      <a:pt x="1728" y="115"/>
                    </a:lnTo>
                    <a:close/>
                    <a:moveTo>
                      <a:pt x="1728" y="0"/>
                    </a:moveTo>
                    <a:lnTo>
                      <a:pt x="1833" y="3"/>
                    </a:lnTo>
                    <a:lnTo>
                      <a:pt x="1936" y="13"/>
                    </a:lnTo>
                    <a:lnTo>
                      <a:pt x="2038" y="28"/>
                    </a:lnTo>
                    <a:lnTo>
                      <a:pt x="2137" y="49"/>
                    </a:lnTo>
                    <a:lnTo>
                      <a:pt x="2235" y="76"/>
                    </a:lnTo>
                    <a:lnTo>
                      <a:pt x="2330" y="108"/>
                    </a:lnTo>
                    <a:lnTo>
                      <a:pt x="2422" y="146"/>
                    </a:lnTo>
                    <a:lnTo>
                      <a:pt x="2512" y="189"/>
                    </a:lnTo>
                    <a:lnTo>
                      <a:pt x="2599" y="237"/>
                    </a:lnTo>
                    <a:lnTo>
                      <a:pt x="2683" y="289"/>
                    </a:lnTo>
                    <a:lnTo>
                      <a:pt x="2764" y="346"/>
                    </a:lnTo>
                    <a:lnTo>
                      <a:pt x="2840" y="407"/>
                    </a:lnTo>
                    <a:lnTo>
                      <a:pt x="2915" y="472"/>
                    </a:lnTo>
                    <a:lnTo>
                      <a:pt x="2984" y="541"/>
                    </a:lnTo>
                    <a:lnTo>
                      <a:pt x="3049" y="616"/>
                    </a:lnTo>
                    <a:lnTo>
                      <a:pt x="3110" y="692"/>
                    </a:lnTo>
                    <a:lnTo>
                      <a:pt x="3167" y="773"/>
                    </a:lnTo>
                    <a:lnTo>
                      <a:pt x="3219" y="857"/>
                    </a:lnTo>
                    <a:lnTo>
                      <a:pt x="3267" y="944"/>
                    </a:lnTo>
                    <a:lnTo>
                      <a:pt x="3310" y="1034"/>
                    </a:lnTo>
                    <a:lnTo>
                      <a:pt x="3348" y="1126"/>
                    </a:lnTo>
                    <a:lnTo>
                      <a:pt x="3380" y="1221"/>
                    </a:lnTo>
                    <a:lnTo>
                      <a:pt x="3407" y="1319"/>
                    </a:lnTo>
                    <a:lnTo>
                      <a:pt x="3428" y="1418"/>
                    </a:lnTo>
                    <a:lnTo>
                      <a:pt x="3443" y="1520"/>
                    </a:lnTo>
                    <a:lnTo>
                      <a:pt x="3453" y="1623"/>
                    </a:lnTo>
                    <a:lnTo>
                      <a:pt x="3456" y="1728"/>
                    </a:lnTo>
                    <a:lnTo>
                      <a:pt x="3453" y="1833"/>
                    </a:lnTo>
                    <a:lnTo>
                      <a:pt x="3443" y="1936"/>
                    </a:lnTo>
                    <a:lnTo>
                      <a:pt x="3428" y="2038"/>
                    </a:lnTo>
                    <a:lnTo>
                      <a:pt x="3407" y="2137"/>
                    </a:lnTo>
                    <a:lnTo>
                      <a:pt x="3380" y="2235"/>
                    </a:lnTo>
                    <a:lnTo>
                      <a:pt x="3348" y="2330"/>
                    </a:lnTo>
                    <a:lnTo>
                      <a:pt x="3310" y="2422"/>
                    </a:lnTo>
                    <a:lnTo>
                      <a:pt x="3267" y="2512"/>
                    </a:lnTo>
                    <a:lnTo>
                      <a:pt x="3219" y="2599"/>
                    </a:lnTo>
                    <a:lnTo>
                      <a:pt x="3167" y="2683"/>
                    </a:lnTo>
                    <a:lnTo>
                      <a:pt x="3110" y="2764"/>
                    </a:lnTo>
                    <a:lnTo>
                      <a:pt x="3049" y="2840"/>
                    </a:lnTo>
                    <a:lnTo>
                      <a:pt x="2984" y="2915"/>
                    </a:lnTo>
                    <a:lnTo>
                      <a:pt x="2915" y="2984"/>
                    </a:lnTo>
                    <a:lnTo>
                      <a:pt x="2840" y="3049"/>
                    </a:lnTo>
                    <a:lnTo>
                      <a:pt x="2764" y="3110"/>
                    </a:lnTo>
                    <a:lnTo>
                      <a:pt x="2683" y="3167"/>
                    </a:lnTo>
                    <a:lnTo>
                      <a:pt x="2599" y="3219"/>
                    </a:lnTo>
                    <a:lnTo>
                      <a:pt x="2512" y="3267"/>
                    </a:lnTo>
                    <a:lnTo>
                      <a:pt x="2422" y="3310"/>
                    </a:lnTo>
                    <a:lnTo>
                      <a:pt x="2330" y="3348"/>
                    </a:lnTo>
                    <a:lnTo>
                      <a:pt x="2235" y="3380"/>
                    </a:lnTo>
                    <a:lnTo>
                      <a:pt x="2137" y="3407"/>
                    </a:lnTo>
                    <a:lnTo>
                      <a:pt x="2038" y="3428"/>
                    </a:lnTo>
                    <a:lnTo>
                      <a:pt x="1936" y="3443"/>
                    </a:lnTo>
                    <a:lnTo>
                      <a:pt x="1833" y="3453"/>
                    </a:lnTo>
                    <a:lnTo>
                      <a:pt x="1728" y="3456"/>
                    </a:lnTo>
                    <a:lnTo>
                      <a:pt x="1623" y="3453"/>
                    </a:lnTo>
                    <a:lnTo>
                      <a:pt x="1520" y="3443"/>
                    </a:lnTo>
                    <a:lnTo>
                      <a:pt x="1418" y="3428"/>
                    </a:lnTo>
                    <a:lnTo>
                      <a:pt x="1319" y="3407"/>
                    </a:lnTo>
                    <a:lnTo>
                      <a:pt x="1221" y="3380"/>
                    </a:lnTo>
                    <a:lnTo>
                      <a:pt x="1126" y="3348"/>
                    </a:lnTo>
                    <a:lnTo>
                      <a:pt x="1034" y="3310"/>
                    </a:lnTo>
                    <a:lnTo>
                      <a:pt x="944" y="3267"/>
                    </a:lnTo>
                    <a:lnTo>
                      <a:pt x="857" y="3219"/>
                    </a:lnTo>
                    <a:lnTo>
                      <a:pt x="773" y="3167"/>
                    </a:lnTo>
                    <a:lnTo>
                      <a:pt x="692" y="3110"/>
                    </a:lnTo>
                    <a:lnTo>
                      <a:pt x="616" y="3049"/>
                    </a:lnTo>
                    <a:lnTo>
                      <a:pt x="541" y="2984"/>
                    </a:lnTo>
                    <a:lnTo>
                      <a:pt x="472" y="2915"/>
                    </a:lnTo>
                    <a:lnTo>
                      <a:pt x="407" y="2840"/>
                    </a:lnTo>
                    <a:lnTo>
                      <a:pt x="346" y="2764"/>
                    </a:lnTo>
                    <a:lnTo>
                      <a:pt x="289" y="2683"/>
                    </a:lnTo>
                    <a:lnTo>
                      <a:pt x="237" y="2599"/>
                    </a:lnTo>
                    <a:lnTo>
                      <a:pt x="189" y="2512"/>
                    </a:lnTo>
                    <a:lnTo>
                      <a:pt x="146" y="2422"/>
                    </a:lnTo>
                    <a:lnTo>
                      <a:pt x="108" y="2330"/>
                    </a:lnTo>
                    <a:lnTo>
                      <a:pt x="76" y="2235"/>
                    </a:lnTo>
                    <a:lnTo>
                      <a:pt x="49" y="2137"/>
                    </a:lnTo>
                    <a:lnTo>
                      <a:pt x="28" y="2038"/>
                    </a:lnTo>
                    <a:lnTo>
                      <a:pt x="13" y="1936"/>
                    </a:lnTo>
                    <a:lnTo>
                      <a:pt x="3" y="1833"/>
                    </a:lnTo>
                    <a:lnTo>
                      <a:pt x="0" y="1728"/>
                    </a:lnTo>
                    <a:lnTo>
                      <a:pt x="3" y="1623"/>
                    </a:lnTo>
                    <a:lnTo>
                      <a:pt x="13" y="1520"/>
                    </a:lnTo>
                    <a:lnTo>
                      <a:pt x="28" y="1418"/>
                    </a:lnTo>
                    <a:lnTo>
                      <a:pt x="49" y="1319"/>
                    </a:lnTo>
                    <a:lnTo>
                      <a:pt x="76" y="1221"/>
                    </a:lnTo>
                    <a:lnTo>
                      <a:pt x="108" y="1126"/>
                    </a:lnTo>
                    <a:lnTo>
                      <a:pt x="146" y="1034"/>
                    </a:lnTo>
                    <a:lnTo>
                      <a:pt x="189" y="944"/>
                    </a:lnTo>
                    <a:lnTo>
                      <a:pt x="237" y="857"/>
                    </a:lnTo>
                    <a:lnTo>
                      <a:pt x="289" y="773"/>
                    </a:lnTo>
                    <a:lnTo>
                      <a:pt x="346" y="692"/>
                    </a:lnTo>
                    <a:lnTo>
                      <a:pt x="407" y="616"/>
                    </a:lnTo>
                    <a:lnTo>
                      <a:pt x="472" y="541"/>
                    </a:lnTo>
                    <a:lnTo>
                      <a:pt x="541" y="472"/>
                    </a:lnTo>
                    <a:lnTo>
                      <a:pt x="616" y="407"/>
                    </a:lnTo>
                    <a:lnTo>
                      <a:pt x="692" y="346"/>
                    </a:lnTo>
                    <a:lnTo>
                      <a:pt x="773" y="289"/>
                    </a:lnTo>
                    <a:lnTo>
                      <a:pt x="857" y="237"/>
                    </a:lnTo>
                    <a:lnTo>
                      <a:pt x="944" y="189"/>
                    </a:lnTo>
                    <a:lnTo>
                      <a:pt x="1034" y="146"/>
                    </a:lnTo>
                    <a:lnTo>
                      <a:pt x="1126" y="108"/>
                    </a:lnTo>
                    <a:lnTo>
                      <a:pt x="1221" y="76"/>
                    </a:lnTo>
                    <a:lnTo>
                      <a:pt x="1319" y="49"/>
                    </a:lnTo>
                    <a:lnTo>
                      <a:pt x="1418" y="28"/>
                    </a:lnTo>
                    <a:lnTo>
                      <a:pt x="1520" y="13"/>
                    </a:lnTo>
                    <a:lnTo>
                      <a:pt x="1623" y="3"/>
                    </a:lnTo>
                    <a:lnTo>
                      <a:pt x="172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132" name="Group 131"/>
          <p:cNvGrpSpPr/>
          <p:nvPr/>
        </p:nvGrpSpPr>
        <p:grpSpPr>
          <a:xfrm>
            <a:off x="4647334" y="3148014"/>
            <a:ext cx="414336" cy="414336"/>
            <a:chOff x="5788337" y="3743934"/>
            <a:chExt cx="838200" cy="838200"/>
          </a:xfrm>
        </p:grpSpPr>
        <p:sp>
          <p:nvSpPr>
            <p:cNvPr id="133" name="Oval 132"/>
            <p:cNvSpPr/>
            <p:nvPr/>
          </p:nvSpPr>
          <p:spPr>
            <a:xfrm>
              <a:off x="5788337" y="3743934"/>
              <a:ext cx="838200" cy="838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4" name="Group 133"/>
            <p:cNvGrpSpPr/>
            <p:nvPr/>
          </p:nvGrpSpPr>
          <p:grpSpPr>
            <a:xfrm>
              <a:off x="5941601" y="3878686"/>
              <a:ext cx="531672" cy="568696"/>
              <a:chOff x="6456363" y="1760538"/>
              <a:chExt cx="569913" cy="609600"/>
            </a:xfrm>
            <a:solidFill>
              <a:schemeClr val="bg1"/>
            </a:solidFill>
          </p:grpSpPr>
          <p:sp>
            <p:nvSpPr>
              <p:cNvPr id="135" name="Freeform 49"/>
              <p:cNvSpPr>
                <a:spLocks noEditPoints="1"/>
              </p:cNvSpPr>
              <p:nvPr/>
            </p:nvSpPr>
            <p:spPr bwMode="auto">
              <a:xfrm>
                <a:off x="6719888" y="1984376"/>
                <a:ext cx="160338" cy="161925"/>
              </a:xfrm>
              <a:custGeom>
                <a:avLst/>
                <a:gdLst>
                  <a:gd name="T0" fmla="*/ 603 w 916"/>
                  <a:gd name="T1" fmla="*/ 314 h 922"/>
                  <a:gd name="T2" fmla="*/ 151 w 916"/>
                  <a:gd name="T3" fmla="*/ 644 h 922"/>
                  <a:gd name="T4" fmla="*/ 136 w 916"/>
                  <a:gd name="T5" fmla="*/ 657 h 922"/>
                  <a:gd name="T6" fmla="*/ 126 w 916"/>
                  <a:gd name="T7" fmla="*/ 673 h 922"/>
                  <a:gd name="T8" fmla="*/ 117 w 916"/>
                  <a:gd name="T9" fmla="*/ 690 h 922"/>
                  <a:gd name="T10" fmla="*/ 114 w 916"/>
                  <a:gd name="T11" fmla="*/ 709 h 922"/>
                  <a:gd name="T12" fmla="*/ 115 w 916"/>
                  <a:gd name="T13" fmla="*/ 729 h 922"/>
                  <a:gd name="T14" fmla="*/ 119 w 916"/>
                  <a:gd name="T15" fmla="*/ 748 h 922"/>
                  <a:gd name="T16" fmla="*/ 128 w 916"/>
                  <a:gd name="T17" fmla="*/ 765 h 922"/>
                  <a:gd name="T18" fmla="*/ 140 w 916"/>
                  <a:gd name="T19" fmla="*/ 780 h 922"/>
                  <a:gd name="T20" fmla="*/ 156 w 916"/>
                  <a:gd name="T21" fmla="*/ 793 h 922"/>
                  <a:gd name="T22" fmla="*/ 173 w 916"/>
                  <a:gd name="T23" fmla="*/ 801 h 922"/>
                  <a:gd name="T24" fmla="*/ 191 w 916"/>
                  <a:gd name="T25" fmla="*/ 806 h 922"/>
                  <a:gd name="T26" fmla="*/ 210 w 916"/>
                  <a:gd name="T27" fmla="*/ 807 h 922"/>
                  <a:gd name="T28" fmla="*/ 230 w 916"/>
                  <a:gd name="T29" fmla="*/ 802 h 922"/>
                  <a:gd name="T30" fmla="*/ 248 w 916"/>
                  <a:gd name="T31" fmla="*/ 795 h 922"/>
                  <a:gd name="T32" fmla="*/ 263 w 916"/>
                  <a:gd name="T33" fmla="*/ 784 h 922"/>
                  <a:gd name="T34" fmla="*/ 276 w 916"/>
                  <a:gd name="T35" fmla="*/ 770 h 922"/>
                  <a:gd name="T36" fmla="*/ 603 w 916"/>
                  <a:gd name="T37" fmla="*/ 314 h 922"/>
                  <a:gd name="T38" fmla="*/ 855 w 916"/>
                  <a:gd name="T39" fmla="*/ 0 h 922"/>
                  <a:gd name="T40" fmla="*/ 872 w 916"/>
                  <a:gd name="T41" fmla="*/ 1 h 922"/>
                  <a:gd name="T42" fmla="*/ 886 w 916"/>
                  <a:gd name="T43" fmla="*/ 8 h 922"/>
                  <a:gd name="T44" fmla="*/ 899 w 916"/>
                  <a:gd name="T45" fmla="*/ 17 h 922"/>
                  <a:gd name="T46" fmla="*/ 909 w 916"/>
                  <a:gd name="T47" fmla="*/ 31 h 922"/>
                  <a:gd name="T48" fmla="*/ 914 w 916"/>
                  <a:gd name="T49" fmla="*/ 45 h 922"/>
                  <a:gd name="T50" fmla="*/ 916 w 916"/>
                  <a:gd name="T51" fmla="*/ 61 h 922"/>
                  <a:gd name="T52" fmla="*/ 913 w 916"/>
                  <a:gd name="T53" fmla="*/ 77 h 922"/>
                  <a:gd name="T54" fmla="*/ 905 w 916"/>
                  <a:gd name="T55" fmla="*/ 91 h 922"/>
                  <a:gd name="T56" fmla="*/ 368 w 916"/>
                  <a:gd name="T57" fmla="*/ 837 h 922"/>
                  <a:gd name="T58" fmla="*/ 350 w 916"/>
                  <a:gd name="T59" fmla="*/ 860 h 922"/>
                  <a:gd name="T60" fmla="*/ 328 w 916"/>
                  <a:gd name="T61" fmla="*/ 880 h 922"/>
                  <a:gd name="T62" fmla="*/ 303 w 916"/>
                  <a:gd name="T63" fmla="*/ 896 h 922"/>
                  <a:gd name="T64" fmla="*/ 277 w 916"/>
                  <a:gd name="T65" fmla="*/ 908 h 922"/>
                  <a:gd name="T66" fmla="*/ 249 w 916"/>
                  <a:gd name="T67" fmla="*/ 917 h 922"/>
                  <a:gd name="T68" fmla="*/ 220 w 916"/>
                  <a:gd name="T69" fmla="*/ 921 h 922"/>
                  <a:gd name="T70" fmla="*/ 211 w 916"/>
                  <a:gd name="T71" fmla="*/ 922 h 922"/>
                  <a:gd name="T72" fmla="*/ 204 w 916"/>
                  <a:gd name="T73" fmla="*/ 922 h 922"/>
                  <a:gd name="T74" fmla="*/ 172 w 916"/>
                  <a:gd name="T75" fmla="*/ 919 h 922"/>
                  <a:gd name="T76" fmla="*/ 140 w 916"/>
                  <a:gd name="T77" fmla="*/ 911 h 922"/>
                  <a:gd name="T78" fmla="*/ 111 w 916"/>
                  <a:gd name="T79" fmla="*/ 900 h 922"/>
                  <a:gd name="T80" fmla="*/ 84 w 916"/>
                  <a:gd name="T81" fmla="*/ 883 h 922"/>
                  <a:gd name="T82" fmla="*/ 59 w 916"/>
                  <a:gd name="T83" fmla="*/ 862 h 922"/>
                  <a:gd name="T84" fmla="*/ 40 w 916"/>
                  <a:gd name="T85" fmla="*/ 839 h 922"/>
                  <a:gd name="T86" fmla="*/ 24 w 916"/>
                  <a:gd name="T87" fmla="*/ 814 h 922"/>
                  <a:gd name="T88" fmla="*/ 12 w 916"/>
                  <a:gd name="T89" fmla="*/ 788 h 922"/>
                  <a:gd name="T90" fmla="*/ 4 w 916"/>
                  <a:gd name="T91" fmla="*/ 759 h 922"/>
                  <a:gd name="T92" fmla="*/ 0 w 916"/>
                  <a:gd name="T93" fmla="*/ 730 h 922"/>
                  <a:gd name="T94" fmla="*/ 0 w 916"/>
                  <a:gd name="T95" fmla="*/ 701 h 922"/>
                  <a:gd name="T96" fmla="*/ 5 w 916"/>
                  <a:gd name="T97" fmla="*/ 672 h 922"/>
                  <a:gd name="T98" fmla="*/ 13 w 916"/>
                  <a:gd name="T99" fmla="*/ 643 h 922"/>
                  <a:gd name="T100" fmla="*/ 26 w 916"/>
                  <a:gd name="T101" fmla="*/ 616 h 922"/>
                  <a:gd name="T102" fmla="*/ 41 w 916"/>
                  <a:gd name="T103" fmla="*/ 592 h 922"/>
                  <a:gd name="T104" fmla="*/ 61 w 916"/>
                  <a:gd name="T105" fmla="*/ 570 h 922"/>
                  <a:gd name="T106" fmla="*/ 83 w 916"/>
                  <a:gd name="T107" fmla="*/ 550 h 922"/>
                  <a:gd name="T108" fmla="*/ 826 w 916"/>
                  <a:gd name="T109" fmla="*/ 11 h 922"/>
                  <a:gd name="T110" fmla="*/ 839 w 916"/>
                  <a:gd name="T111" fmla="*/ 3 h 922"/>
                  <a:gd name="T112" fmla="*/ 855 w 916"/>
                  <a:gd name="T113"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6" h="922">
                    <a:moveTo>
                      <a:pt x="603" y="314"/>
                    </a:moveTo>
                    <a:lnTo>
                      <a:pt x="151" y="644"/>
                    </a:lnTo>
                    <a:lnTo>
                      <a:pt x="136" y="657"/>
                    </a:lnTo>
                    <a:lnTo>
                      <a:pt x="126" y="673"/>
                    </a:lnTo>
                    <a:lnTo>
                      <a:pt x="117" y="690"/>
                    </a:lnTo>
                    <a:lnTo>
                      <a:pt x="114" y="709"/>
                    </a:lnTo>
                    <a:lnTo>
                      <a:pt x="115" y="729"/>
                    </a:lnTo>
                    <a:lnTo>
                      <a:pt x="119" y="748"/>
                    </a:lnTo>
                    <a:lnTo>
                      <a:pt x="128" y="765"/>
                    </a:lnTo>
                    <a:lnTo>
                      <a:pt x="140" y="780"/>
                    </a:lnTo>
                    <a:lnTo>
                      <a:pt x="156" y="793"/>
                    </a:lnTo>
                    <a:lnTo>
                      <a:pt x="173" y="801"/>
                    </a:lnTo>
                    <a:lnTo>
                      <a:pt x="191" y="806"/>
                    </a:lnTo>
                    <a:lnTo>
                      <a:pt x="210" y="807"/>
                    </a:lnTo>
                    <a:lnTo>
                      <a:pt x="230" y="802"/>
                    </a:lnTo>
                    <a:lnTo>
                      <a:pt x="248" y="795"/>
                    </a:lnTo>
                    <a:lnTo>
                      <a:pt x="263" y="784"/>
                    </a:lnTo>
                    <a:lnTo>
                      <a:pt x="276" y="770"/>
                    </a:lnTo>
                    <a:lnTo>
                      <a:pt x="603" y="314"/>
                    </a:lnTo>
                    <a:close/>
                    <a:moveTo>
                      <a:pt x="855" y="0"/>
                    </a:moveTo>
                    <a:lnTo>
                      <a:pt x="872" y="1"/>
                    </a:lnTo>
                    <a:lnTo>
                      <a:pt x="886" y="8"/>
                    </a:lnTo>
                    <a:lnTo>
                      <a:pt x="899" y="17"/>
                    </a:lnTo>
                    <a:lnTo>
                      <a:pt x="909" y="31"/>
                    </a:lnTo>
                    <a:lnTo>
                      <a:pt x="914" y="45"/>
                    </a:lnTo>
                    <a:lnTo>
                      <a:pt x="916" y="61"/>
                    </a:lnTo>
                    <a:lnTo>
                      <a:pt x="913" y="77"/>
                    </a:lnTo>
                    <a:lnTo>
                      <a:pt x="905" y="91"/>
                    </a:lnTo>
                    <a:lnTo>
                      <a:pt x="368" y="837"/>
                    </a:lnTo>
                    <a:lnTo>
                      <a:pt x="350" y="860"/>
                    </a:lnTo>
                    <a:lnTo>
                      <a:pt x="328" y="880"/>
                    </a:lnTo>
                    <a:lnTo>
                      <a:pt x="303" y="896"/>
                    </a:lnTo>
                    <a:lnTo>
                      <a:pt x="277" y="908"/>
                    </a:lnTo>
                    <a:lnTo>
                      <a:pt x="249" y="917"/>
                    </a:lnTo>
                    <a:lnTo>
                      <a:pt x="220" y="921"/>
                    </a:lnTo>
                    <a:lnTo>
                      <a:pt x="211" y="922"/>
                    </a:lnTo>
                    <a:lnTo>
                      <a:pt x="204" y="922"/>
                    </a:lnTo>
                    <a:lnTo>
                      <a:pt x="172" y="919"/>
                    </a:lnTo>
                    <a:lnTo>
                      <a:pt x="140" y="911"/>
                    </a:lnTo>
                    <a:lnTo>
                      <a:pt x="111" y="900"/>
                    </a:lnTo>
                    <a:lnTo>
                      <a:pt x="84" y="883"/>
                    </a:lnTo>
                    <a:lnTo>
                      <a:pt x="59" y="862"/>
                    </a:lnTo>
                    <a:lnTo>
                      <a:pt x="40" y="839"/>
                    </a:lnTo>
                    <a:lnTo>
                      <a:pt x="24" y="814"/>
                    </a:lnTo>
                    <a:lnTo>
                      <a:pt x="12" y="788"/>
                    </a:lnTo>
                    <a:lnTo>
                      <a:pt x="4" y="759"/>
                    </a:lnTo>
                    <a:lnTo>
                      <a:pt x="0" y="730"/>
                    </a:lnTo>
                    <a:lnTo>
                      <a:pt x="0" y="701"/>
                    </a:lnTo>
                    <a:lnTo>
                      <a:pt x="5" y="672"/>
                    </a:lnTo>
                    <a:lnTo>
                      <a:pt x="13" y="643"/>
                    </a:lnTo>
                    <a:lnTo>
                      <a:pt x="26" y="616"/>
                    </a:lnTo>
                    <a:lnTo>
                      <a:pt x="41" y="592"/>
                    </a:lnTo>
                    <a:lnTo>
                      <a:pt x="61" y="570"/>
                    </a:lnTo>
                    <a:lnTo>
                      <a:pt x="83" y="550"/>
                    </a:lnTo>
                    <a:lnTo>
                      <a:pt x="826" y="11"/>
                    </a:lnTo>
                    <a:lnTo>
                      <a:pt x="839" y="3"/>
                    </a:lnTo>
                    <a:lnTo>
                      <a:pt x="85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6" name="Freeform 50"/>
              <p:cNvSpPr>
                <a:spLocks noEditPoints="1"/>
              </p:cNvSpPr>
              <p:nvPr/>
            </p:nvSpPr>
            <p:spPr bwMode="auto">
              <a:xfrm>
                <a:off x="6678613" y="1760538"/>
                <a:ext cx="347663" cy="609600"/>
              </a:xfrm>
              <a:custGeom>
                <a:avLst/>
                <a:gdLst>
                  <a:gd name="T0" fmla="*/ 142 w 1972"/>
                  <a:gd name="T1" fmla="*/ 115 h 3456"/>
                  <a:gd name="T2" fmla="*/ 122 w 1972"/>
                  <a:gd name="T3" fmla="*/ 164 h 3456"/>
                  <a:gd name="T4" fmla="*/ 391 w 1972"/>
                  <a:gd name="T5" fmla="*/ 346 h 3456"/>
                  <a:gd name="T6" fmla="*/ 679 w 1972"/>
                  <a:gd name="T7" fmla="*/ 164 h 3456"/>
                  <a:gd name="T8" fmla="*/ 658 w 1972"/>
                  <a:gd name="T9" fmla="*/ 115 h 3456"/>
                  <a:gd name="T10" fmla="*/ 738 w 1972"/>
                  <a:gd name="T11" fmla="*/ 25 h 3456"/>
                  <a:gd name="T12" fmla="*/ 799 w 1972"/>
                  <a:gd name="T13" fmla="*/ 173 h 3456"/>
                  <a:gd name="T14" fmla="*/ 687 w 1972"/>
                  <a:gd name="T15" fmla="*/ 285 h 3456"/>
                  <a:gd name="T16" fmla="*/ 837 w 1972"/>
                  <a:gd name="T17" fmla="*/ 412 h 3456"/>
                  <a:gd name="T18" fmla="*/ 1164 w 1972"/>
                  <a:gd name="T19" fmla="*/ 554 h 3456"/>
                  <a:gd name="T20" fmla="*/ 1443 w 1972"/>
                  <a:gd name="T21" fmla="*/ 762 h 3456"/>
                  <a:gd name="T22" fmla="*/ 1647 w 1972"/>
                  <a:gd name="T23" fmla="*/ 719 h 3456"/>
                  <a:gd name="T24" fmla="*/ 1730 w 1972"/>
                  <a:gd name="T25" fmla="*/ 1122 h 3456"/>
                  <a:gd name="T26" fmla="*/ 1843 w 1972"/>
                  <a:gd name="T27" fmla="*/ 1367 h 3456"/>
                  <a:gd name="T28" fmla="*/ 1938 w 1972"/>
                  <a:gd name="T29" fmla="*/ 1901 h 3456"/>
                  <a:gd name="T30" fmla="*/ 1843 w 1972"/>
                  <a:gd name="T31" fmla="*/ 2435 h 3456"/>
                  <a:gd name="T32" fmla="*/ 1729 w 1972"/>
                  <a:gd name="T33" fmla="*/ 2681 h 3456"/>
                  <a:gd name="T34" fmla="*/ 1452 w 1972"/>
                  <a:gd name="T35" fmla="*/ 3032 h 3456"/>
                  <a:gd name="T36" fmla="*/ 1165 w 1972"/>
                  <a:gd name="T37" fmla="*/ 3247 h 3456"/>
                  <a:gd name="T38" fmla="*/ 925 w 1972"/>
                  <a:gd name="T39" fmla="*/ 3361 h 3456"/>
                  <a:gd name="T40" fmla="*/ 402 w 1972"/>
                  <a:gd name="T41" fmla="*/ 3456 h 3456"/>
                  <a:gd name="T42" fmla="*/ 391 w 1972"/>
                  <a:gd name="T43" fmla="*/ 3456 h 3456"/>
                  <a:gd name="T44" fmla="*/ 17 w 1972"/>
                  <a:gd name="T45" fmla="*/ 3402 h 3456"/>
                  <a:gd name="T46" fmla="*/ 19 w 1972"/>
                  <a:gd name="T47" fmla="*/ 3317 h 3456"/>
                  <a:gd name="T48" fmla="*/ 343 w 1972"/>
                  <a:gd name="T49" fmla="*/ 3340 h 3456"/>
                  <a:gd name="T50" fmla="*/ 401 w 1972"/>
                  <a:gd name="T51" fmla="*/ 3168 h 3456"/>
                  <a:gd name="T52" fmla="*/ 458 w 1972"/>
                  <a:gd name="T53" fmla="*/ 3339 h 3456"/>
                  <a:gd name="T54" fmla="*/ 978 w 1972"/>
                  <a:gd name="T55" fmla="*/ 3214 h 3456"/>
                  <a:gd name="T56" fmla="*/ 1001 w 1972"/>
                  <a:gd name="T57" fmla="*/ 3019 h 3456"/>
                  <a:gd name="T58" fmla="*/ 1079 w 1972"/>
                  <a:gd name="T59" fmla="*/ 2998 h 3456"/>
                  <a:gd name="T60" fmla="*/ 1370 w 1972"/>
                  <a:gd name="T61" fmla="*/ 2950 h 3456"/>
                  <a:gd name="T62" fmla="*/ 1491 w 1972"/>
                  <a:gd name="T63" fmla="*/ 2604 h 3456"/>
                  <a:gd name="T64" fmla="*/ 1492 w 1972"/>
                  <a:gd name="T65" fmla="*/ 2522 h 3456"/>
                  <a:gd name="T66" fmla="*/ 1659 w 1972"/>
                  <a:gd name="T67" fmla="*/ 2570 h 3456"/>
                  <a:gd name="T68" fmla="*/ 1815 w 1972"/>
                  <a:gd name="T69" fmla="*/ 2052 h 3456"/>
                  <a:gd name="T70" fmla="*/ 1654 w 1972"/>
                  <a:gd name="T71" fmla="*/ 1919 h 3456"/>
                  <a:gd name="T72" fmla="*/ 1709 w 1972"/>
                  <a:gd name="T73" fmla="*/ 1843 h 3456"/>
                  <a:gd name="T74" fmla="*/ 1732 w 1972"/>
                  <a:gd name="T75" fmla="*/ 1395 h 3456"/>
                  <a:gd name="T76" fmla="*/ 1517 w 1972"/>
                  <a:gd name="T77" fmla="*/ 1294 h 3456"/>
                  <a:gd name="T78" fmla="*/ 1477 w 1972"/>
                  <a:gd name="T79" fmla="*/ 1223 h 3456"/>
                  <a:gd name="T80" fmla="*/ 1494 w 1972"/>
                  <a:gd name="T81" fmla="*/ 984 h 3456"/>
                  <a:gd name="T82" fmla="*/ 1100 w 1972"/>
                  <a:gd name="T83" fmla="*/ 782 h 3456"/>
                  <a:gd name="T84" fmla="*/ 1021 w 1972"/>
                  <a:gd name="T85" fmla="*/ 803 h 3456"/>
                  <a:gd name="T86" fmla="*/ 1000 w 1972"/>
                  <a:gd name="T87" fmla="*/ 725 h 3456"/>
                  <a:gd name="T88" fmla="*/ 639 w 1972"/>
                  <a:gd name="T89" fmla="*/ 483 h 3456"/>
                  <a:gd name="T90" fmla="*/ 434 w 1972"/>
                  <a:gd name="T91" fmla="*/ 622 h 3456"/>
                  <a:gd name="T92" fmla="*/ 345 w 1972"/>
                  <a:gd name="T93" fmla="*/ 594 h 3456"/>
                  <a:gd name="T94" fmla="*/ 148 w 1972"/>
                  <a:gd name="T95" fmla="*/ 482 h 3456"/>
                  <a:gd name="T96" fmla="*/ 6 w 1972"/>
                  <a:gd name="T97" fmla="*/ 469 h 3456"/>
                  <a:gd name="T98" fmla="*/ 30 w 1972"/>
                  <a:gd name="T99" fmla="*/ 391 h 3456"/>
                  <a:gd name="T100" fmla="*/ 114 w 1972"/>
                  <a:gd name="T101" fmla="*/ 285 h 3456"/>
                  <a:gd name="T102" fmla="*/ 3 w 1972"/>
                  <a:gd name="T103" fmla="*/ 173 h 3456"/>
                  <a:gd name="T104" fmla="*/ 62 w 1972"/>
                  <a:gd name="T105" fmla="*/ 25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2" h="3456">
                    <a:moveTo>
                      <a:pt x="1728" y="475"/>
                    </a:moveTo>
                    <a:lnTo>
                      <a:pt x="1647" y="556"/>
                    </a:lnTo>
                    <a:lnTo>
                      <a:pt x="1728" y="638"/>
                    </a:lnTo>
                    <a:lnTo>
                      <a:pt x="1809" y="556"/>
                    </a:lnTo>
                    <a:lnTo>
                      <a:pt x="1728" y="475"/>
                    </a:lnTo>
                    <a:close/>
                    <a:moveTo>
                      <a:pt x="142" y="115"/>
                    </a:moveTo>
                    <a:lnTo>
                      <a:pt x="132" y="117"/>
                    </a:lnTo>
                    <a:lnTo>
                      <a:pt x="122" y="124"/>
                    </a:lnTo>
                    <a:lnTo>
                      <a:pt x="116" y="133"/>
                    </a:lnTo>
                    <a:lnTo>
                      <a:pt x="114" y="145"/>
                    </a:lnTo>
                    <a:lnTo>
                      <a:pt x="116" y="155"/>
                    </a:lnTo>
                    <a:lnTo>
                      <a:pt x="122" y="164"/>
                    </a:lnTo>
                    <a:lnTo>
                      <a:pt x="132" y="171"/>
                    </a:lnTo>
                    <a:lnTo>
                      <a:pt x="142" y="173"/>
                    </a:lnTo>
                    <a:lnTo>
                      <a:pt x="343" y="173"/>
                    </a:lnTo>
                    <a:lnTo>
                      <a:pt x="343" y="347"/>
                    </a:lnTo>
                    <a:lnTo>
                      <a:pt x="363" y="347"/>
                    </a:lnTo>
                    <a:lnTo>
                      <a:pt x="391" y="346"/>
                    </a:lnTo>
                    <a:lnTo>
                      <a:pt x="401" y="346"/>
                    </a:lnTo>
                    <a:lnTo>
                      <a:pt x="458" y="347"/>
                    </a:lnTo>
                    <a:lnTo>
                      <a:pt x="458" y="173"/>
                    </a:lnTo>
                    <a:lnTo>
                      <a:pt x="658" y="173"/>
                    </a:lnTo>
                    <a:lnTo>
                      <a:pt x="669" y="171"/>
                    </a:lnTo>
                    <a:lnTo>
                      <a:pt x="679" y="164"/>
                    </a:lnTo>
                    <a:lnTo>
                      <a:pt x="685" y="155"/>
                    </a:lnTo>
                    <a:lnTo>
                      <a:pt x="687" y="145"/>
                    </a:lnTo>
                    <a:lnTo>
                      <a:pt x="685" y="133"/>
                    </a:lnTo>
                    <a:lnTo>
                      <a:pt x="679" y="124"/>
                    </a:lnTo>
                    <a:lnTo>
                      <a:pt x="669" y="117"/>
                    </a:lnTo>
                    <a:lnTo>
                      <a:pt x="658" y="115"/>
                    </a:lnTo>
                    <a:lnTo>
                      <a:pt x="142" y="115"/>
                    </a:lnTo>
                    <a:close/>
                    <a:moveTo>
                      <a:pt x="142" y="0"/>
                    </a:moveTo>
                    <a:lnTo>
                      <a:pt x="658" y="0"/>
                    </a:lnTo>
                    <a:lnTo>
                      <a:pt x="687" y="3"/>
                    </a:lnTo>
                    <a:lnTo>
                      <a:pt x="714" y="12"/>
                    </a:lnTo>
                    <a:lnTo>
                      <a:pt x="738" y="25"/>
                    </a:lnTo>
                    <a:lnTo>
                      <a:pt x="759" y="42"/>
                    </a:lnTo>
                    <a:lnTo>
                      <a:pt x="777" y="64"/>
                    </a:lnTo>
                    <a:lnTo>
                      <a:pt x="790" y="88"/>
                    </a:lnTo>
                    <a:lnTo>
                      <a:pt x="799" y="115"/>
                    </a:lnTo>
                    <a:lnTo>
                      <a:pt x="802" y="145"/>
                    </a:lnTo>
                    <a:lnTo>
                      <a:pt x="799" y="173"/>
                    </a:lnTo>
                    <a:lnTo>
                      <a:pt x="790" y="200"/>
                    </a:lnTo>
                    <a:lnTo>
                      <a:pt x="777" y="224"/>
                    </a:lnTo>
                    <a:lnTo>
                      <a:pt x="759" y="246"/>
                    </a:lnTo>
                    <a:lnTo>
                      <a:pt x="738" y="263"/>
                    </a:lnTo>
                    <a:lnTo>
                      <a:pt x="714" y="276"/>
                    </a:lnTo>
                    <a:lnTo>
                      <a:pt x="687" y="285"/>
                    </a:lnTo>
                    <a:lnTo>
                      <a:pt x="658" y="288"/>
                    </a:lnTo>
                    <a:lnTo>
                      <a:pt x="572" y="288"/>
                    </a:lnTo>
                    <a:lnTo>
                      <a:pt x="572" y="357"/>
                    </a:lnTo>
                    <a:lnTo>
                      <a:pt x="662" y="370"/>
                    </a:lnTo>
                    <a:lnTo>
                      <a:pt x="751" y="389"/>
                    </a:lnTo>
                    <a:lnTo>
                      <a:pt x="837" y="412"/>
                    </a:lnTo>
                    <a:lnTo>
                      <a:pt x="921" y="440"/>
                    </a:lnTo>
                    <a:lnTo>
                      <a:pt x="1004" y="473"/>
                    </a:lnTo>
                    <a:lnTo>
                      <a:pt x="1084" y="511"/>
                    </a:lnTo>
                    <a:lnTo>
                      <a:pt x="1161" y="553"/>
                    </a:lnTo>
                    <a:lnTo>
                      <a:pt x="1163" y="553"/>
                    </a:lnTo>
                    <a:lnTo>
                      <a:pt x="1164" y="554"/>
                    </a:lnTo>
                    <a:lnTo>
                      <a:pt x="1166" y="555"/>
                    </a:lnTo>
                    <a:lnTo>
                      <a:pt x="1167" y="556"/>
                    </a:lnTo>
                    <a:lnTo>
                      <a:pt x="1240" y="602"/>
                    </a:lnTo>
                    <a:lnTo>
                      <a:pt x="1311" y="651"/>
                    </a:lnTo>
                    <a:lnTo>
                      <a:pt x="1379" y="705"/>
                    </a:lnTo>
                    <a:lnTo>
                      <a:pt x="1443" y="762"/>
                    </a:lnTo>
                    <a:lnTo>
                      <a:pt x="1566" y="638"/>
                    </a:lnTo>
                    <a:lnTo>
                      <a:pt x="1485" y="556"/>
                    </a:lnTo>
                    <a:lnTo>
                      <a:pt x="1728" y="312"/>
                    </a:lnTo>
                    <a:lnTo>
                      <a:pt x="1972" y="556"/>
                    </a:lnTo>
                    <a:lnTo>
                      <a:pt x="1728" y="801"/>
                    </a:lnTo>
                    <a:lnTo>
                      <a:pt x="1647" y="719"/>
                    </a:lnTo>
                    <a:lnTo>
                      <a:pt x="1525" y="843"/>
                    </a:lnTo>
                    <a:lnTo>
                      <a:pt x="1581" y="908"/>
                    </a:lnTo>
                    <a:lnTo>
                      <a:pt x="1634" y="976"/>
                    </a:lnTo>
                    <a:lnTo>
                      <a:pt x="1683" y="1046"/>
                    </a:lnTo>
                    <a:lnTo>
                      <a:pt x="1729" y="1121"/>
                    </a:lnTo>
                    <a:lnTo>
                      <a:pt x="1730" y="1122"/>
                    </a:lnTo>
                    <a:lnTo>
                      <a:pt x="1731" y="1124"/>
                    </a:lnTo>
                    <a:lnTo>
                      <a:pt x="1731" y="1125"/>
                    </a:lnTo>
                    <a:lnTo>
                      <a:pt x="1732" y="1127"/>
                    </a:lnTo>
                    <a:lnTo>
                      <a:pt x="1774" y="1204"/>
                    </a:lnTo>
                    <a:lnTo>
                      <a:pt x="1811" y="1284"/>
                    </a:lnTo>
                    <a:lnTo>
                      <a:pt x="1843" y="1367"/>
                    </a:lnTo>
                    <a:lnTo>
                      <a:pt x="1872" y="1450"/>
                    </a:lnTo>
                    <a:lnTo>
                      <a:pt x="1895" y="1537"/>
                    </a:lnTo>
                    <a:lnTo>
                      <a:pt x="1913" y="1625"/>
                    </a:lnTo>
                    <a:lnTo>
                      <a:pt x="1927" y="1715"/>
                    </a:lnTo>
                    <a:lnTo>
                      <a:pt x="1935" y="1808"/>
                    </a:lnTo>
                    <a:lnTo>
                      <a:pt x="1938" y="1901"/>
                    </a:lnTo>
                    <a:lnTo>
                      <a:pt x="1935" y="1994"/>
                    </a:lnTo>
                    <a:lnTo>
                      <a:pt x="1927" y="2086"/>
                    </a:lnTo>
                    <a:lnTo>
                      <a:pt x="1913" y="2176"/>
                    </a:lnTo>
                    <a:lnTo>
                      <a:pt x="1895" y="2264"/>
                    </a:lnTo>
                    <a:lnTo>
                      <a:pt x="1872" y="2351"/>
                    </a:lnTo>
                    <a:lnTo>
                      <a:pt x="1843" y="2435"/>
                    </a:lnTo>
                    <a:lnTo>
                      <a:pt x="1811" y="2518"/>
                    </a:lnTo>
                    <a:lnTo>
                      <a:pt x="1774" y="2597"/>
                    </a:lnTo>
                    <a:lnTo>
                      <a:pt x="1732" y="2675"/>
                    </a:lnTo>
                    <a:lnTo>
                      <a:pt x="1731" y="2677"/>
                    </a:lnTo>
                    <a:lnTo>
                      <a:pt x="1731" y="2678"/>
                    </a:lnTo>
                    <a:lnTo>
                      <a:pt x="1729" y="2681"/>
                    </a:lnTo>
                    <a:lnTo>
                      <a:pt x="1727" y="2683"/>
                    </a:lnTo>
                    <a:lnTo>
                      <a:pt x="1680" y="2759"/>
                    </a:lnTo>
                    <a:lnTo>
                      <a:pt x="1629" y="2832"/>
                    </a:lnTo>
                    <a:lnTo>
                      <a:pt x="1574" y="2902"/>
                    </a:lnTo>
                    <a:lnTo>
                      <a:pt x="1514" y="2968"/>
                    </a:lnTo>
                    <a:lnTo>
                      <a:pt x="1452" y="3032"/>
                    </a:lnTo>
                    <a:lnTo>
                      <a:pt x="1385" y="3091"/>
                    </a:lnTo>
                    <a:lnTo>
                      <a:pt x="1316" y="3146"/>
                    </a:lnTo>
                    <a:lnTo>
                      <a:pt x="1243" y="3197"/>
                    </a:lnTo>
                    <a:lnTo>
                      <a:pt x="1167" y="3245"/>
                    </a:lnTo>
                    <a:lnTo>
                      <a:pt x="1166" y="3245"/>
                    </a:lnTo>
                    <a:lnTo>
                      <a:pt x="1165" y="3247"/>
                    </a:lnTo>
                    <a:lnTo>
                      <a:pt x="1164" y="3248"/>
                    </a:lnTo>
                    <a:lnTo>
                      <a:pt x="1162" y="3249"/>
                    </a:lnTo>
                    <a:lnTo>
                      <a:pt x="1159" y="3250"/>
                    </a:lnTo>
                    <a:lnTo>
                      <a:pt x="1083" y="3291"/>
                    </a:lnTo>
                    <a:lnTo>
                      <a:pt x="1005" y="3327"/>
                    </a:lnTo>
                    <a:lnTo>
                      <a:pt x="925" y="3361"/>
                    </a:lnTo>
                    <a:lnTo>
                      <a:pt x="842" y="3388"/>
                    </a:lnTo>
                    <a:lnTo>
                      <a:pt x="757" y="3412"/>
                    </a:lnTo>
                    <a:lnTo>
                      <a:pt x="670" y="3430"/>
                    </a:lnTo>
                    <a:lnTo>
                      <a:pt x="583" y="3443"/>
                    </a:lnTo>
                    <a:lnTo>
                      <a:pt x="493" y="3453"/>
                    </a:lnTo>
                    <a:lnTo>
                      <a:pt x="402" y="3456"/>
                    </a:lnTo>
                    <a:lnTo>
                      <a:pt x="401" y="3456"/>
                    </a:lnTo>
                    <a:lnTo>
                      <a:pt x="401" y="3456"/>
                    </a:lnTo>
                    <a:lnTo>
                      <a:pt x="400" y="3456"/>
                    </a:lnTo>
                    <a:lnTo>
                      <a:pt x="400" y="3456"/>
                    </a:lnTo>
                    <a:lnTo>
                      <a:pt x="395" y="3456"/>
                    </a:lnTo>
                    <a:lnTo>
                      <a:pt x="391" y="3456"/>
                    </a:lnTo>
                    <a:lnTo>
                      <a:pt x="304" y="3454"/>
                    </a:lnTo>
                    <a:lnTo>
                      <a:pt x="217" y="3446"/>
                    </a:lnTo>
                    <a:lnTo>
                      <a:pt x="130" y="3433"/>
                    </a:lnTo>
                    <a:lnTo>
                      <a:pt x="44" y="3416"/>
                    </a:lnTo>
                    <a:lnTo>
                      <a:pt x="30" y="3411"/>
                    </a:lnTo>
                    <a:lnTo>
                      <a:pt x="17" y="3402"/>
                    </a:lnTo>
                    <a:lnTo>
                      <a:pt x="8" y="3391"/>
                    </a:lnTo>
                    <a:lnTo>
                      <a:pt x="2" y="3377"/>
                    </a:lnTo>
                    <a:lnTo>
                      <a:pt x="0" y="3363"/>
                    </a:lnTo>
                    <a:lnTo>
                      <a:pt x="1" y="3347"/>
                    </a:lnTo>
                    <a:lnTo>
                      <a:pt x="8" y="3330"/>
                    </a:lnTo>
                    <a:lnTo>
                      <a:pt x="19" y="3317"/>
                    </a:lnTo>
                    <a:lnTo>
                      <a:pt x="34" y="3307"/>
                    </a:lnTo>
                    <a:lnTo>
                      <a:pt x="52" y="3303"/>
                    </a:lnTo>
                    <a:lnTo>
                      <a:pt x="69" y="3304"/>
                    </a:lnTo>
                    <a:lnTo>
                      <a:pt x="160" y="3322"/>
                    </a:lnTo>
                    <a:lnTo>
                      <a:pt x="252" y="3333"/>
                    </a:lnTo>
                    <a:lnTo>
                      <a:pt x="343" y="3340"/>
                    </a:lnTo>
                    <a:lnTo>
                      <a:pt x="343" y="3226"/>
                    </a:lnTo>
                    <a:lnTo>
                      <a:pt x="346" y="3208"/>
                    </a:lnTo>
                    <a:lnTo>
                      <a:pt x="354" y="3192"/>
                    </a:lnTo>
                    <a:lnTo>
                      <a:pt x="366" y="3180"/>
                    </a:lnTo>
                    <a:lnTo>
                      <a:pt x="382" y="3171"/>
                    </a:lnTo>
                    <a:lnTo>
                      <a:pt x="401" y="3168"/>
                    </a:lnTo>
                    <a:lnTo>
                      <a:pt x="418" y="3171"/>
                    </a:lnTo>
                    <a:lnTo>
                      <a:pt x="434" y="3180"/>
                    </a:lnTo>
                    <a:lnTo>
                      <a:pt x="446" y="3192"/>
                    </a:lnTo>
                    <a:lnTo>
                      <a:pt x="455" y="3208"/>
                    </a:lnTo>
                    <a:lnTo>
                      <a:pt x="458" y="3226"/>
                    </a:lnTo>
                    <a:lnTo>
                      <a:pt x="458" y="3339"/>
                    </a:lnTo>
                    <a:lnTo>
                      <a:pt x="550" y="3331"/>
                    </a:lnTo>
                    <a:lnTo>
                      <a:pt x="639" y="3319"/>
                    </a:lnTo>
                    <a:lnTo>
                      <a:pt x="727" y="3300"/>
                    </a:lnTo>
                    <a:lnTo>
                      <a:pt x="813" y="3277"/>
                    </a:lnTo>
                    <a:lnTo>
                      <a:pt x="896" y="3248"/>
                    </a:lnTo>
                    <a:lnTo>
                      <a:pt x="978" y="3214"/>
                    </a:lnTo>
                    <a:lnTo>
                      <a:pt x="1057" y="3175"/>
                    </a:lnTo>
                    <a:lnTo>
                      <a:pt x="1001" y="3077"/>
                    </a:lnTo>
                    <a:lnTo>
                      <a:pt x="994" y="3062"/>
                    </a:lnTo>
                    <a:lnTo>
                      <a:pt x="992" y="3048"/>
                    </a:lnTo>
                    <a:lnTo>
                      <a:pt x="994" y="3033"/>
                    </a:lnTo>
                    <a:lnTo>
                      <a:pt x="1001" y="3019"/>
                    </a:lnTo>
                    <a:lnTo>
                      <a:pt x="1009" y="3008"/>
                    </a:lnTo>
                    <a:lnTo>
                      <a:pt x="1021" y="2998"/>
                    </a:lnTo>
                    <a:lnTo>
                      <a:pt x="1035" y="2992"/>
                    </a:lnTo>
                    <a:lnTo>
                      <a:pt x="1051" y="2990"/>
                    </a:lnTo>
                    <a:lnTo>
                      <a:pt x="1065" y="2992"/>
                    </a:lnTo>
                    <a:lnTo>
                      <a:pt x="1079" y="2998"/>
                    </a:lnTo>
                    <a:lnTo>
                      <a:pt x="1090" y="3007"/>
                    </a:lnTo>
                    <a:lnTo>
                      <a:pt x="1100" y="3019"/>
                    </a:lnTo>
                    <a:lnTo>
                      <a:pt x="1156" y="3118"/>
                    </a:lnTo>
                    <a:lnTo>
                      <a:pt x="1231" y="3066"/>
                    </a:lnTo>
                    <a:lnTo>
                      <a:pt x="1303" y="3010"/>
                    </a:lnTo>
                    <a:lnTo>
                      <a:pt x="1370" y="2950"/>
                    </a:lnTo>
                    <a:lnTo>
                      <a:pt x="1435" y="2885"/>
                    </a:lnTo>
                    <a:lnTo>
                      <a:pt x="1494" y="2817"/>
                    </a:lnTo>
                    <a:lnTo>
                      <a:pt x="1551" y="2745"/>
                    </a:lnTo>
                    <a:lnTo>
                      <a:pt x="1602" y="2669"/>
                    </a:lnTo>
                    <a:lnTo>
                      <a:pt x="1504" y="2613"/>
                    </a:lnTo>
                    <a:lnTo>
                      <a:pt x="1491" y="2604"/>
                    </a:lnTo>
                    <a:lnTo>
                      <a:pt x="1483" y="2592"/>
                    </a:lnTo>
                    <a:lnTo>
                      <a:pt x="1477" y="2578"/>
                    </a:lnTo>
                    <a:lnTo>
                      <a:pt x="1475" y="2564"/>
                    </a:lnTo>
                    <a:lnTo>
                      <a:pt x="1477" y="2549"/>
                    </a:lnTo>
                    <a:lnTo>
                      <a:pt x="1483" y="2534"/>
                    </a:lnTo>
                    <a:lnTo>
                      <a:pt x="1492" y="2522"/>
                    </a:lnTo>
                    <a:lnTo>
                      <a:pt x="1504" y="2512"/>
                    </a:lnTo>
                    <a:lnTo>
                      <a:pt x="1517" y="2507"/>
                    </a:lnTo>
                    <a:lnTo>
                      <a:pt x="1532" y="2505"/>
                    </a:lnTo>
                    <a:lnTo>
                      <a:pt x="1547" y="2507"/>
                    </a:lnTo>
                    <a:lnTo>
                      <a:pt x="1561" y="2513"/>
                    </a:lnTo>
                    <a:lnTo>
                      <a:pt x="1659" y="2570"/>
                    </a:lnTo>
                    <a:lnTo>
                      <a:pt x="1698" y="2489"/>
                    </a:lnTo>
                    <a:lnTo>
                      <a:pt x="1732" y="2407"/>
                    </a:lnTo>
                    <a:lnTo>
                      <a:pt x="1761" y="2322"/>
                    </a:lnTo>
                    <a:lnTo>
                      <a:pt x="1784" y="2234"/>
                    </a:lnTo>
                    <a:lnTo>
                      <a:pt x="1803" y="2144"/>
                    </a:lnTo>
                    <a:lnTo>
                      <a:pt x="1815" y="2052"/>
                    </a:lnTo>
                    <a:lnTo>
                      <a:pt x="1823" y="1958"/>
                    </a:lnTo>
                    <a:lnTo>
                      <a:pt x="1709" y="1958"/>
                    </a:lnTo>
                    <a:lnTo>
                      <a:pt x="1690" y="1955"/>
                    </a:lnTo>
                    <a:lnTo>
                      <a:pt x="1675" y="1947"/>
                    </a:lnTo>
                    <a:lnTo>
                      <a:pt x="1662" y="1934"/>
                    </a:lnTo>
                    <a:lnTo>
                      <a:pt x="1654" y="1919"/>
                    </a:lnTo>
                    <a:lnTo>
                      <a:pt x="1652" y="1901"/>
                    </a:lnTo>
                    <a:lnTo>
                      <a:pt x="1654" y="1883"/>
                    </a:lnTo>
                    <a:lnTo>
                      <a:pt x="1662" y="1866"/>
                    </a:lnTo>
                    <a:lnTo>
                      <a:pt x="1675" y="1854"/>
                    </a:lnTo>
                    <a:lnTo>
                      <a:pt x="1690" y="1846"/>
                    </a:lnTo>
                    <a:lnTo>
                      <a:pt x="1709" y="1843"/>
                    </a:lnTo>
                    <a:lnTo>
                      <a:pt x="1823" y="1843"/>
                    </a:lnTo>
                    <a:lnTo>
                      <a:pt x="1815" y="1750"/>
                    </a:lnTo>
                    <a:lnTo>
                      <a:pt x="1803" y="1658"/>
                    </a:lnTo>
                    <a:lnTo>
                      <a:pt x="1784" y="1568"/>
                    </a:lnTo>
                    <a:lnTo>
                      <a:pt x="1761" y="1480"/>
                    </a:lnTo>
                    <a:lnTo>
                      <a:pt x="1732" y="1395"/>
                    </a:lnTo>
                    <a:lnTo>
                      <a:pt x="1698" y="1312"/>
                    </a:lnTo>
                    <a:lnTo>
                      <a:pt x="1659" y="1232"/>
                    </a:lnTo>
                    <a:lnTo>
                      <a:pt x="1561" y="1288"/>
                    </a:lnTo>
                    <a:lnTo>
                      <a:pt x="1547" y="1294"/>
                    </a:lnTo>
                    <a:lnTo>
                      <a:pt x="1532" y="1297"/>
                    </a:lnTo>
                    <a:lnTo>
                      <a:pt x="1517" y="1294"/>
                    </a:lnTo>
                    <a:lnTo>
                      <a:pt x="1504" y="1288"/>
                    </a:lnTo>
                    <a:lnTo>
                      <a:pt x="1492" y="1280"/>
                    </a:lnTo>
                    <a:lnTo>
                      <a:pt x="1483" y="1267"/>
                    </a:lnTo>
                    <a:lnTo>
                      <a:pt x="1477" y="1253"/>
                    </a:lnTo>
                    <a:lnTo>
                      <a:pt x="1475" y="1238"/>
                    </a:lnTo>
                    <a:lnTo>
                      <a:pt x="1477" y="1223"/>
                    </a:lnTo>
                    <a:lnTo>
                      <a:pt x="1482" y="1210"/>
                    </a:lnTo>
                    <a:lnTo>
                      <a:pt x="1491" y="1198"/>
                    </a:lnTo>
                    <a:lnTo>
                      <a:pt x="1504" y="1189"/>
                    </a:lnTo>
                    <a:lnTo>
                      <a:pt x="1601" y="1132"/>
                    </a:lnTo>
                    <a:lnTo>
                      <a:pt x="1550" y="1057"/>
                    </a:lnTo>
                    <a:lnTo>
                      <a:pt x="1494" y="984"/>
                    </a:lnTo>
                    <a:lnTo>
                      <a:pt x="1434" y="916"/>
                    </a:lnTo>
                    <a:lnTo>
                      <a:pt x="1370" y="851"/>
                    </a:lnTo>
                    <a:lnTo>
                      <a:pt x="1303" y="792"/>
                    </a:lnTo>
                    <a:lnTo>
                      <a:pt x="1231" y="735"/>
                    </a:lnTo>
                    <a:lnTo>
                      <a:pt x="1156" y="684"/>
                    </a:lnTo>
                    <a:lnTo>
                      <a:pt x="1100" y="782"/>
                    </a:lnTo>
                    <a:lnTo>
                      <a:pt x="1090" y="795"/>
                    </a:lnTo>
                    <a:lnTo>
                      <a:pt x="1078" y="803"/>
                    </a:lnTo>
                    <a:lnTo>
                      <a:pt x="1064" y="810"/>
                    </a:lnTo>
                    <a:lnTo>
                      <a:pt x="1050" y="812"/>
                    </a:lnTo>
                    <a:lnTo>
                      <a:pt x="1035" y="810"/>
                    </a:lnTo>
                    <a:lnTo>
                      <a:pt x="1021" y="803"/>
                    </a:lnTo>
                    <a:lnTo>
                      <a:pt x="1009" y="794"/>
                    </a:lnTo>
                    <a:lnTo>
                      <a:pt x="1000" y="782"/>
                    </a:lnTo>
                    <a:lnTo>
                      <a:pt x="994" y="769"/>
                    </a:lnTo>
                    <a:lnTo>
                      <a:pt x="992" y="754"/>
                    </a:lnTo>
                    <a:lnTo>
                      <a:pt x="994" y="739"/>
                    </a:lnTo>
                    <a:lnTo>
                      <a:pt x="1000" y="725"/>
                    </a:lnTo>
                    <a:lnTo>
                      <a:pt x="1057" y="626"/>
                    </a:lnTo>
                    <a:lnTo>
                      <a:pt x="978" y="588"/>
                    </a:lnTo>
                    <a:lnTo>
                      <a:pt x="896" y="554"/>
                    </a:lnTo>
                    <a:lnTo>
                      <a:pt x="813" y="525"/>
                    </a:lnTo>
                    <a:lnTo>
                      <a:pt x="727" y="501"/>
                    </a:lnTo>
                    <a:lnTo>
                      <a:pt x="639" y="483"/>
                    </a:lnTo>
                    <a:lnTo>
                      <a:pt x="550" y="470"/>
                    </a:lnTo>
                    <a:lnTo>
                      <a:pt x="458" y="463"/>
                    </a:lnTo>
                    <a:lnTo>
                      <a:pt x="458" y="576"/>
                    </a:lnTo>
                    <a:lnTo>
                      <a:pt x="455" y="594"/>
                    </a:lnTo>
                    <a:lnTo>
                      <a:pt x="446" y="610"/>
                    </a:lnTo>
                    <a:lnTo>
                      <a:pt x="434" y="622"/>
                    </a:lnTo>
                    <a:lnTo>
                      <a:pt x="418" y="630"/>
                    </a:lnTo>
                    <a:lnTo>
                      <a:pt x="401" y="634"/>
                    </a:lnTo>
                    <a:lnTo>
                      <a:pt x="382" y="630"/>
                    </a:lnTo>
                    <a:lnTo>
                      <a:pt x="366" y="622"/>
                    </a:lnTo>
                    <a:lnTo>
                      <a:pt x="354" y="610"/>
                    </a:lnTo>
                    <a:lnTo>
                      <a:pt x="345" y="594"/>
                    </a:lnTo>
                    <a:lnTo>
                      <a:pt x="343" y="576"/>
                    </a:lnTo>
                    <a:lnTo>
                      <a:pt x="343" y="462"/>
                    </a:lnTo>
                    <a:lnTo>
                      <a:pt x="317" y="464"/>
                    </a:lnTo>
                    <a:lnTo>
                      <a:pt x="290" y="465"/>
                    </a:lnTo>
                    <a:lnTo>
                      <a:pt x="229" y="470"/>
                    </a:lnTo>
                    <a:lnTo>
                      <a:pt x="148" y="482"/>
                    </a:lnTo>
                    <a:lnTo>
                      <a:pt x="69" y="497"/>
                    </a:lnTo>
                    <a:lnTo>
                      <a:pt x="54" y="500"/>
                    </a:lnTo>
                    <a:lnTo>
                      <a:pt x="39" y="496"/>
                    </a:lnTo>
                    <a:lnTo>
                      <a:pt x="27" y="490"/>
                    </a:lnTo>
                    <a:lnTo>
                      <a:pt x="15" y="481"/>
                    </a:lnTo>
                    <a:lnTo>
                      <a:pt x="6" y="469"/>
                    </a:lnTo>
                    <a:lnTo>
                      <a:pt x="1" y="455"/>
                    </a:lnTo>
                    <a:lnTo>
                      <a:pt x="0" y="439"/>
                    </a:lnTo>
                    <a:lnTo>
                      <a:pt x="2" y="424"/>
                    </a:lnTo>
                    <a:lnTo>
                      <a:pt x="8" y="411"/>
                    </a:lnTo>
                    <a:lnTo>
                      <a:pt x="17" y="400"/>
                    </a:lnTo>
                    <a:lnTo>
                      <a:pt x="30" y="391"/>
                    </a:lnTo>
                    <a:lnTo>
                      <a:pt x="44" y="385"/>
                    </a:lnTo>
                    <a:lnTo>
                      <a:pt x="136" y="368"/>
                    </a:lnTo>
                    <a:lnTo>
                      <a:pt x="229" y="355"/>
                    </a:lnTo>
                    <a:lnTo>
                      <a:pt x="229" y="288"/>
                    </a:lnTo>
                    <a:lnTo>
                      <a:pt x="142" y="288"/>
                    </a:lnTo>
                    <a:lnTo>
                      <a:pt x="114" y="285"/>
                    </a:lnTo>
                    <a:lnTo>
                      <a:pt x="87" y="276"/>
                    </a:lnTo>
                    <a:lnTo>
                      <a:pt x="62" y="263"/>
                    </a:lnTo>
                    <a:lnTo>
                      <a:pt x="41" y="246"/>
                    </a:lnTo>
                    <a:lnTo>
                      <a:pt x="23" y="224"/>
                    </a:lnTo>
                    <a:lnTo>
                      <a:pt x="11" y="200"/>
                    </a:lnTo>
                    <a:lnTo>
                      <a:pt x="3" y="173"/>
                    </a:lnTo>
                    <a:lnTo>
                      <a:pt x="0" y="145"/>
                    </a:lnTo>
                    <a:lnTo>
                      <a:pt x="3" y="115"/>
                    </a:lnTo>
                    <a:lnTo>
                      <a:pt x="11" y="88"/>
                    </a:lnTo>
                    <a:lnTo>
                      <a:pt x="23" y="64"/>
                    </a:lnTo>
                    <a:lnTo>
                      <a:pt x="41" y="42"/>
                    </a:lnTo>
                    <a:lnTo>
                      <a:pt x="62" y="25"/>
                    </a:lnTo>
                    <a:lnTo>
                      <a:pt x="87" y="12"/>
                    </a:lnTo>
                    <a:lnTo>
                      <a:pt x="114" y="3"/>
                    </a:lnTo>
                    <a:lnTo>
                      <a:pt x="14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7" name="Freeform 51"/>
              <p:cNvSpPr>
                <a:spLocks/>
              </p:cNvSpPr>
              <p:nvPr/>
            </p:nvSpPr>
            <p:spPr bwMode="auto">
              <a:xfrm>
                <a:off x="6597651" y="1903413"/>
                <a:ext cx="71438" cy="19050"/>
              </a:xfrm>
              <a:custGeom>
                <a:avLst/>
                <a:gdLst>
                  <a:gd name="T0" fmla="*/ 57 w 401"/>
                  <a:gd name="T1" fmla="*/ 0 h 116"/>
                  <a:gd name="T2" fmla="*/ 344 w 401"/>
                  <a:gd name="T3" fmla="*/ 0 h 116"/>
                  <a:gd name="T4" fmla="*/ 362 w 401"/>
                  <a:gd name="T5" fmla="*/ 4 h 116"/>
                  <a:gd name="T6" fmla="*/ 377 w 401"/>
                  <a:gd name="T7" fmla="*/ 12 h 116"/>
                  <a:gd name="T8" fmla="*/ 390 w 401"/>
                  <a:gd name="T9" fmla="*/ 24 h 116"/>
                  <a:gd name="T10" fmla="*/ 398 w 401"/>
                  <a:gd name="T11" fmla="*/ 40 h 116"/>
                  <a:gd name="T12" fmla="*/ 401 w 401"/>
                  <a:gd name="T13" fmla="*/ 58 h 116"/>
                  <a:gd name="T14" fmla="*/ 398 w 401"/>
                  <a:gd name="T15" fmla="*/ 76 h 116"/>
                  <a:gd name="T16" fmla="*/ 390 w 401"/>
                  <a:gd name="T17" fmla="*/ 92 h 116"/>
                  <a:gd name="T18" fmla="*/ 377 w 401"/>
                  <a:gd name="T19" fmla="*/ 104 h 116"/>
                  <a:gd name="T20" fmla="*/ 362 w 401"/>
                  <a:gd name="T21" fmla="*/ 112 h 116"/>
                  <a:gd name="T22" fmla="*/ 344 w 401"/>
                  <a:gd name="T23" fmla="*/ 116 h 116"/>
                  <a:gd name="T24" fmla="*/ 57 w 401"/>
                  <a:gd name="T25" fmla="*/ 116 h 116"/>
                  <a:gd name="T26" fmla="*/ 39 w 401"/>
                  <a:gd name="T27" fmla="*/ 112 h 116"/>
                  <a:gd name="T28" fmla="*/ 23 w 401"/>
                  <a:gd name="T29" fmla="*/ 104 h 116"/>
                  <a:gd name="T30" fmla="*/ 11 w 401"/>
                  <a:gd name="T31" fmla="*/ 92 h 116"/>
                  <a:gd name="T32" fmla="*/ 2 w 401"/>
                  <a:gd name="T33" fmla="*/ 76 h 116"/>
                  <a:gd name="T34" fmla="*/ 0 w 401"/>
                  <a:gd name="T35" fmla="*/ 58 h 116"/>
                  <a:gd name="T36" fmla="*/ 2 w 401"/>
                  <a:gd name="T37" fmla="*/ 40 h 116"/>
                  <a:gd name="T38" fmla="*/ 11 w 401"/>
                  <a:gd name="T39" fmla="*/ 24 h 116"/>
                  <a:gd name="T40" fmla="*/ 23 w 401"/>
                  <a:gd name="T41" fmla="*/ 12 h 116"/>
                  <a:gd name="T42" fmla="*/ 39 w 401"/>
                  <a:gd name="T43" fmla="*/ 4 h 116"/>
                  <a:gd name="T44" fmla="*/ 57 w 401"/>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116">
                    <a:moveTo>
                      <a:pt x="57" y="0"/>
                    </a:moveTo>
                    <a:lnTo>
                      <a:pt x="344" y="0"/>
                    </a:lnTo>
                    <a:lnTo>
                      <a:pt x="362" y="4"/>
                    </a:lnTo>
                    <a:lnTo>
                      <a:pt x="377" y="12"/>
                    </a:lnTo>
                    <a:lnTo>
                      <a:pt x="390" y="24"/>
                    </a:lnTo>
                    <a:lnTo>
                      <a:pt x="398" y="40"/>
                    </a:lnTo>
                    <a:lnTo>
                      <a:pt x="401" y="58"/>
                    </a:lnTo>
                    <a:lnTo>
                      <a:pt x="398" y="76"/>
                    </a:lnTo>
                    <a:lnTo>
                      <a:pt x="390" y="92"/>
                    </a:lnTo>
                    <a:lnTo>
                      <a:pt x="377" y="104"/>
                    </a:lnTo>
                    <a:lnTo>
                      <a:pt x="362" y="112"/>
                    </a:lnTo>
                    <a:lnTo>
                      <a:pt x="344" y="116"/>
                    </a:lnTo>
                    <a:lnTo>
                      <a:pt x="57" y="116"/>
                    </a:lnTo>
                    <a:lnTo>
                      <a:pt x="39" y="112"/>
                    </a:lnTo>
                    <a:lnTo>
                      <a:pt x="23" y="104"/>
                    </a:lnTo>
                    <a:lnTo>
                      <a:pt x="11" y="92"/>
                    </a:lnTo>
                    <a:lnTo>
                      <a:pt x="2" y="76"/>
                    </a:lnTo>
                    <a:lnTo>
                      <a:pt x="0" y="58"/>
                    </a:lnTo>
                    <a:lnTo>
                      <a:pt x="2" y="40"/>
                    </a:lnTo>
                    <a:lnTo>
                      <a:pt x="11" y="24"/>
                    </a:lnTo>
                    <a:lnTo>
                      <a:pt x="23" y="12"/>
                    </a:lnTo>
                    <a:lnTo>
                      <a:pt x="39" y="4"/>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8" name="Freeform 52"/>
              <p:cNvSpPr>
                <a:spLocks/>
              </p:cNvSpPr>
              <p:nvPr/>
            </p:nvSpPr>
            <p:spPr bwMode="auto">
              <a:xfrm>
                <a:off x="6546851" y="1973263"/>
                <a:ext cx="122238" cy="20638"/>
              </a:xfrm>
              <a:custGeom>
                <a:avLst/>
                <a:gdLst>
                  <a:gd name="T0" fmla="*/ 57 w 687"/>
                  <a:gd name="T1" fmla="*/ 0 h 115"/>
                  <a:gd name="T2" fmla="*/ 630 w 687"/>
                  <a:gd name="T3" fmla="*/ 0 h 115"/>
                  <a:gd name="T4" fmla="*/ 648 w 687"/>
                  <a:gd name="T5" fmla="*/ 3 h 115"/>
                  <a:gd name="T6" fmla="*/ 663 w 687"/>
                  <a:gd name="T7" fmla="*/ 11 h 115"/>
                  <a:gd name="T8" fmla="*/ 676 w 687"/>
                  <a:gd name="T9" fmla="*/ 24 h 115"/>
                  <a:gd name="T10" fmla="*/ 684 w 687"/>
                  <a:gd name="T11" fmla="*/ 39 h 115"/>
                  <a:gd name="T12" fmla="*/ 687 w 687"/>
                  <a:gd name="T13" fmla="*/ 57 h 115"/>
                  <a:gd name="T14" fmla="*/ 684 w 687"/>
                  <a:gd name="T15" fmla="*/ 75 h 115"/>
                  <a:gd name="T16" fmla="*/ 676 w 687"/>
                  <a:gd name="T17" fmla="*/ 91 h 115"/>
                  <a:gd name="T18" fmla="*/ 663 w 687"/>
                  <a:gd name="T19" fmla="*/ 103 h 115"/>
                  <a:gd name="T20" fmla="*/ 648 w 687"/>
                  <a:gd name="T21" fmla="*/ 112 h 115"/>
                  <a:gd name="T22" fmla="*/ 630 w 687"/>
                  <a:gd name="T23" fmla="*/ 115 h 115"/>
                  <a:gd name="T24" fmla="*/ 57 w 687"/>
                  <a:gd name="T25" fmla="*/ 115 h 115"/>
                  <a:gd name="T26" fmla="*/ 38 w 687"/>
                  <a:gd name="T27" fmla="*/ 112 h 115"/>
                  <a:gd name="T28" fmla="*/ 23 w 687"/>
                  <a:gd name="T29" fmla="*/ 103 h 115"/>
                  <a:gd name="T30" fmla="*/ 10 w 687"/>
                  <a:gd name="T31" fmla="*/ 91 h 115"/>
                  <a:gd name="T32" fmla="*/ 2 w 687"/>
                  <a:gd name="T33" fmla="*/ 75 h 115"/>
                  <a:gd name="T34" fmla="*/ 0 w 687"/>
                  <a:gd name="T35" fmla="*/ 57 h 115"/>
                  <a:gd name="T36" fmla="*/ 2 w 687"/>
                  <a:gd name="T37" fmla="*/ 39 h 115"/>
                  <a:gd name="T38" fmla="*/ 10 w 687"/>
                  <a:gd name="T39" fmla="*/ 24 h 115"/>
                  <a:gd name="T40" fmla="*/ 23 w 687"/>
                  <a:gd name="T41" fmla="*/ 11 h 115"/>
                  <a:gd name="T42" fmla="*/ 38 w 687"/>
                  <a:gd name="T43" fmla="*/ 3 h 115"/>
                  <a:gd name="T44" fmla="*/ 57 w 687"/>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7" h="115">
                    <a:moveTo>
                      <a:pt x="57" y="0"/>
                    </a:moveTo>
                    <a:lnTo>
                      <a:pt x="630" y="0"/>
                    </a:lnTo>
                    <a:lnTo>
                      <a:pt x="648" y="3"/>
                    </a:lnTo>
                    <a:lnTo>
                      <a:pt x="663" y="11"/>
                    </a:lnTo>
                    <a:lnTo>
                      <a:pt x="676" y="24"/>
                    </a:lnTo>
                    <a:lnTo>
                      <a:pt x="684" y="39"/>
                    </a:lnTo>
                    <a:lnTo>
                      <a:pt x="687" y="57"/>
                    </a:lnTo>
                    <a:lnTo>
                      <a:pt x="684" y="75"/>
                    </a:lnTo>
                    <a:lnTo>
                      <a:pt x="676" y="91"/>
                    </a:lnTo>
                    <a:lnTo>
                      <a:pt x="663" y="103"/>
                    </a:lnTo>
                    <a:lnTo>
                      <a:pt x="648" y="112"/>
                    </a:lnTo>
                    <a:lnTo>
                      <a:pt x="630" y="115"/>
                    </a:lnTo>
                    <a:lnTo>
                      <a:pt x="57" y="115"/>
                    </a:lnTo>
                    <a:lnTo>
                      <a:pt x="38" y="112"/>
                    </a:lnTo>
                    <a:lnTo>
                      <a:pt x="23" y="103"/>
                    </a:lnTo>
                    <a:lnTo>
                      <a:pt x="10" y="91"/>
                    </a:lnTo>
                    <a:lnTo>
                      <a:pt x="2" y="75"/>
                    </a:lnTo>
                    <a:lnTo>
                      <a:pt x="0" y="57"/>
                    </a:lnTo>
                    <a:lnTo>
                      <a:pt x="2" y="39"/>
                    </a:lnTo>
                    <a:lnTo>
                      <a:pt x="10" y="24"/>
                    </a:lnTo>
                    <a:lnTo>
                      <a:pt x="23" y="11"/>
                    </a:lnTo>
                    <a:lnTo>
                      <a:pt x="38" y="3"/>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9" name="Freeform 53"/>
              <p:cNvSpPr>
                <a:spLocks/>
              </p:cNvSpPr>
              <p:nvPr/>
            </p:nvSpPr>
            <p:spPr bwMode="auto">
              <a:xfrm>
                <a:off x="6496051" y="2044701"/>
                <a:ext cx="173038" cy="20638"/>
              </a:xfrm>
              <a:custGeom>
                <a:avLst/>
                <a:gdLst>
                  <a:gd name="T0" fmla="*/ 57 w 974"/>
                  <a:gd name="T1" fmla="*/ 0 h 115"/>
                  <a:gd name="T2" fmla="*/ 917 w 974"/>
                  <a:gd name="T3" fmla="*/ 0 h 115"/>
                  <a:gd name="T4" fmla="*/ 935 w 974"/>
                  <a:gd name="T5" fmla="*/ 3 h 115"/>
                  <a:gd name="T6" fmla="*/ 950 w 974"/>
                  <a:gd name="T7" fmla="*/ 11 h 115"/>
                  <a:gd name="T8" fmla="*/ 963 w 974"/>
                  <a:gd name="T9" fmla="*/ 23 h 115"/>
                  <a:gd name="T10" fmla="*/ 971 w 974"/>
                  <a:gd name="T11" fmla="*/ 40 h 115"/>
                  <a:gd name="T12" fmla="*/ 974 w 974"/>
                  <a:gd name="T13" fmla="*/ 57 h 115"/>
                  <a:gd name="T14" fmla="*/ 971 w 974"/>
                  <a:gd name="T15" fmla="*/ 75 h 115"/>
                  <a:gd name="T16" fmla="*/ 963 w 974"/>
                  <a:gd name="T17" fmla="*/ 91 h 115"/>
                  <a:gd name="T18" fmla="*/ 950 w 974"/>
                  <a:gd name="T19" fmla="*/ 103 h 115"/>
                  <a:gd name="T20" fmla="*/ 935 w 974"/>
                  <a:gd name="T21" fmla="*/ 112 h 115"/>
                  <a:gd name="T22" fmla="*/ 917 w 974"/>
                  <a:gd name="T23" fmla="*/ 115 h 115"/>
                  <a:gd name="T24" fmla="*/ 57 w 974"/>
                  <a:gd name="T25" fmla="*/ 115 h 115"/>
                  <a:gd name="T26" fmla="*/ 39 w 974"/>
                  <a:gd name="T27" fmla="*/ 112 h 115"/>
                  <a:gd name="T28" fmla="*/ 23 w 974"/>
                  <a:gd name="T29" fmla="*/ 103 h 115"/>
                  <a:gd name="T30" fmla="*/ 11 w 974"/>
                  <a:gd name="T31" fmla="*/ 91 h 115"/>
                  <a:gd name="T32" fmla="*/ 2 w 974"/>
                  <a:gd name="T33" fmla="*/ 75 h 115"/>
                  <a:gd name="T34" fmla="*/ 0 w 974"/>
                  <a:gd name="T35" fmla="*/ 57 h 115"/>
                  <a:gd name="T36" fmla="*/ 2 w 974"/>
                  <a:gd name="T37" fmla="*/ 40 h 115"/>
                  <a:gd name="T38" fmla="*/ 11 w 974"/>
                  <a:gd name="T39" fmla="*/ 23 h 115"/>
                  <a:gd name="T40" fmla="*/ 23 w 974"/>
                  <a:gd name="T41" fmla="*/ 11 h 115"/>
                  <a:gd name="T42" fmla="*/ 39 w 974"/>
                  <a:gd name="T43" fmla="*/ 3 h 115"/>
                  <a:gd name="T44" fmla="*/ 57 w 974"/>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4" h="115">
                    <a:moveTo>
                      <a:pt x="57" y="0"/>
                    </a:moveTo>
                    <a:lnTo>
                      <a:pt x="917" y="0"/>
                    </a:lnTo>
                    <a:lnTo>
                      <a:pt x="935" y="3"/>
                    </a:lnTo>
                    <a:lnTo>
                      <a:pt x="950" y="11"/>
                    </a:lnTo>
                    <a:lnTo>
                      <a:pt x="963" y="23"/>
                    </a:lnTo>
                    <a:lnTo>
                      <a:pt x="971" y="40"/>
                    </a:lnTo>
                    <a:lnTo>
                      <a:pt x="974" y="57"/>
                    </a:lnTo>
                    <a:lnTo>
                      <a:pt x="971" y="75"/>
                    </a:lnTo>
                    <a:lnTo>
                      <a:pt x="963" y="91"/>
                    </a:lnTo>
                    <a:lnTo>
                      <a:pt x="950" y="103"/>
                    </a:lnTo>
                    <a:lnTo>
                      <a:pt x="935" y="112"/>
                    </a:lnTo>
                    <a:lnTo>
                      <a:pt x="917" y="115"/>
                    </a:lnTo>
                    <a:lnTo>
                      <a:pt x="57" y="115"/>
                    </a:lnTo>
                    <a:lnTo>
                      <a:pt x="39" y="112"/>
                    </a:lnTo>
                    <a:lnTo>
                      <a:pt x="23" y="103"/>
                    </a:lnTo>
                    <a:lnTo>
                      <a:pt x="11" y="91"/>
                    </a:lnTo>
                    <a:lnTo>
                      <a:pt x="2" y="75"/>
                    </a:lnTo>
                    <a:lnTo>
                      <a:pt x="0" y="57"/>
                    </a:lnTo>
                    <a:lnTo>
                      <a:pt x="2" y="40"/>
                    </a:lnTo>
                    <a:lnTo>
                      <a:pt x="11" y="23"/>
                    </a:lnTo>
                    <a:lnTo>
                      <a:pt x="23" y="11"/>
                    </a:lnTo>
                    <a:lnTo>
                      <a:pt x="39" y="3"/>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40" name="Freeform 54"/>
              <p:cNvSpPr>
                <a:spLocks/>
              </p:cNvSpPr>
              <p:nvPr/>
            </p:nvSpPr>
            <p:spPr bwMode="auto">
              <a:xfrm>
                <a:off x="6456363" y="2116138"/>
                <a:ext cx="212725" cy="20638"/>
              </a:xfrm>
              <a:custGeom>
                <a:avLst/>
                <a:gdLst>
                  <a:gd name="T0" fmla="*/ 57 w 1203"/>
                  <a:gd name="T1" fmla="*/ 0 h 115"/>
                  <a:gd name="T2" fmla="*/ 1146 w 1203"/>
                  <a:gd name="T3" fmla="*/ 0 h 115"/>
                  <a:gd name="T4" fmla="*/ 1164 w 1203"/>
                  <a:gd name="T5" fmla="*/ 3 h 115"/>
                  <a:gd name="T6" fmla="*/ 1179 w 1203"/>
                  <a:gd name="T7" fmla="*/ 12 h 115"/>
                  <a:gd name="T8" fmla="*/ 1192 w 1203"/>
                  <a:gd name="T9" fmla="*/ 24 h 115"/>
                  <a:gd name="T10" fmla="*/ 1200 w 1203"/>
                  <a:gd name="T11" fmla="*/ 40 h 115"/>
                  <a:gd name="T12" fmla="*/ 1203 w 1203"/>
                  <a:gd name="T13" fmla="*/ 58 h 115"/>
                  <a:gd name="T14" fmla="*/ 1200 w 1203"/>
                  <a:gd name="T15" fmla="*/ 75 h 115"/>
                  <a:gd name="T16" fmla="*/ 1192 w 1203"/>
                  <a:gd name="T17" fmla="*/ 92 h 115"/>
                  <a:gd name="T18" fmla="*/ 1179 w 1203"/>
                  <a:gd name="T19" fmla="*/ 104 h 115"/>
                  <a:gd name="T20" fmla="*/ 1164 w 1203"/>
                  <a:gd name="T21" fmla="*/ 112 h 115"/>
                  <a:gd name="T22" fmla="*/ 1146 w 1203"/>
                  <a:gd name="T23" fmla="*/ 115 h 115"/>
                  <a:gd name="T24" fmla="*/ 57 w 1203"/>
                  <a:gd name="T25" fmla="*/ 115 h 115"/>
                  <a:gd name="T26" fmla="*/ 39 w 1203"/>
                  <a:gd name="T27" fmla="*/ 112 h 115"/>
                  <a:gd name="T28" fmla="*/ 23 w 1203"/>
                  <a:gd name="T29" fmla="*/ 104 h 115"/>
                  <a:gd name="T30" fmla="*/ 10 w 1203"/>
                  <a:gd name="T31" fmla="*/ 92 h 115"/>
                  <a:gd name="T32" fmla="*/ 3 w 1203"/>
                  <a:gd name="T33" fmla="*/ 75 h 115"/>
                  <a:gd name="T34" fmla="*/ 0 w 1203"/>
                  <a:gd name="T35" fmla="*/ 58 h 115"/>
                  <a:gd name="T36" fmla="*/ 3 w 1203"/>
                  <a:gd name="T37" fmla="*/ 40 h 115"/>
                  <a:gd name="T38" fmla="*/ 10 w 1203"/>
                  <a:gd name="T39" fmla="*/ 24 h 115"/>
                  <a:gd name="T40" fmla="*/ 23 w 1203"/>
                  <a:gd name="T41" fmla="*/ 12 h 115"/>
                  <a:gd name="T42" fmla="*/ 39 w 1203"/>
                  <a:gd name="T43" fmla="*/ 3 h 115"/>
                  <a:gd name="T44" fmla="*/ 57 w 1203"/>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3" h="115">
                    <a:moveTo>
                      <a:pt x="57" y="0"/>
                    </a:moveTo>
                    <a:lnTo>
                      <a:pt x="1146" y="0"/>
                    </a:lnTo>
                    <a:lnTo>
                      <a:pt x="1164" y="3"/>
                    </a:lnTo>
                    <a:lnTo>
                      <a:pt x="1179" y="12"/>
                    </a:lnTo>
                    <a:lnTo>
                      <a:pt x="1192" y="24"/>
                    </a:lnTo>
                    <a:lnTo>
                      <a:pt x="1200" y="40"/>
                    </a:lnTo>
                    <a:lnTo>
                      <a:pt x="1203" y="58"/>
                    </a:lnTo>
                    <a:lnTo>
                      <a:pt x="1200" y="75"/>
                    </a:lnTo>
                    <a:lnTo>
                      <a:pt x="1192" y="92"/>
                    </a:lnTo>
                    <a:lnTo>
                      <a:pt x="1179" y="104"/>
                    </a:lnTo>
                    <a:lnTo>
                      <a:pt x="1164" y="112"/>
                    </a:lnTo>
                    <a:lnTo>
                      <a:pt x="1146" y="115"/>
                    </a:lnTo>
                    <a:lnTo>
                      <a:pt x="57" y="115"/>
                    </a:lnTo>
                    <a:lnTo>
                      <a:pt x="39" y="112"/>
                    </a:lnTo>
                    <a:lnTo>
                      <a:pt x="23" y="104"/>
                    </a:lnTo>
                    <a:lnTo>
                      <a:pt x="10" y="92"/>
                    </a:lnTo>
                    <a:lnTo>
                      <a:pt x="3" y="75"/>
                    </a:lnTo>
                    <a:lnTo>
                      <a:pt x="0" y="58"/>
                    </a:lnTo>
                    <a:lnTo>
                      <a:pt x="3" y="40"/>
                    </a:lnTo>
                    <a:lnTo>
                      <a:pt x="10" y="24"/>
                    </a:lnTo>
                    <a:lnTo>
                      <a:pt x="23" y="12"/>
                    </a:lnTo>
                    <a:lnTo>
                      <a:pt x="39" y="3"/>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41" name="Freeform 55"/>
              <p:cNvSpPr>
                <a:spLocks/>
              </p:cNvSpPr>
              <p:nvPr/>
            </p:nvSpPr>
            <p:spPr bwMode="auto">
              <a:xfrm>
                <a:off x="6516688" y="2187576"/>
                <a:ext cx="152400" cy="20638"/>
              </a:xfrm>
              <a:custGeom>
                <a:avLst/>
                <a:gdLst>
                  <a:gd name="T0" fmla="*/ 57 w 859"/>
                  <a:gd name="T1" fmla="*/ 0 h 115"/>
                  <a:gd name="T2" fmla="*/ 802 w 859"/>
                  <a:gd name="T3" fmla="*/ 0 h 115"/>
                  <a:gd name="T4" fmla="*/ 820 w 859"/>
                  <a:gd name="T5" fmla="*/ 3 h 115"/>
                  <a:gd name="T6" fmla="*/ 835 w 859"/>
                  <a:gd name="T7" fmla="*/ 12 h 115"/>
                  <a:gd name="T8" fmla="*/ 848 w 859"/>
                  <a:gd name="T9" fmla="*/ 24 h 115"/>
                  <a:gd name="T10" fmla="*/ 856 w 859"/>
                  <a:gd name="T11" fmla="*/ 40 h 115"/>
                  <a:gd name="T12" fmla="*/ 859 w 859"/>
                  <a:gd name="T13" fmla="*/ 58 h 115"/>
                  <a:gd name="T14" fmla="*/ 856 w 859"/>
                  <a:gd name="T15" fmla="*/ 76 h 115"/>
                  <a:gd name="T16" fmla="*/ 848 w 859"/>
                  <a:gd name="T17" fmla="*/ 91 h 115"/>
                  <a:gd name="T18" fmla="*/ 835 w 859"/>
                  <a:gd name="T19" fmla="*/ 104 h 115"/>
                  <a:gd name="T20" fmla="*/ 820 w 859"/>
                  <a:gd name="T21" fmla="*/ 112 h 115"/>
                  <a:gd name="T22" fmla="*/ 802 w 859"/>
                  <a:gd name="T23" fmla="*/ 115 h 115"/>
                  <a:gd name="T24" fmla="*/ 57 w 859"/>
                  <a:gd name="T25" fmla="*/ 115 h 115"/>
                  <a:gd name="T26" fmla="*/ 38 w 859"/>
                  <a:gd name="T27" fmla="*/ 112 h 115"/>
                  <a:gd name="T28" fmla="*/ 23 w 859"/>
                  <a:gd name="T29" fmla="*/ 104 h 115"/>
                  <a:gd name="T30" fmla="*/ 10 w 859"/>
                  <a:gd name="T31" fmla="*/ 91 h 115"/>
                  <a:gd name="T32" fmla="*/ 3 w 859"/>
                  <a:gd name="T33" fmla="*/ 76 h 115"/>
                  <a:gd name="T34" fmla="*/ 0 w 859"/>
                  <a:gd name="T35" fmla="*/ 58 h 115"/>
                  <a:gd name="T36" fmla="*/ 3 w 859"/>
                  <a:gd name="T37" fmla="*/ 40 h 115"/>
                  <a:gd name="T38" fmla="*/ 10 w 859"/>
                  <a:gd name="T39" fmla="*/ 24 h 115"/>
                  <a:gd name="T40" fmla="*/ 23 w 859"/>
                  <a:gd name="T41" fmla="*/ 12 h 115"/>
                  <a:gd name="T42" fmla="*/ 38 w 859"/>
                  <a:gd name="T43" fmla="*/ 3 h 115"/>
                  <a:gd name="T44" fmla="*/ 57 w 859"/>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9" h="115">
                    <a:moveTo>
                      <a:pt x="57" y="0"/>
                    </a:moveTo>
                    <a:lnTo>
                      <a:pt x="802" y="0"/>
                    </a:lnTo>
                    <a:lnTo>
                      <a:pt x="820" y="3"/>
                    </a:lnTo>
                    <a:lnTo>
                      <a:pt x="835" y="12"/>
                    </a:lnTo>
                    <a:lnTo>
                      <a:pt x="848" y="24"/>
                    </a:lnTo>
                    <a:lnTo>
                      <a:pt x="856" y="40"/>
                    </a:lnTo>
                    <a:lnTo>
                      <a:pt x="859" y="58"/>
                    </a:lnTo>
                    <a:lnTo>
                      <a:pt x="856" y="76"/>
                    </a:lnTo>
                    <a:lnTo>
                      <a:pt x="848" y="91"/>
                    </a:lnTo>
                    <a:lnTo>
                      <a:pt x="835" y="104"/>
                    </a:lnTo>
                    <a:lnTo>
                      <a:pt x="820" y="112"/>
                    </a:lnTo>
                    <a:lnTo>
                      <a:pt x="802" y="115"/>
                    </a:lnTo>
                    <a:lnTo>
                      <a:pt x="57" y="115"/>
                    </a:lnTo>
                    <a:lnTo>
                      <a:pt x="38" y="112"/>
                    </a:lnTo>
                    <a:lnTo>
                      <a:pt x="23" y="104"/>
                    </a:lnTo>
                    <a:lnTo>
                      <a:pt x="10" y="91"/>
                    </a:lnTo>
                    <a:lnTo>
                      <a:pt x="3" y="76"/>
                    </a:lnTo>
                    <a:lnTo>
                      <a:pt x="0" y="58"/>
                    </a:lnTo>
                    <a:lnTo>
                      <a:pt x="3" y="40"/>
                    </a:lnTo>
                    <a:lnTo>
                      <a:pt x="10" y="24"/>
                    </a:lnTo>
                    <a:lnTo>
                      <a:pt x="23" y="12"/>
                    </a:lnTo>
                    <a:lnTo>
                      <a:pt x="38" y="3"/>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42" name="Freeform 56"/>
              <p:cNvSpPr>
                <a:spLocks/>
              </p:cNvSpPr>
              <p:nvPr/>
            </p:nvSpPr>
            <p:spPr bwMode="auto">
              <a:xfrm>
                <a:off x="6577013" y="2259013"/>
                <a:ext cx="92075" cy="19050"/>
              </a:xfrm>
              <a:custGeom>
                <a:avLst/>
                <a:gdLst>
                  <a:gd name="T0" fmla="*/ 57 w 515"/>
                  <a:gd name="T1" fmla="*/ 0 h 116"/>
                  <a:gd name="T2" fmla="*/ 458 w 515"/>
                  <a:gd name="T3" fmla="*/ 0 h 116"/>
                  <a:gd name="T4" fmla="*/ 476 w 515"/>
                  <a:gd name="T5" fmla="*/ 4 h 116"/>
                  <a:gd name="T6" fmla="*/ 491 w 515"/>
                  <a:gd name="T7" fmla="*/ 12 h 116"/>
                  <a:gd name="T8" fmla="*/ 504 w 515"/>
                  <a:gd name="T9" fmla="*/ 24 h 116"/>
                  <a:gd name="T10" fmla="*/ 512 w 515"/>
                  <a:gd name="T11" fmla="*/ 40 h 116"/>
                  <a:gd name="T12" fmla="*/ 515 w 515"/>
                  <a:gd name="T13" fmla="*/ 58 h 116"/>
                  <a:gd name="T14" fmla="*/ 512 w 515"/>
                  <a:gd name="T15" fmla="*/ 76 h 116"/>
                  <a:gd name="T16" fmla="*/ 504 w 515"/>
                  <a:gd name="T17" fmla="*/ 92 h 116"/>
                  <a:gd name="T18" fmla="*/ 491 w 515"/>
                  <a:gd name="T19" fmla="*/ 104 h 116"/>
                  <a:gd name="T20" fmla="*/ 476 w 515"/>
                  <a:gd name="T21" fmla="*/ 112 h 116"/>
                  <a:gd name="T22" fmla="*/ 458 w 515"/>
                  <a:gd name="T23" fmla="*/ 116 h 116"/>
                  <a:gd name="T24" fmla="*/ 57 w 515"/>
                  <a:gd name="T25" fmla="*/ 116 h 116"/>
                  <a:gd name="T26" fmla="*/ 38 w 515"/>
                  <a:gd name="T27" fmla="*/ 112 h 116"/>
                  <a:gd name="T28" fmla="*/ 22 w 515"/>
                  <a:gd name="T29" fmla="*/ 104 h 116"/>
                  <a:gd name="T30" fmla="*/ 10 w 515"/>
                  <a:gd name="T31" fmla="*/ 92 h 116"/>
                  <a:gd name="T32" fmla="*/ 3 w 515"/>
                  <a:gd name="T33" fmla="*/ 76 h 116"/>
                  <a:gd name="T34" fmla="*/ 0 w 515"/>
                  <a:gd name="T35" fmla="*/ 58 h 116"/>
                  <a:gd name="T36" fmla="*/ 3 w 515"/>
                  <a:gd name="T37" fmla="*/ 40 h 116"/>
                  <a:gd name="T38" fmla="*/ 10 w 515"/>
                  <a:gd name="T39" fmla="*/ 24 h 116"/>
                  <a:gd name="T40" fmla="*/ 22 w 515"/>
                  <a:gd name="T41" fmla="*/ 12 h 116"/>
                  <a:gd name="T42" fmla="*/ 38 w 515"/>
                  <a:gd name="T43" fmla="*/ 4 h 116"/>
                  <a:gd name="T44" fmla="*/ 57 w 515"/>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16">
                    <a:moveTo>
                      <a:pt x="57" y="0"/>
                    </a:moveTo>
                    <a:lnTo>
                      <a:pt x="458" y="0"/>
                    </a:lnTo>
                    <a:lnTo>
                      <a:pt x="476" y="4"/>
                    </a:lnTo>
                    <a:lnTo>
                      <a:pt x="491" y="12"/>
                    </a:lnTo>
                    <a:lnTo>
                      <a:pt x="504" y="24"/>
                    </a:lnTo>
                    <a:lnTo>
                      <a:pt x="512" y="40"/>
                    </a:lnTo>
                    <a:lnTo>
                      <a:pt x="515" y="58"/>
                    </a:lnTo>
                    <a:lnTo>
                      <a:pt x="512" y="76"/>
                    </a:lnTo>
                    <a:lnTo>
                      <a:pt x="504" y="92"/>
                    </a:lnTo>
                    <a:lnTo>
                      <a:pt x="491" y="104"/>
                    </a:lnTo>
                    <a:lnTo>
                      <a:pt x="476" y="112"/>
                    </a:lnTo>
                    <a:lnTo>
                      <a:pt x="458" y="116"/>
                    </a:lnTo>
                    <a:lnTo>
                      <a:pt x="57" y="116"/>
                    </a:lnTo>
                    <a:lnTo>
                      <a:pt x="38" y="112"/>
                    </a:lnTo>
                    <a:lnTo>
                      <a:pt x="22" y="104"/>
                    </a:lnTo>
                    <a:lnTo>
                      <a:pt x="10" y="92"/>
                    </a:lnTo>
                    <a:lnTo>
                      <a:pt x="3" y="76"/>
                    </a:lnTo>
                    <a:lnTo>
                      <a:pt x="0" y="58"/>
                    </a:lnTo>
                    <a:lnTo>
                      <a:pt x="3" y="40"/>
                    </a:lnTo>
                    <a:lnTo>
                      <a:pt x="10" y="24"/>
                    </a:lnTo>
                    <a:lnTo>
                      <a:pt x="22" y="12"/>
                    </a:lnTo>
                    <a:lnTo>
                      <a:pt x="38" y="4"/>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sp>
        <p:nvSpPr>
          <p:cNvPr id="143" name="Inhaltsplatzhalter 4"/>
          <p:cNvSpPr txBox="1">
            <a:spLocks/>
          </p:cNvSpPr>
          <p:nvPr/>
        </p:nvSpPr>
        <p:spPr>
          <a:xfrm>
            <a:off x="286883" y="4163225"/>
            <a:ext cx="6276273" cy="68916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350" b="1" dirty="0">
                <a:latin typeface="+mj-lt"/>
              </a:rPr>
              <a:t>TITLE GOES HERE</a:t>
            </a:r>
          </a:p>
          <a:p>
            <a:pPr marL="0" indent="0" algn="ctr">
              <a:buNone/>
            </a:pPr>
            <a:r>
              <a:rPr lang="en-US" sz="900" dirty="0">
                <a:latin typeface="+mn-lt"/>
              </a:rPr>
              <a:t>This is a sample text. You simply add your own text and description here. This text is fully editable. It can be replaced with your own style. You can change its color or font size. </a:t>
            </a:r>
            <a:r>
              <a:rPr lang="en-US" sz="900" dirty="0"/>
              <a:t>This is a sample text. You simply add your own text and description here. This text is fully editable. It can be replaced with your own style. </a:t>
            </a:r>
          </a:p>
        </p:txBody>
      </p:sp>
    </p:spTree>
    <p:extLst>
      <p:ext uri="{BB962C8B-B14F-4D97-AF65-F5344CB8AC3E}">
        <p14:creationId xmlns:p14="http://schemas.microsoft.com/office/powerpoint/2010/main" val="3961351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p:cTn id="7" dur="500" fill="hold"/>
                                        <p:tgtEl>
                                          <p:spTgt spid="109"/>
                                        </p:tgtEl>
                                        <p:attrNameLst>
                                          <p:attrName>ppt_w</p:attrName>
                                        </p:attrNameLst>
                                      </p:cBhvr>
                                      <p:tavLst>
                                        <p:tav tm="0">
                                          <p:val>
                                            <p:fltVal val="0"/>
                                          </p:val>
                                        </p:tav>
                                        <p:tav tm="100000">
                                          <p:val>
                                            <p:strVal val="#ppt_w"/>
                                          </p:val>
                                        </p:tav>
                                      </p:tavLst>
                                    </p:anim>
                                    <p:anim calcmode="lin" valueType="num">
                                      <p:cBhvr>
                                        <p:cTn id="8" dur="500" fill="hold"/>
                                        <p:tgtEl>
                                          <p:spTgt spid="109"/>
                                        </p:tgtEl>
                                        <p:attrNameLst>
                                          <p:attrName>ppt_h</p:attrName>
                                        </p:attrNameLst>
                                      </p:cBhvr>
                                      <p:tavLst>
                                        <p:tav tm="0">
                                          <p:val>
                                            <p:fltVal val="0"/>
                                          </p:val>
                                        </p:tav>
                                        <p:tav tm="100000">
                                          <p:val>
                                            <p:strVal val="#ppt_h"/>
                                          </p:val>
                                        </p:tav>
                                      </p:tavLst>
                                    </p:anim>
                                    <p:animEffect transition="in" filter="fade">
                                      <p:cBhvr>
                                        <p:cTn id="9" dur="500"/>
                                        <p:tgtEl>
                                          <p:spTgt spid="109"/>
                                        </p:tgtEl>
                                      </p:cBhvr>
                                    </p:animEffect>
                                  </p:childTnLst>
                                </p:cTn>
                              </p:par>
                              <p:par>
                                <p:cTn id="10" presetID="2" presetClass="entr" presetSubtype="8" accel="20000" decel="80000" fill="hold" grpId="0" nodeType="withEffect">
                                  <p:stCondLst>
                                    <p:cond delay="0"/>
                                  </p:stCondLst>
                                  <p:childTnLst>
                                    <p:set>
                                      <p:cBhvr>
                                        <p:cTn id="11" dur="1" fill="hold">
                                          <p:stCondLst>
                                            <p:cond delay="0"/>
                                          </p:stCondLst>
                                        </p:cTn>
                                        <p:tgtEl>
                                          <p:spTgt spid="99"/>
                                        </p:tgtEl>
                                        <p:attrNameLst>
                                          <p:attrName>style.visibility</p:attrName>
                                        </p:attrNameLst>
                                      </p:cBhvr>
                                      <p:to>
                                        <p:strVal val="visible"/>
                                      </p:to>
                                    </p:set>
                                    <p:anim calcmode="lin" valueType="num">
                                      <p:cBhvr additive="base">
                                        <p:cTn id="12" dur="500" fill="hold"/>
                                        <p:tgtEl>
                                          <p:spTgt spid="99"/>
                                        </p:tgtEl>
                                        <p:attrNameLst>
                                          <p:attrName>ppt_x</p:attrName>
                                        </p:attrNameLst>
                                      </p:cBhvr>
                                      <p:tavLst>
                                        <p:tav tm="0">
                                          <p:val>
                                            <p:strVal val="0-#ppt_w/2"/>
                                          </p:val>
                                        </p:tav>
                                        <p:tav tm="100000">
                                          <p:val>
                                            <p:strVal val="#ppt_x"/>
                                          </p:val>
                                        </p:tav>
                                      </p:tavLst>
                                    </p:anim>
                                    <p:anim calcmode="lin" valueType="num">
                                      <p:cBhvr additive="base">
                                        <p:cTn id="13" dur="500" fill="hold"/>
                                        <p:tgtEl>
                                          <p:spTgt spid="99"/>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100"/>
                                        </p:tgtEl>
                                        <p:attrNameLst>
                                          <p:attrName>style.visibility</p:attrName>
                                        </p:attrNameLst>
                                      </p:cBhvr>
                                      <p:to>
                                        <p:strVal val="visible"/>
                                      </p:to>
                                    </p:set>
                                    <p:anim calcmode="lin" valueType="num">
                                      <p:cBhvr>
                                        <p:cTn id="17" dur="500" fill="hold"/>
                                        <p:tgtEl>
                                          <p:spTgt spid="100"/>
                                        </p:tgtEl>
                                        <p:attrNameLst>
                                          <p:attrName>ppt_w</p:attrName>
                                        </p:attrNameLst>
                                      </p:cBhvr>
                                      <p:tavLst>
                                        <p:tav tm="0">
                                          <p:val>
                                            <p:fltVal val="0"/>
                                          </p:val>
                                        </p:tav>
                                        <p:tav tm="100000">
                                          <p:val>
                                            <p:strVal val="#ppt_w"/>
                                          </p:val>
                                        </p:tav>
                                      </p:tavLst>
                                    </p:anim>
                                    <p:anim calcmode="lin" valueType="num">
                                      <p:cBhvr>
                                        <p:cTn id="18" dur="500" fill="hold"/>
                                        <p:tgtEl>
                                          <p:spTgt spid="100"/>
                                        </p:tgtEl>
                                        <p:attrNameLst>
                                          <p:attrName>ppt_h</p:attrName>
                                        </p:attrNameLst>
                                      </p:cBhvr>
                                      <p:tavLst>
                                        <p:tav tm="0">
                                          <p:val>
                                            <p:fltVal val="0"/>
                                          </p:val>
                                        </p:tav>
                                        <p:tav tm="100000">
                                          <p:val>
                                            <p:strVal val="#ppt_h"/>
                                          </p:val>
                                        </p:tav>
                                      </p:tavLst>
                                    </p:anim>
                                    <p:animEffect transition="in" filter="fade">
                                      <p:cBhvr>
                                        <p:cTn id="19" dur="500"/>
                                        <p:tgtEl>
                                          <p:spTgt spid="100"/>
                                        </p:tgtEl>
                                      </p:cBhvr>
                                    </p:animEffect>
                                  </p:childTnLst>
                                </p:cTn>
                              </p:par>
                              <p:par>
                                <p:cTn id="20" presetID="2" presetClass="entr" presetSubtype="8" accel="20000" decel="80000" fill="hold" grpId="0" nodeType="withEffect">
                                  <p:stCondLst>
                                    <p:cond delay="0"/>
                                  </p:stCondLst>
                                  <p:childTnLst>
                                    <p:set>
                                      <p:cBhvr>
                                        <p:cTn id="21" dur="1" fill="hold">
                                          <p:stCondLst>
                                            <p:cond delay="0"/>
                                          </p:stCondLst>
                                        </p:cTn>
                                        <p:tgtEl>
                                          <p:spTgt spid="117"/>
                                        </p:tgtEl>
                                        <p:attrNameLst>
                                          <p:attrName>style.visibility</p:attrName>
                                        </p:attrNameLst>
                                      </p:cBhvr>
                                      <p:to>
                                        <p:strVal val="visible"/>
                                      </p:to>
                                    </p:set>
                                    <p:anim calcmode="lin" valueType="num">
                                      <p:cBhvr additive="base">
                                        <p:cTn id="22" dur="500" fill="hold"/>
                                        <p:tgtEl>
                                          <p:spTgt spid="117"/>
                                        </p:tgtEl>
                                        <p:attrNameLst>
                                          <p:attrName>ppt_x</p:attrName>
                                        </p:attrNameLst>
                                      </p:cBhvr>
                                      <p:tavLst>
                                        <p:tav tm="0">
                                          <p:val>
                                            <p:strVal val="0-#ppt_w/2"/>
                                          </p:val>
                                        </p:tav>
                                        <p:tav tm="100000">
                                          <p:val>
                                            <p:strVal val="#ppt_x"/>
                                          </p:val>
                                        </p:tav>
                                      </p:tavLst>
                                    </p:anim>
                                    <p:anim calcmode="lin" valueType="num">
                                      <p:cBhvr additive="base">
                                        <p:cTn id="23" dur="500" fill="hold"/>
                                        <p:tgtEl>
                                          <p:spTgt spid="117"/>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114"/>
                                        </p:tgtEl>
                                        <p:attrNameLst>
                                          <p:attrName>style.visibility</p:attrName>
                                        </p:attrNameLst>
                                      </p:cBhvr>
                                      <p:to>
                                        <p:strVal val="visible"/>
                                      </p:to>
                                    </p:set>
                                    <p:anim calcmode="lin" valueType="num">
                                      <p:cBhvr>
                                        <p:cTn id="27" dur="500" fill="hold"/>
                                        <p:tgtEl>
                                          <p:spTgt spid="114"/>
                                        </p:tgtEl>
                                        <p:attrNameLst>
                                          <p:attrName>ppt_w</p:attrName>
                                        </p:attrNameLst>
                                      </p:cBhvr>
                                      <p:tavLst>
                                        <p:tav tm="0">
                                          <p:val>
                                            <p:fltVal val="0"/>
                                          </p:val>
                                        </p:tav>
                                        <p:tav tm="100000">
                                          <p:val>
                                            <p:strVal val="#ppt_w"/>
                                          </p:val>
                                        </p:tav>
                                      </p:tavLst>
                                    </p:anim>
                                    <p:anim calcmode="lin" valueType="num">
                                      <p:cBhvr>
                                        <p:cTn id="28" dur="500" fill="hold"/>
                                        <p:tgtEl>
                                          <p:spTgt spid="114"/>
                                        </p:tgtEl>
                                        <p:attrNameLst>
                                          <p:attrName>ppt_h</p:attrName>
                                        </p:attrNameLst>
                                      </p:cBhvr>
                                      <p:tavLst>
                                        <p:tav tm="0">
                                          <p:val>
                                            <p:fltVal val="0"/>
                                          </p:val>
                                        </p:tav>
                                        <p:tav tm="100000">
                                          <p:val>
                                            <p:strVal val="#ppt_h"/>
                                          </p:val>
                                        </p:tav>
                                      </p:tavLst>
                                    </p:anim>
                                    <p:animEffect transition="in" filter="fade">
                                      <p:cBhvr>
                                        <p:cTn id="29" dur="500"/>
                                        <p:tgtEl>
                                          <p:spTgt spid="114"/>
                                        </p:tgtEl>
                                      </p:cBhvr>
                                    </p:animEffect>
                                  </p:childTnLst>
                                </p:cTn>
                              </p:par>
                              <p:par>
                                <p:cTn id="30" presetID="2" presetClass="entr" presetSubtype="8" accel="20000" decel="80000" fill="hold" grpId="0" nodeType="withEffect">
                                  <p:stCondLst>
                                    <p:cond delay="0"/>
                                  </p:stCondLst>
                                  <p:childTnLst>
                                    <p:set>
                                      <p:cBhvr>
                                        <p:cTn id="31" dur="1" fill="hold">
                                          <p:stCondLst>
                                            <p:cond delay="0"/>
                                          </p:stCondLst>
                                        </p:cTn>
                                        <p:tgtEl>
                                          <p:spTgt spid="118"/>
                                        </p:tgtEl>
                                        <p:attrNameLst>
                                          <p:attrName>style.visibility</p:attrName>
                                        </p:attrNameLst>
                                      </p:cBhvr>
                                      <p:to>
                                        <p:strVal val="visible"/>
                                      </p:to>
                                    </p:set>
                                    <p:anim calcmode="lin" valueType="num">
                                      <p:cBhvr additive="base">
                                        <p:cTn id="32" dur="500" fill="hold"/>
                                        <p:tgtEl>
                                          <p:spTgt spid="118"/>
                                        </p:tgtEl>
                                        <p:attrNameLst>
                                          <p:attrName>ppt_x</p:attrName>
                                        </p:attrNameLst>
                                      </p:cBhvr>
                                      <p:tavLst>
                                        <p:tav tm="0">
                                          <p:val>
                                            <p:strVal val="0-#ppt_w/2"/>
                                          </p:val>
                                        </p:tav>
                                        <p:tav tm="100000">
                                          <p:val>
                                            <p:strVal val="#ppt_x"/>
                                          </p:val>
                                        </p:tav>
                                      </p:tavLst>
                                    </p:anim>
                                    <p:anim calcmode="lin" valueType="num">
                                      <p:cBhvr additive="base">
                                        <p:cTn id="33" dur="500" fill="hold"/>
                                        <p:tgtEl>
                                          <p:spTgt spid="118"/>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53" presetClass="entr" presetSubtype="16" fill="hold" nodeType="afterEffect">
                                  <p:stCondLst>
                                    <p:cond delay="0"/>
                                  </p:stCondLst>
                                  <p:childTnLst>
                                    <p:set>
                                      <p:cBhvr>
                                        <p:cTn id="36" dur="1" fill="hold">
                                          <p:stCondLst>
                                            <p:cond delay="0"/>
                                          </p:stCondLst>
                                        </p:cTn>
                                        <p:tgtEl>
                                          <p:spTgt spid="122"/>
                                        </p:tgtEl>
                                        <p:attrNameLst>
                                          <p:attrName>style.visibility</p:attrName>
                                        </p:attrNameLst>
                                      </p:cBhvr>
                                      <p:to>
                                        <p:strVal val="visible"/>
                                      </p:to>
                                    </p:set>
                                    <p:anim calcmode="lin" valueType="num">
                                      <p:cBhvr>
                                        <p:cTn id="37" dur="500" fill="hold"/>
                                        <p:tgtEl>
                                          <p:spTgt spid="122"/>
                                        </p:tgtEl>
                                        <p:attrNameLst>
                                          <p:attrName>ppt_w</p:attrName>
                                        </p:attrNameLst>
                                      </p:cBhvr>
                                      <p:tavLst>
                                        <p:tav tm="0">
                                          <p:val>
                                            <p:fltVal val="0"/>
                                          </p:val>
                                        </p:tav>
                                        <p:tav tm="100000">
                                          <p:val>
                                            <p:strVal val="#ppt_w"/>
                                          </p:val>
                                        </p:tav>
                                      </p:tavLst>
                                    </p:anim>
                                    <p:anim calcmode="lin" valueType="num">
                                      <p:cBhvr>
                                        <p:cTn id="38" dur="500" fill="hold"/>
                                        <p:tgtEl>
                                          <p:spTgt spid="122"/>
                                        </p:tgtEl>
                                        <p:attrNameLst>
                                          <p:attrName>ppt_h</p:attrName>
                                        </p:attrNameLst>
                                      </p:cBhvr>
                                      <p:tavLst>
                                        <p:tav tm="0">
                                          <p:val>
                                            <p:fltVal val="0"/>
                                          </p:val>
                                        </p:tav>
                                        <p:tav tm="100000">
                                          <p:val>
                                            <p:strVal val="#ppt_h"/>
                                          </p:val>
                                        </p:tav>
                                      </p:tavLst>
                                    </p:anim>
                                    <p:animEffect transition="in" filter="fade">
                                      <p:cBhvr>
                                        <p:cTn id="39" dur="500"/>
                                        <p:tgtEl>
                                          <p:spTgt spid="122"/>
                                        </p:tgtEl>
                                      </p:cBhvr>
                                    </p:animEffect>
                                  </p:childTnLst>
                                </p:cTn>
                              </p:par>
                              <p:par>
                                <p:cTn id="40" presetID="2" presetClass="entr" presetSubtype="2" accel="20000" decel="80000" fill="hold" grpId="0" nodeType="withEffect">
                                  <p:stCondLst>
                                    <p:cond delay="0"/>
                                  </p:stCondLst>
                                  <p:childTnLst>
                                    <p:set>
                                      <p:cBhvr>
                                        <p:cTn id="41" dur="1" fill="hold">
                                          <p:stCondLst>
                                            <p:cond delay="0"/>
                                          </p:stCondLst>
                                        </p:cTn>
                                        <p:tgtEl>
                                          <p:spTgt spid="119"/>
                                        </p:tgtEl>
                                        <p:attrNameLst>
                                          <p:attrName>style.visibility</p:attrName>
                                        </p:attrNameLst>
                                      </p:cBhvr>
                                      <p:to>
                                        <p:strVal val="visible"/>
                                      </p:to>
                                    </p:set>
                                    <p:anim calcmode="lin" valueType="num">
                                      <p:cBhvr additive="base">
                                        <p:cTn id="42" dur="500" fill="hold"/>
                                        <p:tgtEl>
                                          <p:spTgt spid="119"/>
                                        </p:tgtEl>
                                        <p:attrNameLst>
                                          <p:attrName>ppt_x</p:attrName>
                                        </p:attrNameLst>
                                      </p:cBhvr>
                                      <p:tavLst>
                                        <p:tav tm="0">
                                          <p:val>
                                            <p:strVal val="1+#ppt_w/2"/>
                                          </p:val>
                                        </p:tav>
                                        <p:tav tm="100000">
                                          <p:val>
                                            <p:strVal val="#ppt_x"/>
                                          </p:val>
                                        </p:tav>
                                      </p:tavLst>
                                    </p:anim>
                                    <p:anim calcmode="lin" valueType="num">
                                      <p:cBhvr additive="base">
                                        <p:cTn id="43" dur="500" fill="hold"/>
                                        <p:tgtEl>
                                          <p:spTgt spid="119"/>
                                        </p:tgtEl>
                                        <p:attrNameLst>
                                          <p:attrName>ppt_y</p:attrName>
                                        </p:attrNameLst>
                                      </p:cBhvr>
                                      <p:tavLst>
                                        <p:tav tm="0">
                                          <p:val>
                                            <p:strVal val="#ppt_y"/>
                                          </p:val>
                                        </p:tav>
                                        <p:tav tm="100000">
                                          <p:val>
                                            <p:strVal val="#ppt_y"/>
                                          </p:val>
                                        </p:tav>
                                      </p:tavLst>
                                    </p:anim>
                                  </p:childTnLst>
                                </p:cTn>
                              </p:par>
                            </p:childTnLst>
                          </p:cTn>
                        </p:par>
                        <p:par>
                          <p:cTn id="44" fill="hold">
                            <p:stCondLst>
                              <p:cond delay="2000"/>
                            </p:stCondLst>
                            <p:childTnLst>
                              <p:par>
                                <p:cTn id="45" presetID="53" presetClass="entr" presetSubtype="16" fill="hold" nodeType="afterEffect">
                                  <p:stCondLst>
                                    <p:cond delay="0"/>
                                  </p:stCondLst>
                                  <p:childTnLst>
                                    <p:set>
                                      <p:cBhvr>
                                        <p:cTn id="46" dur="1" fill="hold">
                                          <p:stCondLst>
                                            <p:cond delay="0"/>
                                          </p:stCondLst>
                                        </p:cTn>
                                        <p:tgtEl>
                                          <p:spTgt spid="127"/>
                                        </p:tgtEl>
                                        <p:attrNameLst>
                                          <p:attrName>style.visibility</p:attrName>
                                        </p:attrNameLst>
                                      </p:cBhvr>
                                      <p:to>
                                        <p:strVal val="visible"/>
                                      </p:to>
                                    </p:set>
                                    <p:anim calcmode="lin" valueType="num">
                                      <p:cBhvr>
                                        <p:cTn id="47" dur="500" fill="hold"/>
                                        <p:tgtEl>
                                          <p:spTgt spid="127"/>
                                        </p:tgtEl>
                                        <p:attrNameLst>
                                          <p:attrName>ppt_w</p:attrName>
                                        </p:attrNameLst>
                                      </p:cBhvr>
                                      <p:tavLst>
                                        <p:tav tm="0">
                                          <p:val>
                                            <p:fltVal val="0"/>
                                          </p:val>
                                        </p:tav>
                                        <p:tav tm="100000">
                                          <p:val>
                                            <p:strVal val="#ppt_w"/>
                                          </p:val>
                                        </p:tav>
                                      </p:tavLst>
                                    </p:anim>
                                    <p:anim calcmode="lin" valueType="num">
                                      <p:cBhvr>
                                        <p:cTn id="48" dur="500" fill="hold"/>
                                        <p:tgtEl>
                                          <p:spTgt spid="127"/>
                                        </p:tgtEl>
                                        <p:attrNameLst>
                                          <p:attrName>ppt_h</p:attrName>
                                        </p:attrNameLst>
                                      </p:cBhvr>
                                      <p:tavLst>
                                        <p:tav tm="0">
                                          <p:val>
                                            <p:fltVal val="0"/>
                                          </p:val>
                                        </p:tav>
                                        <p:tav tm="100000">
                                          <p:val>
                                            <p:strVal val="#ppt_h"/>
                                          </p:val>
                                        </p:tav>
                                      </p:tavLst>
                                    </p:anim>
                                    <p:animEffect transition="in" filter="fade">
                                      <p:cBhvr>
                                        <p:cTn id="49" dur="500"/>
                                        <p:tgtEl>
                                          <p:spTgt spid="127"/>
                                        </p:tgtEl>
                                      </p:cBhvr>
                                    </p:animEffect>
                                  </p:childTnLst>
                                </p:cTn>
                              </p:par>
                              <p:par>
                                <p:cTn id="50" presetID="2" presetClass="entr" presetSubtype="2" accel="20000" decel="80000" fill="hold" grpId="0" nodeType="withEffect">
                                  <p:stCondLst>
                                    <p:cond delay="0"/>
                                  </p:stCondLst>
                                  <p:childTnLst>
                                    <p:set>
                                      <p:cBhvr>
                                        <p:cTn id="51" dur="1" fill="hold">
                                          <p:stCondLst>
                                            <p:cond delay="0"/>
                                          </p:stCondLst>
                                        </p:cTn>
                                        <p:tgtEl>
                                          <p:spTgt spid="120"/>
                                        </p:tgtEl>
                                        <p:attrNameLst>
                                          <p:attrName>style.visibility</p:attrName>
                                        </p:attrNameLst>
                                      </p:cBhvr>
                                      <p:to>
                                        <p:strVal val="visible"/>
                                      </p:to>
                                    </p:set>
                                    <p:anim calcmode="lin" valueType="num">
                                      <p:cBhvr additive="base">
                                        <p:cTn id="52" dur="500" fill="hold"/>
                                        <p:tgtEl>
                                          <p:spTgt spid="120"/>
                                        </p:tgtEl>
                                        <p:attrNameLst>
                                          <p:attrName>ppt_x</p:attrName>
                                        </p:attrNameLst>
                                      </p:cBhvr>
                                      <p:tavLst>
                                        <p:tav tm="0">
                                          <p:val>
                                            <p:strVal val="1+#ppt_w/2"/>
                                          </p:val>
                                        </p:tav>
                                        <p:tav tm="100000">
                                          <p:val>
                                            <p:strVal val="#ppt_x"/>
                                          </p:val>
                                        </p:tav>
                                      </p:tavLst>
                                    </p:anim>
                                    <p:anim calcmode="lin" valueType="num">
                                      <p:cBhvr additive="base">
                                        <p:cTn id="53" dur="500" fill="hold"/>
                                        <p:tgtEl>
                                          <p:spTgt spid="120"/>
                                        </p:tgtEl>
                                        <p:attrNameLst>
                                          <p:attrName>ppt_y</p:attrName>
                                        </p:attrNameLst>
                                      </p:cBhvr>
                                      <p:tavLst>
                                        <p:tav tm="0">
                                          <p:val>
                                            <p:strVal val="#ppt_y"/>
                                          </p:val>
                                        </p:tav>
                                        <p:tav tm="100000">
                                          <p:val>
                                            <p:strVal val="#ppt_y"/>
                                          </p:val>
                                        </p:tav>
                                      </p:tavLst>
                                    </p:anim>
                                  </p:childTnLst>
                                </p:cTn>
                              </p:par>
                            </p:childTnLst>
                          </p:cTn>
                        </p:par>
                        <p:par>
                          <p:cTn id="54" fill="hold">
                            <p:stCondLst>
                              <p:cond delay="2500"/>
                            </p:stCondLst>
                            <p:childTnLst>
                              <p:par>
                                <p:cTn id="55" presetID="53" presetClass="entr" presetSubtype="16" fill="hold" nodeType="afterEffect">
                                  <p:stCondLst>
                                    <p:cond delay="0"/>
                                  </p:stCondLst>
                                  <p:childTnLst>
                                    <p:set>
                                      <p:cBhvr>
                                        <p:cTn id="56" dur="1" fill="hold">
                                          <p:stCondLst>
                                            <p:cond delay="0"/>
                                          </p:stCondLst>
                                        </p:cTn>
                                        <p:tgtEl>
                                          <p:spTgt spid="132"/>
                                        </p:tgtEl>
                                        <p:attrNameLst>
                                          <p:attrName>style.visibility</p:attrName>
                                        </p:attrNameLst>
                                      </p:cBhvr>
                                      <p:to>
                                        <p:strVal val="visible"/>
                                      </p:to>
                                    </p:set>
                                    <p:anim calcmode="lin" valueType="num">
                                      <p:cBhvr>
                                        <p:cTn id="57" dur="500" fill="hold"/>
                                        <p:tgtEl>
                                          <p:spTgt spid="132"/>
                                        </p:tgtEl>
                                        <p:attrNameLst>
                                          <p:attrName>ppt_w</p:attrName>
                                        </p:attrNameLst>
                                      </p:cBhvr>
                                      <p:tavLst>
                                        <p:tav tm="0">
                                          <p:val>
                                            <p:fltVal val="0"/>
                                          </p:val>
                                        </p:tav>
                                        <p:tav tm="100000">
                                          <p:val>
                                            <p:strVal val="#ppt_w"/>
                                          </p:val>
                                        </p:tav>
                                      </p:tavLst>
                                    </p:anim>
                                    <p:anim calcmode="lin" valueType="num">
                                      <p:cBhvr>
                                        <p:cTn id="58" dur="500" fill="hold"/>
                                        <p:tgtEl>
                                          <p:spTgt spid="132"/>
                                        </p:tgtEl>
                                        <p:attrNameLst>
                                          <p:attrName>ppt_h</p:attrName>
                                        </p:attrNameLst>
                                      </p:cBhvr>
                                      <p:tavLst>
                                        <p:tav tm="0">
                                          <p:val>
                                            <p:fltVal val="0"/>
                                          </p:val>
                                        </p:tav>
                                        <p:tav tm="100000">
                                          <p:val>
                                            <p:strVal val="#ppt_h"/>
                                          </p:val>
                                        </p:tav>
                                      </p:tavLst>
                                    </p:anim>
                                    <p:animEffect transition="in" filter="fade">
                                      <p:cBhvr>
                                        <p:cTn id="59" dur="500"/>
                                        <p:tgtEl>
                                          <p:spTgt spid="132"/>
                                        </p:tgtEl>
                                      </p:cBhvr>
                                    </p:animEffect>
                                  </p:childTnLst>
                                </p:cTn>
                              </p:par>
                              <p:par>
                                <p:cTn id="60" presetID="2" presetClass="entr" presetSubtype="2" accel="20000" decel="80000" fill="hold" grpId="0" nodeType="withEffect">
                                  <p:stCondLst>
                                    <p:cond delay="0"/>
                                  </p:stCondLst>
                                  <p:childTnLst>
                                    <p:set>
                                      <p:cBhvr>
                                        <p:cTn id="61" dur="1" fill="hold">
                                          <p:stCondLst>
                                            <p:cond delay="0"/>
                                          </p:stCondLst>
                                        </p:cTn>
                                        <p:tgtEl>
                                          <p:spTgt spid="121"/>
                                        </p:tgtEl>
                                        <p:attrNameLst>
                                          <p:attrName>style.visibility</p:attrName>
                                        </p:attrNameLst>
                                      </p:cBhvr>
                                      <p:to>
                                        <p:strVal val="visible"/>
                                      </p:to>
                                    </p:set>
                                    <p:anim calcmode="lin" valueType="num">
                                      <p:cBhvr additive="base">
                                        <p:cTn id="62" dur="500" fill="hold"/>
                                        <p:tgtEl>
                                          <p:spTgt spid="121"/>
                                        </p:tgtEl>
                                        <p:attrNameLst>
                                          <p:attrName>ppt_x</p:attrName>
                                        </p:attrNameLst>
                                      </p:cBhvr>
                                      <p:tavLst>
                                        <p:tav tm="0">
                                          <p:val>
                                            <p:strVal val="1+#ppt_w/2"/>
                                          </p:val>
                                        </p:tav>
                                        <p:tav tm="100000">
                                          <p:val>
                                            <p:strVal val="#ppt_x"/>
                                          </p:val>
                                        </p:tav>
                                      </p:tavLst>
                                    </p:anim>
                                    <p:anim calcmode="lin" valueType="num">
                                      <p:cBhvr additive="base">
                                        <p:cTn id="63" dur="500" fill="hold"/>
                                        <p:tgtEl>
                                          <p:spTgt spid="121"/>
                                        </p:tgtEl>
                                        <p:attrNameLst>
                                          <p:attrName>ppt_y</p:attrName>
                                        </p:attrNameLst>
                                      </p:cBhvr>
                                      <p:tavLst>
                                        <p:tav tm="0">
                                          <p:val>
                                            <p:strVal val="#ppt_y"/>
                                          </p:val>
                                        </p:tav>
                                        <p:tav tm="100000">
                                          <p:val>
                                            <p:strVal val="#ppt_y"/>
                                          </p:val>
                                        </p:tav>
                                      </p:tavLst>
                                    </p:anim>
                                  </p:childTnLst>
                                </p:cTn>
                              </p:par>
                            </p:childTnLst>
                          </p:cTn>
                        </p:par>
                        <p:par>
                          <p:cTn id="64" fill="hold">
                            <p:stCondLst>
                              <p:cond delay="3000"/>
                            </p:stCondLst>
                            <p:childTnLst>
                              <p:par>
                                <p:cTn id="65" presetID="16" presetClass="entr" presetSubtype="37" fill="hold" grpId="0" nodeType="after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barn(outVertical)">
                                      <p:cBhvr>
                                        <p:cTn id="67"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17" grpId="0"/>
      <p:bldP spid="118" grpId="0"/>
      <p:bldP spid="119" grpId="0"/>
      <p:bldP spid="120" grpId="0"/>
      <p:bldP spid="121" grpId="0"/>
      <p:bldP spid="1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1643974" y="1651331"/>
            <a:ext cx="1438642" cy="2894462"/>
            <a:chOff x="3505200" y="431800"/>
            <a:chExt cx="2127250" cy="4279900"/>
          </a:xfrm>
          <a:effectLst/>
        </p:grpSpPr>
        <p:sp>
          <p:nvSpPr>
            <p:cNvPr id="61"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63"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64"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5"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6"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7"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69"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0"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1"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2"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3"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68580" tIns="34290" rIns="68580" bIns="34290" numCol="1" anchor="t" anchorCtr="0" compatLnSpc="1">
              <a:prstTxWarp prst="textNoShape">
                <a:avLst/>
              </a:prstTxWarp>
            </a:bodyPr>
            <a:lstStyle/>
            <a:p>
              <a:endParaRPr lang="en-US" sz="1350"/>
            </a:p>
          </p:txBody>
        </p:sp>
      </p:grpSp>
      <p:grpSp>
        <p:nvGrpSpPr>
          <p:cNvPr id="74" name="Group 73"/>
          <p:cNvGrpSpPr/>
          <p:nvPr/>
        </p:nvGrpSpPr>
        <p:grpSpPr>
          <a:xfrm>
            <a:off x="3775384" y="1651331"/>
            <a:ext cx="1438642" cy="2894462"/>
            <a:chOff x="3505200" y="431800"/>
            <a:chExt cx="2127250" cy="4279900"/>
          </a:xfrm>
          <a:effectLst/>
        </p:grpSpPr>
        <p:sp>
          <p:nvSpPr>
            <p:cNvPr id="75"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76"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77"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8"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9"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0"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82"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7"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9"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0"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1"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68580" tIns="34290" rIns="68580" bIns="34290" numCol="1" anchor="t" anchorCtr="0" compatLnSpc="1">
              <a:prstTxWarp prst="textNoShape">
                <a:avLst/>
              </a:prstTxWarp>
            </a:bodyPr>
            <a:lstStyle/>
            <a:p>
              <a:endParaRPr lang="en-US" sz="1350"/>
            </a:p>
          </p:txBody>
        </p:sp>
      </p:grpSp>
      <p:sp>
        <p:nvSpPr>
          <p:cNvPr id="4" name="Text Placeholder 3"/>
          <p:cNvSpPr>
            <a:spLocks noGrp="1"/>
          </p:cNvSpPr>
          <p:nvPr>
            <p:ph type="body" sz="half" idx="2"/>
          </p:nvPr>
        </p:nvSpPr>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smtClean="0"/>
              <a:t>Best App Showcase – Top Features</a:t>
            </a:r>
            <a:endParaRPr lang="en-US" dirty="0"/>
          </a:p>
        </p:txBody>
      </p:sp>
      <p:pic>
        <p:nvPicPr>
          <p:cNvPr id="11" name="Picture Placeholder 10"/>
          <p:cNvPicPr>
            <a:picLocks noGrp="1" noChangeAspect="1"/>
          </p:cNvPicPr>
          <p:nvPr>
            <p:ph type="pic" sz="quarter" idx="25"/>
          </p:nvPr>
        </p:nvPicPr>
        <p:blipFill>
          <a:blip r:embed="rId2" cstate="print">
            <a:grayscl/>
            <a:extLst>
              <a:ext uri="{28A0092B-C50C-407E-A947-70E740481C1C}">
                <a14:useLocalDpi xmlns:a14="http://schemas.microsoft.com/office/drawing/2010/main" val="0"/>
              </a:ext>
            </a:extLst>
          </a:blip>
          <a:srcRect l="132" r="132"/>
          <a:stretch>
            <a:fillRect/>
          </a:stretch>
        </p:blipFill>
        <p:spPr/>
      </p:pic>
      <p:pic>
        <p:nvPicPr>
          <p:cNvPr id="12" name="Picture Placeholder 11"/>
          <p:cNvPicPr>
            <a:picLocks noGrp="1" noChangeAspect="1"/>
          </p:cNvPicPr>
          <p:nvPr>
            <p:ph type="pic" sz="quarter" idx="26"/>
          </p:nvPr>
        </p:nvPicPr>
        <p:blipFill>
          <a:blip r:embed="rId3" cstate="print">
            <a:grayscl/>
            <a:extLst>
              <a:ext uri="{28A0092B-C50C-407E-A947-70E740481C1C}">
                <a14:useLocalDpi xmlns:a14="http://schemas.microsoft.com/office/drawing/2010/main" val="0"/>
              </a:ext>
            </a:extLst>
          </a:blip>
          <a:srcRect l="191" r="191"/>
          <a:stretch>
            <a:fillRect/>
          </a:stretch>
        </p:blipFill>
        <p:spPr/>
      </p:pic>
      <p:grpSp>
        <p:nvGrpSpPr>
          <p:cNvPr id="23" name="Group 22"/>
          <p:cNvGrpSpPr/>
          <p:nvPr/>
        </p:nvGrpSpPr>
        <p:grpSpPr>
          <a:xfrm>
            <a:off x="2620703" y="1472316"/>
            <a:ext cx="1616594" cy="3252490"/>
            <a:chOff x="3505200" y="431800"/>
            <a:chExt cx="2127250" cy="4279900"/>
          </a:xfrm>
          <a:effectLst/>
        </p:grpSpPr>
        <p:sp>
          <p:nvSpPr>
            <p:cNvPr id="5"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6"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7"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5"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2"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68580" tIns="34290" rIns="68580" bIns="34290" numCol="1" anchor="t" anchorCtr="0" compatLnSpc="1">
              <a:prstTxWarp prst="textNoShape">
                <a:avLst/>
              </a:prstTxWarp>
            </a:bodyPr>
            <a:lstStyle/>
            <a:p>
              <a:endParaRPr lang="en-US" sz="1350"/>
            </a:p>
          </p:txBody>
        </p:sp>
      </p:grpSp>
      <p:sp>
        <p:nvSpPr>
          <p:cNvPr id="92" name="Inhaltsplatzhalter 4"/>
          <p:cNvSpPr txBox="1">
            <a:spLocks/>
          </p:cNvSpPr>
          <p:nvPr/>
        </p:nvSpPr>
        <p:spPr>
          <a:xfrm>
            <a:off x="253130" y="2136316"/>
            <a:ext cx="785095"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200" b="1" dirty="0">
                <a:solidFill>
                  <a:schemeClr val="accent1"/>
                </a:solidFill>
                <a:latin typeface="+mj-lt"/>
              </a:rPr>
              <a:t>TITLE GOES HERE</a:t>
            </a:r>
            <a:endParaRPr lang="en-US" sz="900" dirty="0">
              <a:solidFill>
                <a:schemeClr val="tx1">
                  <a:lumMod val="75000"/>
                  <a:lumOff val="25000"/>
                </a:schemeClr>
              </a:solidFill>
              <a:latin typeface="+mn-lt"/>
            </a:endParaRPr>
          </a:p>
        </p:txBody>
      </p:sp>
      <p:grpSp>
        <p:nvGrpSpPr>
          <p:cNvPr id="93" name="Group 92"/>
          <p:cNvGrpSpPr/>
          <p:nvPr/>
        </p:nvGrpSpPr>
        <p:grpSpPr>
          <a:xfrm>
            <a:off x="1124041" y="2881314"/>
            <a:ext cx="414336" cy="414336"/>
            <a:chOff x="2503634" y="2670446"/>
            <a:chExt cx="838200" cy="838200"/>
          </a:xfrm>
        </p:grpSpPr>
        <p:sp>
          <p:nvSpPr>
            <p:cNvPr id="94" name="Oval 93"/>
            <p:cNvSpPr/>
            <p:nvPr/>
          </p:nvSpPr>
          <p:spPr>
            <a:xfrm>
              <a:off x="2503634" y="2670446"/>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5" name="Group 94"/>
            <p:cNvGrpSpPr/>
            <p:nvPr/>
          </p:nvGrpSpPr>
          <p:grpSpPr>
            <a:xfrm>
              <a:off x="2659186" y="2826415"/>
              <a:ext cx="527097" cy="526262"/>
              <a:chOff x="838200" y="2346325"/>
              <a:chExt cx="1001713" cy="1000125"/>
            </a:xfrm>
            <a:solidFill>
              <a:schemeClr val="bg1"/>
            </a:solidFill>
          </p:grpSpPr>
          <p:sp>
            <p:nvSpPr>
              <p:cNvPr id="96"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8"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9"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0"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1"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3"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106" name="Group 105"/>
          <p:cNvGrpSpPr/>
          <p:nvPr/>
        </p:nvGrpSpPr>
        <p:grpSpPr>
          <a:xfrm>
            <a:off x="1134698" y="2114550"/>
            <a:ext cx="414336" cy="414336"/>
            <a:chOff x="2517843" y="1596957"/>
            <a:chExt cx="838200" cy="838200"/>
          </a:xfrm>
        </p:grpSpPr>
        <p:sp>
          <p:nvSpPr>
            <p:cNvPr id="107" name="Oval 106"/>
            <p:cNvSpPr/>
            <p:nvPr/>
          </p:nvSpPr>
          <p:spPr>
            <a:xfrm>
              <a:off x="2517843" y="1596957"/>
              <a:ext cx="838200" cy="838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8" name="Group 107"/>
            <p:cNvGrpSpPr/>
            <p:nvPr/>
          </p:nvGrpSpPr>
          <p:grpSpPr>
            <a:xfrm>
              <a:off x="2658509" y="1739223"/>
              <a:ext cx="556868" cy="553668"/>
              <a:chOff x="3505200" y="1770063"/>
              <a:chExt cx="552450" cy="549275"/>
            </a:xfrm>
            <a:solidFill>
              <a:schemeClr val="bg1"/>
            </a:solidFill>
          </p:grpSpPr>
          <p:sp>
            <p:nvSpPr>
              <p:cNvPr id="109"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0"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111" name="Group 110"/>
          <p:cNvGrpSpPr/>
          <p:nvPr/>
        </p:nvGrpSpPr>
        <p:grpSpPr>
          <a:xfrm>
            <a:off x="1132550" y="3662364"/>
            <a:ext cx="414336" cy="414336"/>
            <a:chOff x="2514980" y="3743934"/>
            <a:chExt cx="838200" cy="838200"/>
          </a:xfrm>
        </p:grpSpPr>
        <p:sp>
          <p:nvSpPr>
            <p:cNvPr id="112" name="Oval 111"/>
            <p:cNvSpPr/>
            <p:nvPr/>
          </p:nvSpPr>
          <p:spPr>
            <a:xfrm>
              <a:off x="2514980" y="3743934"/>
              <a:ext cx="838200" cy="838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Freeform 44"/>
            <p:cNvSpPr>
              <a:spLocks noEditPoints="1"/>
            </p:cNvSpPr>
            <p:nvPr/>
          </p:nvSpPr>
          <p:spPr bwMode="auto">
            <a:xfrm>
              <a:off x="2653093" y="3882047"/>
              <a:ext cx="561975" cy="561975"/>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14" name="Inhaltsplatzhalter 4"/>
          <p:cNvSpPr txBox="1">
            <a:spLocks/>
          </p:cNvSpPr>
          <p:nvPr/>
        </p:nvSpPr>
        <p:spPr>
          <a:xfrm>
            <a:off x="242034" y="2903080"/>
            <a:ext cx="796190"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200" b="1" dirty="0">
                <a:solidFill>
                  <a:schemeClr val="accent2"/>
                </a:solidFill>
                <a:latin typeface="+mj-lt"/>
              </a:rPr>
              <a:t>TITLE GOES HERE</a:t>
            </a:r>
            <a:endParaRPr lang="en-US" sz="900" dirty="0">
              <a:solidFill>
                <a:schemeClr val="accent2"/>
              </a:solidFill>
              <a:latin typeface="+mn-lt"/>
            </a:endParaRPr>
          </a:p>
        </p:txBody>
      </p:sp>
      <p:sp>
        <p:nvSpPr>
          <p:cNvPr id="115" name="Inhaltsplatzhalter 4"/>
          <p:cNvSpPr txBox="1">
            <a:spLocks/>
          </p:cNvSpPr>
          <p:nvPr/>
        </p:nvSpPr>
        <p:spPr>
          <a:xfrm>
            <a:off x="242034" y="3684130"/>
            <a:ext cx="796190"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200" b="1" dirty="0">
                <a:solidFill>
                  <a:schemeClr val="accent3"/>
                </a:solidFill>
                <a:latin typeface="+mj-lt"/>
              </a:rPr>
              <a:t>TITLE GOES HERE</a:t>
            </a:r>
            <a:endParaRPr lang="en-US" sz="900" dirty="0">
              <a:solidFill>
                <a:schemeClr val="accent3"/>
              </a:solidFill>
              <a:latin typeface="+mn-lt"/>
            </a:endParaRPr>
          </a:p>
        </p:txBody>
      </p:sp>
      <p:sp>
        <p:nvSpPr>
          <p:cNvPr id="116" name="Inhaltsplatzhalter 4"/>
          <p:cNvSpPr txBox="1">
            <a:spLocks/>
          </p:cNvSpPr>
          <p:nvPr/>
        </p:nvSpPr>
        <p:spPr>
          <a:xfrm>
            <a:off x="5815687" y="2165044"/>
            <a:ext cx="813713"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b="1" dirty="0">
                <a:solidFill>
                  <a:schemeClr val="accent4"/>
                </a:solidFill>
                <a:latin typeface="+mj-lt"/>
              </a:rPr>
              <a:t>TITLE GOES HERE</a:t>
            </a:r>
            <a:endParaRPr lang="en-US" sz="900" dirty="0">
              <a:solidFill>
                <a:schemeClr val="accent4"/>
              </a:solidFill>
              <a:latin typeface="+mn-lt"/>
            </a:endParaRPr>
          </a:p>
        </p:txBody>
      </p:sp>
      <p:sp>
        <p:nvSpPr>
          <p:cNvPr id="117" name="Inhaltsplatzhalter 4"/>
          <p:cNvSpPr txBox="1">
            <a:spLocks/>
          </p:cNvSpPr>
          <p:nvPr/>
        </p:nvSpPr>
        <p:spPr>
          <a:xfrm>
            <a:off x="5815687" y="2931808"/>
            <a:ext cx="813713"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b="1" dirty="0">
                <a:solidFill>
                  <a:schemeClr val="accent5"/>
                </a:solidFill>
                <a:latin typeface="+mj-lt"/>
              </a:rPr>
              <a:t>TITLE GOES HERE</a:t>
            </a:r>
            <a:endParaRPr lang="en-US" sz="900" dirty="0">
              <a:solidFill>
                <a:schemeClr val="accent5"/>
              </a:solidFill>
              <a:latin typeface="+mn-lt"/>
            </a:endParaRPr>
          </a:p>
        </p:txBody>
      </p:sp>
      <p:sp>
        <p:nvSpPr>
          <p:cNvPr id="118" name="Inhaltsplatzhalter 4"/>
          <p:cNvSpPr txBox="1">
            <a:spLocks/>
          </p:cNvSpPr>
          <p:nvPr/>
        </p:nvSpPr>
        <p:spPr>
          <a:xfrm>
            <a:off x="5815687" y="3712858"/>
            <a:ext cx="813713"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b="1" dirty="0">
                <a:solidFill>
                  <a:schemeClr val="accent6"/>
                </a:solidFill>
                <a:latin typeface="+mj-lt"/>
              </a:rPr>
              <a:t>TITLE GOES HERE</a:t>
            </a:r>
            <a:endParaRPr lang="en-US" sz="900" dirty="0">
              <a:solidFill>
                <a:schemeClr val="accent6"/>
              </a:solidFill>
              <a:latin typeface="+mn-lt"/>
            </a:endParaRPr>
          </a:p>
        </p:txBody>
      </p:sp>
      <p:grpSp>
        <p:nvGrpSpPr>
          <p:cNvPr id="119" name="Group 118"/>
          <p:cNvGrpSpPr/>
          <p:nvPr/>
        </p:nvGrpSpPr>
        <p:grpSpPr>
          <a:xfrm>
            <a:off x="5307409" y="2133600"/>
            <a:ext cx="414336" cy="414336"/>
            <a:chOff x="5791200" y="1596957"/>
            <a:chExt cx="838200" cy="838200"/>
          </a:xfrm>
        </p:grpSpPr>
        <p:sp>
          <p:nvSpPr>
            <p:cNvPr id="120" name="Oval 119"/>
            <p:cNvSpPr/>
            <p:nvPr/>
          </p:nvSpPr>
          <p:spPr>
            <a:xfrm>
              <a:off x="5791200" y="1596957"/>
              <a:ext cx="838200" cy="838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6" name="Group 135"/>
            <p:cNvGrpSpPr/>
            <p:nvPr/>
          </p:nvGrpSpPr>
          <p:grpSpPr>
            <a:xfrm>
              <a:off x="6039054" y="1709139"/>
              <a:ext cx="342492" cy="613836"/>
              <a:chOff x="4405313" y="2274888"/>
              <a:chExt cx="328613" cy="588962"/>
            </a:xfrm>
            <a:solidFill>
              <a:schemeClr val="bg1"/>
            </a:solidFill>
          </p:grpSpPr>
          <p:sp>
            <p:nvSpPr>
              <p:cNvPr id="137"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8"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139" name="Group 138"/>
          <p:cNvGrpSpPr/>
          <p:nvPr/>
        </p:nvGrpSpPr>
        <p:grpSpPr>
          <a:xfrm>
            <a:off x="5296752" y="2900364"/>
            <a:ext cx="414336" cy="414336"/>
            <a:chOff x="5776991" y="2670446"/>
            <a:chExt cx="838200" cy="838200"/>
          </a:xfrm>
        </p:grpSpPr>
        <p:sp>
          <p:nvSpPr>
            <p:cNvPr id="140" name="Oval 139"/>
            <p:cNvSpPr/>
            <p:nvPr/>
          </p:nvSpPr>
          <p:spPr>
            <a:xfrm>
              <a:off x="5776991" y="2670446"/>
              <a:ext cx="838200" cy="838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1" name="Group 140"/>
            <p:cNvGrpSpPr/>
            <p:nvPr/>
          </p:nvGrpSpPr>
          <p:grpSpPr>
            <a:xfrm>
              <a:off x="5875145" y="2768600"/>
              <a:ext cx="641892" cy="641892"/>
              <a:chOff x="4660900" y="1728788"/>
              <a:chExt cx="609600" cy="609600"/>
            </a:xfrm>
            <a:solidFill>
              <a:schemeClr val="bg1"/>
            </a:solidFill>
          </p:grpSpPr>
          <p:sp>
            <p:nvSpPr>
              <p:cNvPr id="142" name="Freeform 38"/>
              <p:cNvSpPr>
                <a:spLocks noEditPoints="1"/>
              </p:cNvSpPr>
              <p:nvPr/>
            </p:nvSpPr>
            <p:spPr bwMode="auto">
              <a:xfrm>
                <a:off x="4884738" y="1871663"/>
                <a:ext cx="242888" cy="323850"/>
              </a:xfrm>
              <a:custGeom>
                <a:avLst/>
                <a:gdLst>
                  <a:gd name="T0" fmla="*/ 115 w 1383"/>
                  <a:gd name="T1" fmla="*/ 167 h 1844"/>
                  <a:gd name="T2" fmla="*/ 115 w 1383"/>
                  <a:gd name="T3" fmla="*/ 1677 h 1844"/>
                  <a:gd name="T4" fmla="*/ 1222 w 1383"/>
                  <a:gd name="T5" fmla="*/ 922 h 1844"/>
                  <a:gd name="T6" fmla="*/ 115 w 1383"/>
                  <a:gd name="T7" fmla="*/ 167 h 1844"/>
                  <a:gd name="T8" fmla="*/ 61 w 1383"/>
                  <a:gd name="T9" fmla="*/ 0 h 1844"/>
                  <a:gd name="T10" fmla="*/ 77 w 1383"/>
                  <a:gd name="T11" fmla="*/ 4 h 1844"/>
                  <a:gd name="T12" fmla="*/ 90 w 1383"/>
                  <a:gd name="T13" fmla="*/ 11 h 1844"/>
                  <a:gd name="T14" fmla="*/ 1357 w 1383"/>
                  <a:gd name="T15" fmla="*/ 875 h 1844"/>
                  <a:gd name="T16" fmla="*/ 1368 w 1383"/>
                  <a:gd name="T17" fmla="*/ 883 h 1844"/>
                  <a:gd name="T18" fmla="*/ 1376 w 1383"/>
                  <a:gd name="T19" fmla="*/ 895 h 1844"/>
                  <a:gd name="T20" fmla="*/ 1381 w 1383"/>
                  <a:gd name="T21" fmla="*/ 908 h 1844"/>
                  <a:gd name="T22" fmla="*/ 1383 w 1383"/>
                  <a:gd name="T23" fmla="*/ 922 h 1844"/>
                  <a:gd name="T24" fmla="*/ 1381 w 1383"/>
                  <a:gd name="T25" fmla="*/ 936 h 1844"/>
                  <a:gd name="T26" fmla="*/ 1376 w 1383"/>
                  <a:gd name="T27" fmla="*/ 949 h 1844"/>
                  <a:gd name="T28" fmla="*/ 1368 w 1383"/>
                  <a:gd name="T29" fmla="*/ 961 h 1844"/>
                  <a:gd name="T30" fmla="*/ 1357 w 1383"/>
                  <a:gd name="T31" fmla="*/ 969 h 1844"/>
                  <a:gd name="T32" fmla="*/ 90 w 1383"/>
                  <a:gd name="T33" fmla="*/ 1833 h 1844"/>
                  <a:gd name="T34" fmla="*/ 75 w 1383"/>
                  <a:gd name="T35" fmla="*/ 1842 h 1844"/>
                  <a:gd name="T36" fmla="*/ 58 w 1383"/>
                  <a:gd name="T37" fmla="*/ 1844 h 1844"/>
                  <a:gd name="T38" fmla="*/ 44 w 1383"/>
                  <a:gd name="T39" fmla="*/ 1842 h 1844"/>
                  <a:gd name="T40" fmla="*/ 31 w 1383"/>
                  <a:gd name="T41" fmla="*/ 1837 h 1844"/>
                  <a:gd name="T42" fmla="*/ 18 w 1383"/>
                  <a:gd name="T43" fmla="*/ 1828 h 1844"/>
                  <a:gd name="T44" fmla="*/ 9 w 1383"/>
                  <a:gd name="T45" fmla="*/ 1815 h 1844"/>
                  <a:gd name="T46" fmla="*/ 2 w 1383"/>
                  <a:gd name="T47" fmla="*/ 1802 h 1844"/>
                  <a:gd name="T48" fmla="*/ 0 w 1383"/>
                  <a:gd name="T49" fmla="*/ 1786 h 1844"/>
                  <a:gd name="T50" fmla="*/ 0 w 1383"/>
                  <a:gd name="T51" fmla="*/ 58 h 1844"/>
                  <a:gd name="T52" fmla="*/ 2 w 1383"/>
                  <a:gd name="T53" fmla="*/ 42 h 1844"/>
                  <a:gd name="T54" fmla="*/ 9 w 1383"/>
                  <a:gd name="T55" fmla="*/ 29 h 1844"/>
                  <a:gd name="T56" fmla="*/ 18 w 1383"/>
                  <a:gd name="T57" fmla="*/ 16 h 1844"/>
                  <a:gd name="T58" fmla="*/ 31 w 1383"/>
                  <a:gd name="T59" fmla="*/ 7 h 1844"/>
                  <a:gd name="T60" fmla="*/ 45 w 1383"/>
                  <a:gd name="T61" fmla="*/ 1 h 1844"/>
                  <a:gd name="T62" fmla="*/ 61 w 1383"/>
                  <a:gd name="T63" fmla="*/ 0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3" h="1844">
                    <a:moveTo>
                      <a:pt x="115" y="167"/>
                    </a:moveTo>
                    <a:lnTo>
                      <a:pt x="115" y="1677"/>
                    </a:lnTo>
                    <a:lnTo>
                      <a:pt x="1222" y="922"/>
                    </a:lnTo>
                    <a:lnTo>
                      <a:pt x="115" y="167"/>
                    </a:lnTo>
                    <a:close/>
                    <a:moveTo>
                      <a:pt x="61" y="0"/>
                    </a:moveTo>
                    <a:lnTo>
                      <a:pt x="77" y="4"/>
                    </a:lnTo>
                    <a:lnTo>
                      <a:pt x="90" y="11"/>
                    </a:lnTo>
                    <a:lnTo>
                      <a:pt x="1357" y="875"/>
                    </a:lnTo>
                    <a:lnTo>
                      <a:pt x="1368" y="883"/>
                    </a:lnTo>
                    <a:lnTo>
                      <a:pt x="1376" y="895"/>
                    </a:lnTo>
                    <a:lnTo>
                      <a:pt x="1381" y="908"/>
                    </a:lnTo>
                    <a:lnTo>
                      <a:pt x="1383" y="922"/>
                    </a:lnTo>
                    <a:lnTo>
                      <a:pt x="1381" y="936"/>
                    </a:lnTo>
                    <a:lnTo>
                      <a:pt x="1376" y="949"/>
                    </a:lnTo>
                    <a:lnTo>
                      <a:pt x="1368" y="961"/>
                    </a:lnTo>
                    <a:lnTo>
                      <a:pt x="1357" y="969"/>
                    </a:lnTo>
                    <a:lnTo>
                      <a:pt x="90" y="1833"/>
                    </a:lnTo>
                    <a:lnTo>
                      <a:pt x="75" y="1842"/>
                    </a:lnTo>
                    <a:lnTo>
                      <a:pt x="58" y="1844"/>
                    </a:lnTo>
                    <a:lnTo>
                      <a:pt x="44" y="1842"/>
                    </a:lnTo>
                    <a:lnTo>
                      <a:pt x="31" y="1837"/>
                    </a:lnTo>
                    <a:lnTo>
                      <a:pt x="18" y="1828"/>
                    </a:lnTo>
                    <a:lnTo>
                      <a:pt x="9" y="1815"/>
                    </a:lnTo>
                    <a:lnTo>
                      <a:pt x="2" y="1802"/>
                    </a:lnTo>
                    <a:lnTo>
                      <a:pt x="0" y="1786"/>
                    </a:lnTo>
                    <a:lnTo>
                      <a:pt x="0" y="58"/>
                    </a:lnTo>
                    <a:lnTo>
                      <a:pt x="2" y="42"/>
                    </a:lnTo>
                    <a:lnTo>
                      <a:pt x="9" y="29"/>
                    </a:lnTo>
                    <a:lnTo>
                      <a:pt x="18" y="16"/>
                    </a:lnTo>
                    <a:lnTo>
                      <a:pt x="31" y="7"/>
                    </a:lnTo>
                    <a:lnTo>
                      <a:pt x="45" y="1"/>
                    </a:lnTo>
                    <a:lnTo>
                      <a:pt x="6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43" name="Freeform 39"/>
              <p:cNvSpPr>
                <a:spLocks noEditPoints="1"/>
              </p:cNvSpPr>
              <p:nvPr/>
            </p:nvSpPr>
            <p:spPr bwMode="auto">
              <a:xfrm>
                <a:off x="4660900" y="1728788"/>
                <a:ext cx="609600" cy="609600"/>
              </a:xfrm>
              <a:custGeom>
                <a:avLst/>
                <a:gdLst>
                  <a:gd name="T0" fmla="*/ 1427 w 3456"/>
                  <a:gd name="T1" fmla="*/ 143 h 3456"/>
                  <a:gd name="T2" fmla="*/ 1057 w 3456"/>
                  <a:gd name="T3" fmla="*/ 262 h 3456"/>
                  <a:gd name="T4" fmla="*/ 731 w 3456"/>
                  <a:gd name="T5" fmla="*/ 462 h 3456"/>
                  <a:gd name="T6" fmla="*/ 462 w 3456"/>
                  <a:gd name="T7" fmla="*/ 731 h 3456"/>
                  <a:gd name="T8" fmla="*/ 262 w 3456"/>
                  <a:gd name="T9" fmla="*/ 1057 h 3456"/>
                  <a:gd name="T10" fmla="*/ 143 w 3456"/>
                  <a:gd name="T11" fmla="*/ 1427 h 3456"/>
                  <a:gd name="T12" fmla="*/ 118 w 3456"/>
                  <a:gd name="T13" fmla="*/ 1830 h 3456"/>
                  <a:gd name="T14" fmla="*/ 192 w 3456"/>
                  <a:gd name="T15" fmla="*/ 2219 h 3456"/>
                  <a:gd name="T16" fmla="*/ 352 w 3456"/>
                  <a:gd name="T17" fmla="*/ 2569 h 3456"/>
                  <a:gd name="T18" fmla="*/ 589 w 3456"/>
                  <a:gd name="T19" fmla="*/ 2867 h 3456"/>
                  <a:gd name="T20" fmla="*/ 887 w 3456"/>
                  <a:gd name="T21" fmla="*/ 3104 h 3456"/>
                  <a:gd name="T22" fmla="*/ 1237 w 3456"/>
                  <a:gd name="T23" fmla="*/ 3264 h 3456"/>
                  <a:gd name="T24" fmla="*/ 1626 w 3456"/>
                  <a:gd name="T25" fmla="*/ 3338 h 3456"/>
                  <a:gd name="T26" fmla="*/ 2029 w 3456"/>
                  <a:gd name="T27" fmla="*/ 3313 h 3456"/>
                  <a:gd name="T28" fmla="*/ 2399 w 3456"/>
                  <a:gd name="T29" fmla="*/ 3194 h 3456"/>
                  <a:gd name="T30" fmla="*/ 2725 w 3456"/>
                  <a:gd name="T31" fmla="*/ 2994 h 3456"/>
                  <a:gd name="T32" fmla="*/ 2994 w 3456"/>
                  <a:gd name="T33" fmla="*/ 2725 h 3456"/>
                  <a:gd name="T34" fmla="*/ 3194 w 3456"/>
                  <a:gd name="T35" fmla="*/ 2399 h 3456"/>
                  <a:gd name="T36" fmla="*/ 3313 w 3456"/>
                  <a:gd name="T37" fmla="*/ 2029 h 3456"/>
                  <a:gd name="T38" fmla="*/ 3338 w 3456"/>
                  <a:gd name="T39" fmla="*/ 1626 h 3456"/>
                  <a:gd name="T40" fmla="*/ 3264 w 3456"/>
                  <a:gd name="T41" fmla="*/ 1237 h 3456"/>
                  <a:gd name="T42" fmla="*/ 3104 w 3456"/>
                  <a:gd name="T43" fmla="*/ 887 h 3456"/>
                  <a:gd name="T44" fmla="*/ 2867 w 3456"/>
                  <a:gd name="T45" fmla="*/ 589 h 3456"/>
                  <a:gd name="T46" fmla="*/ 2569 w 3456"/>
                  <a:gd name="T47" fmla="*/ 352 h 3456"/>
                  <a:gd name="T48" fmla="*/ 2219 w 3456"/>
                  <a:gd name="T49" fmla="*/ 192 h 3456"/>
                  <a:gd name="T50" fmla="*/ 1830 w 3456"/>
                  <a:gd name="T51" fmla="*/ 118 h 3456"/>
                  <a:gd name="T52" fmla="*/ 1936 w 3456"/>
                  <a:gd name="T53" fmla="*/ 13 h 3456"/>
                  <a:gd name="T54" fmla="*/ 2330 w 3456"/>
                  <a:gd name="T55" fmla="*/ 108 h 3456"/>
                  <a:gd name="T56" fmla="*/ 2683 w 3456"/>
                  <a:gd name="T57" fmla="*/ 289 h 3456"/>
                  <a:gd name="T58" fmla="*/ 2984 w 3456"/>
                  <a:gd name="T59" fmla="*/ 541 h 3456"/>
                  <a:gd name="T60" fmla="*/ 3219 w 3456"/>
                  <a:gd name="T61" fmla="*/ 857 h 3456"/>
                  <a:gd name="T62" fmla="*/ 3380 w 3456"/>
                  <a:gd name="T63" fmla="*/ 1221 h 3456"/>
                  <a:gd name="T64" fmla="*/ 3453 w 3456"/>
                  <a:gd name="T65" fmla="*/ 1623 h 3456"/>
                  <a:gd name="T66" fmla="*/ 3428 w 3456"/>
                  <a:gd name="T67" fmla="*/ 2038 h 3456"/>
                  <a:gd name="T68" fmla="*/ 3310 w 3456"/>
                  <a:gd name="T69" fmla="*/ 2422 h 3456"/>
                  <a:gd name="T70" fmla="*/ 3110 w 3456"/>
                  <a:gd name="T71" fmla="*/ 2764 h 3456"/>
                  <a:gd name="T72" fmla="*/ 2840 w 3456"/>
                  <a:gd name="T73" fmla="*/ 3049 h 3456"/>
                  <a:gd name="T74" fmla="*/ 2512 w 3456"/>
                  <a:gd name="T75" fmla="*/ 3267 h 3456"/>
                  <a:gd name="T76" fmla="*/ 2137 w 3456"/>
                  <a:gd name="T77" fmla="*/ 3407 h 3456"/>
                  <a:gd name="T78" fmla="*/ 1728 w 3456"/>
                  <a:gd name="T79" fmla="*/ 3456 h 3456"/>
                  <a:gd name="T80" fmla="*/ 1319 w 3456"/>
                  <a:gd name="T81" fmla="*/ 3407 h 3456"/>
                  <a:gd name="T82" fmla="*/ 944 w 3456"/>
                  <a:gd name="T83" fmla="*/ 3267 h 3456"/>
                  <a:gd name="T84" fmla="*/ 616 w 3456"/>
                  <a:gd name="T85" fmla="*/ 3049 h 3456"/>
                  <a:gd name="T86" fmla="*/ 346 w 3456"/>
                  <a:gd name="T87" fmla="*/ 2764 h 3456"/>
                  <a:gd name="T88" fmla="*/ 146 w 3456"/>
                  <a:gd name="T89" fmla="*/ 2422 h 3456"/>
                  <a:gd name="T90" fmla="*/ 28 w 3456"/>
                  <a:gd name="T91" fmla="*/ 2038 h 3456"/>
                  <a:gd name="T92" fmla="*/ 3 w 3456"/>
                  <a:gd name="T93" fmla="*/ 1623 h 3456"/>
                  <a:gd name="T94" fmla="*/ 76 w 3456"/>
                  <a:gd name="T95" fmla="*/ 1221 h 3456"/>
                  <a:gd name="T96" fmla="*/ 237 w 3456"/>
                  <a:gd name="T97" fmla="*/ 857 h 3456"/>
                  <a:gd name="T98" fmla="*/ 472 w 3456"/>
                  <a:gd name="T99" fmla="*/ 541 h 3456"/>
                  <a:gd name="T100" fmla="*/ 773 w 3456"/>
                  <a:gd name="T101" fmla="*/ 289 h 3456"/>
                  <a:gd name="T102" fmla="*/ 1126 w 3456"/>
                  <a:gd name="T103" fmla="*/ 108 h 3456"/>
                  <a:gd name="T104" fmla="*/ 1520 w 3456"/>
                  <a:gd name="T105" fmla="*/ 13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56" h="3456">
                    <a:moveTo>
                      <a:pt x="1728" y="115"/>
                    </a:moveTo>
                    <a:lnTo>
                      <a:pt x="1626" y="118"/>
                    </a:lnTo>
                    <a:lnTo>
                      <a:pt x="1526" y="128"/>
                    </a:lnTo>
                    <a:lnTo>
                      <a:pt x="1427" y="143"/>
                    </a:lnTo>
                    <a:lnTo>
                      <a:pt x="1331" y="164"/>
                    </a:lnTo>
                    <a:lnTo>
                      <a:pt x="1237" y="192"/>
                    </a:lnTo>
                    <a:lnTo>
                      <a:pt x="1146" y="224"/>
                    </a:lnTo>
                    <a:lnTo>
                      <a:pt x="1057" y="262"/>
                    </a:lnTo>
                    <a:lnTo>
                      <a:pt x="971" y="305"/>
                    </a:lnTo>
                    <a:lnTo>
                      <a:pt x="887" y="352"/>
                    </a:lnTo>
                    <a:lnTo>
                      <a:pt x="807" y="404"/>
                    </a:lnTo>
                    <a:lnTo>
                      <a:pt x="731" y="462"/>
                    </a:lnTo>
                    <a:lnTo>
                      <a:pt x="658" y="523"/>
                    </a:lnTo>
                    <a:lnTo>
                      <a:pt x="589" y="589"/>
                    </a:lnTo>
                    <a:lnTo>
                      <a:pt x="523" y="658"/>
                    </a:lnTo>
                    <a:lnTo>
                      <a:pt x="462" y="731"/>
                    </a:lnTo>
                    <a:lnTo>
                      <a:pt x="404" y="807"/>
                    </a:lnTo>
                    <a:lnTo>
                      <a:pt x="352" y="887"/>
                    </a:lnTo>
                    <a:lnTo>
                      <a:pt x="305" y="971"/>
                    </a:lnTo>
                    <a:lnTo>
                      <a:pt x="262" y="1057"/>
                    </a:lnTo>
                    <a:lnTo>
                      <a:pt x="224" y="1146"/>
                    </a:lnTo>
                    <a:lnTo>
                      <a:pt x="192" y="1237"/>
                    </a:lnTo>
                    <a:lnTo>
                      <a:pt x="164" y="1331"/>
                    </a:lnTo>
                    <a:lnTo>
                      <a:pt x="143" y="1427"/>
                    </a:lnTo>
                    <a:lnTo>
                      <a:pt x="128" y="1526"/>
                    </a:lnTo>
                    <a:lnTo>
                      <a:pt x="118" y="1626"/>
                    </a:lnTo>
                    <a:lnTo>
                      <a:pt x="115" y="1728"/>
                    </a:lnTo>
                    <a:lnTo>
                      <a:pt x="118" y="1830"/>
                    </a:lnTo>
                    <a:lnTo>
                      <a:pt x="128" y="1930"/>
                    </a:lnTo>
                    <a:lnTo>
                      <a:pt x="143" y="2029"/>
                    </a:lnTo>
                    <a:lnTo>
                      <a:pt x="164" y="2125"/>
                    </a:lnTo>
                    <a:lnTo>
                      <a:pt x="192" y="2219"/>
                    </a:lnTo>
                    <a:lnTo>
                      <a:pt x="224" y="2310"/>
                    </a:lnTo>
                    <a:lnTo>
                      <a:pt x="262" y="2399"/>
                    </a:lnTo>
                    <a:lnTo>
                      <a:pt x="305" y="2485"/>
                    </a:lnTo>
                    <a:lnTo>
                      <a:pt x="352" y="2569"/>
                    </a:lnTo>
                    <a:lnTo>
                      <a:pt x="404" y="2649"/>
                    </a:lnTo>
                    <a:lnTo>
                      <a:pt x="462" y="2725"/>
                    </a:lnTo>
                    <a:lnTo>
                      <a:pt x="523" y="2798"/>
                    </a:lnTo>
                    <a:lnTo>
                      <a:pt x="589" y="2867"/>
                    </a:lnTo>
                    <a:lnTo>
                      <a:pt x="658" y="2933"/>
                    </a:lnTo>
                    <a:lnTo>
                      <a:pt x="731" y="2994"/>
                    </a:lnTo>
                    <a:lnTo>
                      <a:pt x="807" y="3052"/>
                    </a:lnTo>
                    <a:lnTo>
                      <a:pt x="887" y="3104"/>
                    </a:lnTo>
                    <a:lnTo>
                      <a:pt x="971" y="3151"/>
                    </a:lnTo>
                    <a:lnTo>
                      <a:pt x="1057" y="3194"/>
                    </a:lnTo>
                    <a:lnTo>
                      <a:pt x="1146" y="3232"/>
                    </a:lnTo>
                    <a:lnTo>
                      <a:pt x="1237" y="3264"/>
                    </a:lnTo>
                    <a:lnTo>
                      <a:pt x="1331" y="3292"/>
                    </a:lnTo>
                    <a:lnTo>
                      <a:pt x="1427" y="3313"/>
                    </a:lnTo>
                    <a:lnTo>
                      <a:pt x="1526" y="3328"/>
                    </a:lnTo>
                    <a:lnTo>
                      <a:pt x="1626" y="3338"/>
                    </a:lnTo>
                    <a:lnTo>
                      <a:pt x="1728" y="3341"/>
                    </a:lnTo>
                    <a:lnTo>
                      <a:pt x="1830" y="3338"/>
                    </a:lnTo>
                    <a:lnTo>
                      <a:pt x="1930" y="3328"/>
                    </a:lnTo>
                    <a:lnTo>
                      <a:pt x="2029" y="3313"/>
                    </a:lnTo>
                    <a:lnTo>
                      <a:pt x="2125" y="3292"/>
                    </a:lnTo>
                    <a:lnTo>
                      <a:pt x="2219" y="3264"/>
                    </a:lnTo>
                    <a:lnTo>
                      <a:pt x="2310" y="3232"/>
                    </a:lnTo>
                    <a:lnTo>
                      <a:pt x="2399" y="3194"/>
                    </a:lnTo>
                    <a:lnTo>
                      <a:pt x="2485" y="3151"/>
                    </a:lnTo>
                    <a:lnTo>
                      <a:pt x="2569" y="3104"/>
                    </a:lnTo>
                    <a:lnTo>
                      <a:pt x="2649" y="3052"/>
                    </a:lnTo>
                    <a:lnTo>
                      <a:pt x="2725" y="2994"/>
                    </a:lnTo>
                    <a:lnTo>
                      <a:pt x="2798" y="2933"/>
                    </a:lnTo>
                    <a:lnTo>
                      <a:pt x="2867" y="2867"/>
                    </a:lnTo>
                    <a:lnTo>
                      <a:pt x="2933" y="2798"/>
                    </a:lnTo>
                    <a:lnTo>
                      <a:pt x="2994" y="2725"/>
                    </a:lnTo>
                    <a:lnTo>
                      <a:pt x="3052" y="2649"/>
                    </a:lnTo>
                    <a:lnTo>
                      <a:pt x="3104" y="2569"/>
                    </a:lnTo>
                    <a:lnTo>
                      <a:pt x="3151" y="2485"/>
                    </a:lnTo>
                    <a:lnTo>
                      <a:pt x="3194" y="2399"/>
                    </a:lnTo>
                    <a:lnTo>
                      <a:pt x="3232" y="2310"/>
                    </a:lnTo>
                    <a:lnTo>
                      <a:pt x="3264" y="2219"/>
                    </a:lnTo>
                    <a:lnTo>
                      <a:pt x="3292" y="2125"/>
                    </a:lnTo>
                    <a:lnTo>
                      <a:pt x="3313" y="2029"/>
                    </a:lnTo>
                    <a:lnTo>
                      <a:pt x="3328" y="1930"/>
                    </a:lnTo>
                    <a:lnTo>
                      <a:pt x="3338" y="1830"/>
                    </a:lnTo>
                    <a:lnTo>
                      <a:pt x="3341" y="1728"/>
                    </a:lnTo>
                    <a:lnTo>
                      <a:pt x="3338" y="1626"/>
                    </a:lnTo>
                    <a:lnTo>
                      <a:pt x="3328" y="1526"/>
                    </a:lnTo>
                    <a:lnTo>
                      <a:pt x="3313" y="1427"/>
                    </a:lnTo>
                    <a:lnTo>
                      <a:pt x="3292" y="1331"/>
                    </a:lnTo>
                    <a:lnTo>
                      <a:pt x="3264" y="1237"/>
                    </a:lnTo>
                    <a:lnTo>
                      <a:pt x="3232" y="1146"/>
                    </a:lnTo>
                    <a:lnTo>
                      <a:pt x="3194" y="1057"/>
                    </a:lnTo>
                    <a:lnTo>
                      <a:pt x="3151" y="971"/>
                    </a:lnTo>
                    <a:lnTo>
                      <a:pt x="3104" y="887"/>
                    </a:lnTo>
                    <a:lnTo>
                      <a:pt x="3052" y="807"/>
                    </a:lnTo>
                    <a:lnTo>
                      <a:pt x="2994" y="731"/>
                    </a:lnTo>
                    <a:lnTo>
                      <a:pt x="2933" y="658"/>
                    </a:lnTo>
                    <a:lnTo>
                      <a:pt x="2867" y="589"/>
                    </a:lnTo>
                    <a:lnTo>
                      <a:pt x="2798" y="523"/>
                    </a:lnTo>
                    <a:lnTo>
                      <a:pt x="2725" y="462"/>
                    </a:lnTo>
                    <a:lnTo>
                      <a:pt x="2649" y="404"/>
                    </a:lnTo>
                    <a:lnTo>
                      <a:pt x="2569" y="352"/>
                    </a:lnTo>
                    <a:lnTo>
                      <a:pt x="2485" y="305"/>
                    </a:lnTo>
                    <a:lnTo>
                      <a:pt x="2399" y="262"/>
                    </a:lnTo>
                    <a:lnTo>
                      <a:pt x="2310" y="224"/>
                    </a:lnTo>
                    <a:lnTo>
                      <a:pt x="2219" y="192"/>
                    </a:lnTo>
                    <a:lnTo>
                      <a:pt x="2125" y="164"/>
                    </a:lnTo>
                    <a:lnTo>
                      <a:pt x="2029" y="143"/>
                    </a:lnTo>
                    <a:lnTo>
                      <a:pt x="1930" y="128"/>
                    </a:lnTo>
                    <a:lnTo>
                      <a:pt x="1830" y="118"/>
                    </a:lnTo>
                    <a:lnTo>
                      <a:pt x="1728" y="115"/>
                    </a:lnTo>
                    <a:close/>
                    <a:moveTo>
                      <a:pt x="1728" y="0"/>
                    </a:moveTo>
                    <a:lnTo>
                      <a:pt x="1833" y="3"/>
                    </a:lnTo>
                    <a:lnTo>
                      <a:pt x="1936" y="13"/>
                    </a:lnTo>
                    <a:lnTo>
                      <a:pt x="2038" y="28"/>
                    </a:lnTo>
                    <a:lnTo>
                      <a:pt x="2137" y="49"/>
                    </a:lnTo>
                    <a:lnTo>
                      <a:pt x="2235" y="76"/>
                    </a:lnTo>
                    <a:lnTo>
                      <a:pt x="2330" y="108"/>
                    </a:lnTo>
                    <a:lnTo>
                      <a:pt x="2422" y="146"/>
                    </a:lnTo>
                    <a:lnTo>
                      <a:pt x="2512" y="189"/>
                    </a:lnTo>
                    <a:lnTo>
                      <a:pt x="2599" y="237"/>
                    </a:lnTo>
                    <a:lnTo>
                      <a:pt x="2683" y="289"/>
                    </a:lnTo>
                    <a:lnTo>
                      <a:pt x="2764" y="346"/>
                    </a:lnTo>
                    <a:lnTo>
                      <a:pt x="2840" y="407"/>
                    </a:lnTo>
                    <a:lnTo>
                      <a:pt x="2915" y="472"/>
                    </a:lnTo>
                    <a:lnTo>
                      <a:pt x="2984" y="541"/>
                    </a:lnTo>
                    <a:lnTo>
                      <a:pt x="3049" y="616"/>
                    </a:lnTo>
                    <a:lnTo>
                      <a:pt x="3110" y="692"/>
                    </a:lnTo>
                    <a:lnTo>
                      <a:pt x="3167" y="773"/>
                    </a:lnTo>
                    <a:lnTo>
                      <a:pt x="3219" y="857"/>
                    </a:lnTo>
                    <a:lnTo>
                      <a:pt x="3267" y="944"/>
                    </a:lnTo>
                    <a:lnTo>
                      <a:pt x="3310" y="1034"/>
                    </a:lnTo>
                    <a:lnTo>
                      <a:pt x="3348" y="1126"/>
                    </a:lnTo>
                    <a:lnTo>
                      <a:pt x="3380" y="1221"/>
                    </a:lnTo>
                    <a:lnTo>
                      <a:pt x="3407" y="1319"/>
                    </a:lnTo>
                    <a:lnTo>
                      <a:pt x="3428" y="1418"/>
                    </a:lnTo>
                    <a:lnTo>
                      <a:pt x="3443" y="1520"/>
                    </a:lnTo>
                    <a:lnTo>
                      <a:pt x="3453" y="1623"/>
                    </a:lnTo>
                    <a:lnTo>
                      <a:pt x="3456" y="1728"/>
                    </a:lnTo>
                    <a:lnTo>
                      <a:pt x="3453" y="1833"/>
                    </a:lnTo>
                    <a:lnTo>
                      <a:pt x="3443" y="1936"/>
                    </a:lnTo>
                    <a:lnTo>
                      <a:pt x="3428" y="2038"/>
                    </a:lnTo>
                    <a:lnTo>
                      <a:pt x="3407" y="2137"/>
                    </a:lnTo>
                    <a:lnTo>
                      <a:pt x="3380" y="2235"/>
                    </a:lnTo>
                    <a:lnTo>
                      <a:pt x="3348" y="2330"/>
                    </a:lnTo>
                    <a:lnTo>
                      <a:pt x="3310" y="2422"/>
                    </a:lnTo>
                    <a:lnTo>
                      <a:pt x="3267" y="2512"/>
                    </a:lnTo>
                    <a:lnTo>
                      <a:pt x="3219" y="2599"/>
                    </a:lnTo>
                    <a:lnTo>
                      <a:pt x="3167" y="2683"/>
                    </a:lnTo>
                    <a:lnTo>
                      <a:pt x="3110" y="2764"/>
                    </a:lnTo>
                    <a:lnTo>
                      <a:pt x="3049" y="2840"/>
                    </a:lnTo>
                    <a:lnTo>
                      <a:pt x="2984" y="2915"/>
                    </a:lnTo>
                    <a:lnTo>
                      <a:pt x="2915" y="2984"/>
                    </a:lnTo>
                    <a:lnTo>
                      <a:pt x="2840" y="3049"/>
                    </a:lnTo>
                    <a:lnTo>
                      <a:pt x="2764" y="3110"/>
                    </a:lnTo>
                    <a:lnTo>
                      <a:pt x="2683" y="3167"/>
                    </a:lnTo>
                    <a:lnTo>
                      <a:pt x="2599" y="3219"/>
                    </a:lnTo>
                    <a:lnTo>
                      <a:pt x="2512" y="3267"/>
                    </a:lnTo>
                    <a:lnTo>
                      <a:pt x="2422" y="3310"/>
                    </a:lnTo>
                    <a:lnTo>
                      <a:pt x="2330" y="3348"/>
                    </a:lnTo>
                    <a:lnTo>
                      <a:pt x="2235" y="3380"/>
                    </a:lnTo>
                    <a:lnTo>
                      <a:pt x="2137" y="3407"/>
                    </a:lnTo>
                    <a:lnTo>
                      <a:pt x="2038" y="3428"/>
                    </a:lnTo>
                    <a:lnTo>
                      <a:pt x="1936" y="3443"/>
                    </a:lnTo>
                    <a:lnTo>
                      <a:pt x="1833" y="3453"/>
                    </a:lnTo>
                    <a:lnTo>
                      <a:pt x="1728" y="3456"/>
                    </a:lnTo>
                    <a:lnTo>
                      <a:pt x="1623" y="3453"/>
                    </a:lnTo>
                    <a:lnTo>
                      <a:pt x="1520" y="3443"/>
                    </a:lnTo>
                    <a:lnTo>
                      <a:pt x="1418" y="3428"/>
                    </a:lnTo>
                    <a:lnTo>
                      <a:pt x="1319" y="3407"/>
                    </a:lnTo>
                    <a:lnTo>
                      <a:pt x="1221" y="3380"/>
                    </a:lnTo>
                    <a:lnTo>
                      <a:pt x="1126" y="3348"/>
                    </a:lnTo>
                    <a:lnTo>
                      <a:pt x="1034" y="3310"/>
                    </a:lnTo>
                    <a:lnTo>
                      <a:pt x="944" y="3267"/>
                    </a:lnTo>
                    <a:lnTo>
                      <a:pt x="857" y="3219"/>
                    </a:lnTo>
                    <a:lnTo>
                      <a:pt x="773" y="3167"/>
                    </a:lnTo>
                    <a:lnTo>
                      <a:pt x="692" y="3110"/>
                    </a:lnTo>
                    <a:lnTo>
                      <a:pt x="616" y="3049"/>
                    </a:lnTo>
                    <a:lnTo>
                      <a:pt x="541" y="2984"/>
                    </a:lnTo>
                    <a:lnTo>
                      <a:pt x="472" y="2915"/>
                    </a:lnTo>
                    <a:lnTo>
                      <a:pt x="407" y="2840"/>
                    </a:lnTo>
                    <a:lnTo>
                      <a:pt x="346" y="2764"/>
                    </a:lnTo>
                    <a:lnTo>
                      <a:pt x="289" y="2683"/>
                    </a:lnTo>
                    <a:lnTo>
                      <a:pt x="237" y="2599"/>
                    </a:lnTo>
                    <a:lnTo>
                      <a:pt x="189" y="2512"/>
                    </a:lnTo>
                    <a:lnTo>
                      <a:pt x="146" y="2422"/>
                    </a:lnTo>
                    <a:lnTo>
                      <a:pt x="108" y="2330"/>
                    </a:lnTo>
                    <a:lnTo>
                      <a:pt x="76" y="2235"/>
                    </a:lnTo>
                    <a:lnTo>
                      <a:pt x="49" y="2137"/>
                    </a:lnTo>
                    <a:lnTo>
                      <a:pt x="28" y="2038"/>
                    </a:lnTo>
                    <a:lnTo>
                      <a:pt x="13" y="1936"/>
                    </a:lnTo>
                    <a:lnTo>
                      <a:pt x="3" y="1833"/>
                    </a:lnTo>
                    <a:lnTo>
                      <a:pt x="0" y="1728"/>
                    </a:lnTo>
                    <a:lnTo>
                      <a:pt x="3" y="1623"/>
                    </a:lnTo>
                    <a:lnTo>
                      <a:pt x="13" y="1520"/>
                    </a:lnTo>
                    <a:lnTo>
                      <a:pt x="28" y="1418"/>
                    </a:lnTo>
                    <a:lnTo>
                      <a:pt x="49" y="1319"/>
                    </a:lnTo>
                    <a:lnTo>
                      <a:pt x="76" y="1221"/>
                    </a:lnTo>
                    <a:lnTo>
                      <a:pt x="108" y="1126"/>
                    </a:lnTo>
                    <a:lnTo>
                      <a:pt x="146" y="1034"/>
                    </a:lnTo>
                    <a:lnTo>
                      <a:pt x="189" y="944"/>
                    </a:lnTo>
                    <a:lnTo>
                      <a:pt x="237" y="857"/>
                    </a:lnTo>
                    <a:lnTo>
                      <a:pt x="289" y="773"/>
                    </a:lnTo>
                    <a:lnTo>
                      <a:pt x="346" y="692"/>
                    </a:lnTo>
                    <a:lnTo>
                      <a:pt x="407" y="616"/>
                    </a:lnTo>
                    <a:lnTo>
                      <a:pt x="472" y="541"/>
                    </a:lnTo>
                    <a:lnTo>
                      <a:pt x="541" y="472"/>
                    </a:lnTo>
                    <a:lnTo>
                      <a:pt x="616" y="407"/>
                    </a:lnTo>
                    <a:lnTo>
                      <a:pt x="692" y="346"/>
                    </a:lnTo>
                    <a:lnTo>
                      <a:pt x="773" y="289"/>
                    </a:lnTo>
                    <a:lnTo>
                      <a:pt x="857" y="237"/>
                    </a:lnTo>
                    <a:lnTo>
                      <a:pt x="944" y="189"/>
                    </a:lnTo>
                    <a:lnTo>
                      <a:pt x="1034" y="146"/>
                    </a:lnTo>
                    <a:lnTo>
                      <a:pt x="1126" y="108"/>
                    </a:lnTo>
                    <a:lnTo>
                      <a:pt x="1221" y="76"/>
                    </a:lnTo>
                    <a:lnTo>
                      <a:pt x="1319" y="49"/>
                    </a:lnTo>
                    <a:lnTo>
                      <a:pt x="1418" y="28"/>
                    </a:lnTo>
                    <a:lnTo>
                      <a:pt x="1520" y="13"/>
                    </a:lnTo>
                    <a:lnTo>
                      <a:pt x="1623" y="3"/>
                    </a:lnTo>
                    <a:lnTo>
                      <a:pt x="172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144" name="Group 143"/>
          <p:cNvGrpSpPr/>
          <p:nvPr/>
        </p:nvGrpSpPr>
        <p:grpSpPr>
          <a:xfrm>
            <a:off x="5305262" y="3681414"/>
            <a:ext cx="414336" cy="414336"/>
            <a:chOff x="5788337" y="3743934"/>
            <a:chExt cx="838200" cy="838200"/>
          </a:xfrm>
        </p:grpSpPr>
        <p:sp>
          <p:nvSpPr>
            <p:cNvPr id="145" name="Oval 144"/>
            <p:cNvSpPr/>
            <p:nvPr/>
          </p:nvSpPr>
          <p:spPr>
            <a:xfrm>
              <a:off x="5788337" y="3743934"/>
              <a:ext cx="838200" cy="838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6" name="Group 145"/>
            <p:cNvGrpSpPr/>
            <p:nvPr/>
          </p:nvGrpSpPr>
          <p:grpSpPr>
            <a:xfrm>
              <a:off x="5941601" y="3878686"/>
              <a:ext cx="531672" cy="568696"/>
              <a:chOff x="6456363" y="1760538"/>
              <a:chExt cx="569913" cy="609600"/>
            </a:xfrm>
            <a:solidFill>
              <a:schemeClr val="bg1"/>
            </a:solidFill>
          </p:grpSpPr>
          <p:sp>
            <p:nvSpPr>
              <p:cNvPr id="147" name="Freeform 49"/>
              <p:cNvSpPr>
                <a:spLocks noEditPoints="1"/>
              </p:cNvSpPr>
              <p:nvPr/>
            </p:nvSpPr>
            <p:spPr bwMode="auto">
              <a:xfrm>
                <a:off x="6719888" y="1984376"/>
                <a:ext cx="160338" cy="161925"/>
              </a:xfrm>
              <a:custGeom>
                <a:avLst/>
                <a:gdLst>
                  <a:gd name="T0" fmla="*/ 603 w 916"/>
                  <a:gd name="T1" fmla="*/ 314 h 922"/>
                  <a:gd name="T2" fmla="*/ 151 w 916"/>
                  <a:gd name="T3" fmla="*/ 644 h 922"/>
                  <a:gd name="T4" fmla="*/ 136 w 916"/>
                  <a:gd name="T5" fmla="*/ 657 h 922"/>
                  <a:gd name="T6" fmla="*/ 126 w 916"/>
                  <a:gd name="T7" fmla="*/ 673 h 922"/>
                  <a:gd name="T8" fmla="*/ 117 w 916"/>
                  <a:gd name="T9" fmla="*/ 690 h 922"/>
                  <a:gd name="T10" fmla="*/ 114 w 916"/>
                  <a:gd name="T11" fmla="*/ 709 h 922"/>
                  <a:gd name="T12" fmla="*/ 115 w 916"/>
                  <a:gd name="T13" fmla="*/ 729 h 922"/>
                  <a:gd name="T14" fmla="*/ 119 w 916"/>
                  <a:gd name="T15" fmla="*/ 748 h 922"/>
                  <a:gd name="T16" fmla="*/ 128 w 916"/>
                  <a:gd name="T17" fmla="*/ 765 h 922"/>
                  <a:gd name="T18" fmla="*/ 140 w 916"/>
                  <a:gd name="T19" fmla="*/ 780 h 922"/>
                  <a:gd name="T20" fmla="*/ 156 w 916"/>
                  <a:gd name="T21" fmla="*/ 793 h 922"/>
                  <a:gd name="T22" fmla="*/ 173 w 916"/>
                  <a:gd name="T23" fmla="*/ 801 h 922"/>
                  <a:gd name="T24" fmla="*/ 191 w 916"/>
                  <a:gd name="T25" fmla="*/ 806 h 922"/>
                  <a:gd name="T26" fmla="*/ 210 w 916"/>
                  <a:gd name="T27" fmla="*/ 807 h 922"/>
                  <a:gd name="T28" fmla="*/ 230 w 916"/>
                  <a:gd name="T29" fmla="*/ 802 h 922"/>
                  <a:gd name="T30" fmla="*/ 248 w 916"/>
                  <a:gd name="T31" fmla="*/ 795 h 922"/>
                  <a:gd name="T32" fmla="*/ 263 w 916"/>
                  <a:gd name="T33" fmla="*/ 784 h 922"/>
                  <a:gd name="T34" fmla="*/ 276 w 916"/>
                  <a:gd name="T35" fmla="*/ 770 h 922"/>
                  <a:gd name="T36" fmla="*/ 603 w 916"/>
                  <a:gd name="T37" fmla="*/ 314 h 922"/>
                  <a:gd name="T38" fmla="*/ 855 w 916"/>
                  <a:gd name="T39" fmla="*/ 0 h 922"/>
                  <a:gd name="T40" fmla="*/ 872 w 916"/>
                  <a:gd name="T41" fmla="*/ 1 h 922"/>
                  <a:gd name="T42" fmla="*/ 886 w 916"/>
                  <a:gd name="T43" fmla="*/ 8 h 922"/>
                  <a:gd name="T44" fmla="*/ 899 w 916"/>
                  <a:gd name="T45" fmla="*/ 17 h 922"/>
                  <a:gd name="T46" fmla="*/ 909 w 916"/>
                  <a:gd name="T47" fmla="*/ 31 h 922"/>
                  <a:gd name="T48" fmla="*/ 914 w 916"/>
                  <a:gd name="T49" fmla="*/ 45 h 922"/>
                  <a:gd name="T50" fmla="*/ 916 w 916"/>
                  <a:gd name="T51" fmla="*/ 61 h 922"/>
                  <a:gd name="T52" fmla="*/ 913 w 916"/>
                  <a:gd name="T53" fmla="*/ 77 h 922"/>
                  <a:gd name="T54" fmla="*/ 905 w 916"/>
                  <a:gd name="T55" fmla="*/ 91 h 922"/>
                  <a:gd name="T56" fmla="*/ 368 w 916"/>
                  <a:gd name="T57" fmla="*/ 837 h 922"/>
                  <a:gd name="T58" fmla="*/ 350 w 916"/>
                  <a:gd name="T59" fmla="*/ 860 h 922"/>
                  <a:gd name="T60" fmla="*/ 328 w 916"/>
                  <a:gd name="T61" fmla="*/ 880 h 922"/>
                  <a:gd name="T62" fmla="*/ 303 w 916"/>
                  <a:gd name="T63" fmla="*/ 896 h 922"/>
                  <a:gd name="T64" fmla="*/ 277 w 916"/>
                  <a:gd name="T65" fmla="*/ 908 h 922"/>
                  <a:gd name="T66" fmla="*/ 249 w 916"/>
                  <a:gd name="T67" fmla="*/ 917 h 922"/>
                  <a:gd name="T68" fmla="*/ 220 w 916"/>
                  <a:gd name="T69" fmla="*/ 921 h 922"/>
                  <a:gd name="T70" fmla="*/ 211 w 916"/>
                  <a:gd name="T71" fmla="*/ 922 h 922"/>
                  <a:gd name="T72" fmla="*/ 204 w 916"/>
                  <a:gd name="T73" fmla="*/ 922 h 922"/>
                  <a:gd name="T74" fmla="*/ 172 w 916"/>
                  <a:gd name="T75" fmla="*/ 919 h 922"/>
                  <a:gd name="T76" fmla="*/ 140 w 916"/>
                  <a:gd name="T77" fmla="*/ 911 h 922"/>
                  <a:gd name="T78" fmla="*/ 111 w 916"/>
                  <a:gd name="T79" fmla="*/ 900 h 922"/>
                  <a:gd name="T80" fmla="*/ 84 w 916"/>
                  <a:gd name="T81" fmla="*/ 883 h 922"/>
                  <a:gd name="T82" fmla="*/ 59 w 916"/>
                  <a:gd name="T83" fmla="*/ 862 h 922"/>
                  <a:gd name="T84" fmla="*/ 40 w 916"/>
                  <a:gd name="T85" fmla="*/ 839 h 922"/>
                  <a:gd name="T86" fmla="*/ 24 w 916"/>
                  <a:gd name="T87" fmla="*/ 814 h 922"/>
                  <a:gd name="T88" fmla="*/ 12 w 916"/>
                  <a:gd name="T89" fmla="*/ 788 h 922"/>
                  <a:gd name="T90" fmla="*/ 4 w 916"/>
                  <a:gd name="T91" fmla="*/ 759 h 922"/>
                  <a:gd name="T92" fmla="*/ 0 w 916"/>
                  <a:gd name="T93" fmla="*/ 730 h 922"/>
                  <a:gd name="T94" fmla="*/ 0 w 916"/>
                  <a:gd name="T95" fmla="*/ 701 h 922"/>
                  <a:gd name="T96" fmla="*/ 5 w 916"/>
                  <a:gd name="T97" fmla="*/ 672 h 922"/>
                  <a:gd name="T98" fmla="*/ 13 w 916"/>
                  <a:gd name="T99" fmla="*/ 643 h 922"/>
                  <a:gd name="T100" fmla="*/ 26 w 916"/>
                  <a:gd name="T101" fmla="*/ 616 h 922"/>
                  <a:gd name="T102" fmla="*/ 41 w 916"/>
                  <a:gd name="T103" fmla="*/ 592 h 922"/>
                  <a:gd name="T104" fmla="*/ 61 w 916"/>
                  <a:gd name="T105" fmla="*/ 570 h 922"/>
                  <a:gd name="T106" fmla="*/ 83 w 916"/>
                  <a:gd name="T107" fmla="*/ 550 h 922"/>
                  <a:gd name="T108" fmla="*/ 826 w 916"/>
                  <a:gd name="T109" fmla="*/ 11 h 922"/>
                  <a:gd name="T110" fmla="*/ 839 w 916"/>
                  <a:gd name="T111" fmla="*/ 3 h 922"/>
                  <a:gd name="T112" fmla="*/ 855 w 916"/>
                  <a:gd name="T113"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6" h="922">
                    <a:moveTo>
                      <a:pt x="603" y="314"/>
                    </a:moveTo>
                    <a:lnTo>
                      <a:pt x="151" y="644"/>
                    </a:lnTo>
                    <a:lnTo>
                      <a:pt x="136" y="657"/>
                    </a:lnTo>
                    <a:lnTo>
                      <a:pt x="126" y="673"/>
                    </a:lnTo>
                    <a:lnTo>
                      <a:pt x="117" y="690"/>
                    </a:lnTo>
                    <a:lnTo>
                      <a:pt x="114" y="709"/>
                    </a:lnTo>
                    <a:lnTo>
                      <a:pt x="115" y="729"/>
                    </a:lnTo>
                    <a:lnTo>
                      <a:pt x="119" y="748"/>
                    </a:lnTo>
                    <a:lnTo>
                      <a:pt x="128" y="765"/>
                    </a:lnTo>
                    <a:lnTo>
                      <a:pt x="140" y="780"/>
                    </a:lnTo>
                    <a:lnTo>
                      <a:pt x="156" y="793"/>
                    </a:lnTo>
                    <a:lnTo>
                      <a:pt x="173" y="801"/>
                    </a:lnTo>
                    <a:lnTo>
                      <a:pt x="191" y="806"/>
                    </a:lnTo>
                    <a:lnTo>
                      <a:pt x="210" y="807"/>
                    </a:lnTo>
                    <a:lnTo>
                      <a:pt x="230" y="802"/>
                    </a:lnTo>
                    <a:lnTo>
                      <a:pt x="248" y="795"/>
                    </a:lnTo>
                    <a:lnTo>
                      <a:pt x="263" y="784"/>
                    </a:lnTo>
                    <a:lnTo>
                      <a:pt x="276" y="770"/>
                    </a:lnTo>
                    <a:lnTo>
                      <a:pt x="603" y="314"/>
                    </a:lnTo>
                    <a:close/>
                    <a:moveTo>
                      <a:pt x="855" y="0"/>
                    </a:moveTo>
                    <a:lnTo>
                      <a:pt x="872" y="1"/>
                    </a:lnTo>
                    <a:lnTo>
                      <a:pt x="886" y="8"/>
                    </a:lnTo>
                    <a:lnTo>
                      <a:pt x="899" y="17"/>
                    </a:lnTo>
                    <a:lnTo>
                      <a:pt x="909" y="31"/>
                    </a:lnTo>
                    <a:lnTo>
                      <a:pt x="914" y="45"/>
                    </a:lnTo>
                    <a:lnTo>
                      <a:pt x="916" y="61"/>
                    </a:lnTo>
                    <a:lnTo>
                      <a:pt x="913" y="77"/>
                    </a:lnTo>
                    <a:lnTo>
                      <a:pt x="905" y="91"/>
                    </a:lnTo>
                    <a:lnTo>
                      <a:pt x="368" y="837"/>
                    </a:lnTo>
                    <a:lnTo>
                      <a:pt x="350" y="860"/>
                    </a:lnTo>
                    <a:lnTo>
                      <a:pt x="328" y="880"/>
                    </a:lnTo>
                    <a:lnTo>
                      <a:pt x="303" y="896"/>
                    </a:lnTo>
                    <a:lnTo>
                      <a:pt x="277" y="908"/>
                    </a:lnTo>
                    <a:lnTo>
                      <a:pt x="249" y="917"/>
                    </a:lnTo>
                    <a:lnTo>
                      <a:pt x="220" y="921"/>
                    </a:lnTo>
                    <a:lnTo>
                      <a:pt x="211" y="922"/>
                    </a:lnTo>
                    <a:lnTo>
                      <a:pt x="204" y="922"/>
                    </a:lnTo>
                    <a:lnTo>
                      <a:pt x="172" y="919"/>
                    </a:lnTo>
                    <a:lnTo>
                      <a:pt x="140" y="911"/>
                    </a:lnTo>
                    <a:lnTo>
                      <a:pt x="111" y="900"/>
                    </a:lnTo>
                    <a:lnTo>
                      <a:pt x="84" y="883"/>
                    </a:lnTo>
                    <a:lnTo>
                      <a:pt x="59" y="862"/>
                    </a:lnTo>
                    <a:lnTo>
                      <a:pt x="40" y="839"/>
                    </a:lnTo>
                    <a:lnTo>
                      <a:pt x="24" y="814"/>
                    </a:lnTo>
                    <a:lnTo>
                      <a:pt x="12" y="788"/>
                    </a:lnTo>
                    <a:lnTo>
                      <a:pt x="4" y="759"/>
                    </a:lnTo>
                    <a:lnTo>
                      <a:pt x="0" y="730"/>
                    </a:lnTo>
                    <a:lnTo>
                      <a:pt x="0" y="701"/>
                    </a:lnTo>
                    <a:lnTo>
                      <a:pt x="5" y="672"/>
                    </a:lnTo>
                    <a:lnTo>
                      <a:pt x="13" y="643"/>
                    </a:lnTo>
                    <a:lnTo>
                      <a:pt x="26" y="616"/>
                    </a:lnTo>
                    <a:lnTo>
                      <a:pt x="41" y="592"/>
                    </a:lnTo>
                    <a:lnTo>
                      <a:pt x="61" y="570"/>
                    </a:lnTo>
                    <a:lnTo>
                      <a:pt x="83" y="550"/>
                    </a:lnTo>
                    <a:lnTo>
                      <a:pt x="826" y="11"/>
                    </a:lnTo>
                    <a:lnTo>
                      <a:pt x="839" y="3"/>
                    </a:lnTo>
                    <a:lnTo>
                      <a:pt x="85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48" name="Freeform 50"/>
              <p:cNvSpPr>
                <a:spLocks noEditPoints="1"/>
              </p:cNvSpPr>
              <p:nvPr/>
            </p:nvSpPr>
            <p:spPr bwMode="auto">
              <a:xfrm>
                <a:off x="6678613" y="1760538"/>
                <a:ext cx="347663" cy="609600"/>
              </a:xfrm>
              <a:custGeom>
                <a:avLst/>
                <a:gdLst>
                  <a:gd name="T0" fmla="*/ 142 w 1972"/>
                  <a:gd name="T1" fmla="*/ 115 h 3456"/>
                  <a:gd name="T2" fmla="*/ 122 w 1972"/>
                  <a:gd name="T3" fmla="*/ 164 h 3456"/>
                  <a:gd name="T4" fmla="*/ 391 w 1972"/>
                  <a:gd name="T5" fmla="*/ 346 h 3456"/>
                  <a:gd name="T6" fmla="*/ 679 w 1972"/>
                  <a:gd name="T7" fmla="*/ 164 h 3456"/>
                  <a:gd name="T8" fmla="*/ 658 w 1972"/>
                  <a:gd name="T9" fmla="*/ 115 h 3456"/>
                  <a:gd name="T10" fmla="*/ 738 w 1972"/>
                  <a:gd name="T11" fmla="*/ 25 h 3456"/>
                  <a:gd name="T12" fmla="*/ 799 w 1972"/>
                  <a:gd name="T13" fmla="*/ 173 h 3456"/>
                  <a:gd name="T14" fmla="*/ 687 w 1972"/>
                  <a:gd name="T15" fmla="*/ 285 h 3456"/>
                  <a:gd name="T16" fmla="*/ 837 w 1972"/>
                  <a:gd name="T17" fmla="*/ 412 h 3456"/>
                  <a:gd name="T18" fmla="*/ 1164 w 1972"/>
                  <a:gd name="T19" fmla="*/ 554 h 3456"/>
                  <a:gd name="T20" fmla="*/ 1443 w 1972"/>
                  <a:gd name="T21" fmla="*/ 762 h 3456"/>
                  <a:gd name="T22" fmla="*/ 1647 w 1972"/>
                  <a:gd name="T23" fmla="*/ 719 h 3456"/>
                  <a:gd name="T24" fmla="*/ 1730 w 1972"/>
                  <a:gd name="T25" fmla="*/ 1122 h 3456"/>
                  <a:gd name="T26" fmla="*/ 1843 w 1972"/>
                  <a:gd name="T27" fmla="*/ 1367 h 3456"/>
                  <a:gd name="T28" fmla="*/ 1938 w 1972"/>
                  <a:gd name="T29" fmla="*/ 1901 h 3456"/>
                  <a:gd name="T30" fmla="*/ 1843 w 1972"/>
                  <a:gd name="T31" fmla="*/ 2435 h 3456"/>
                  <a:gd name="T32" fmla="*/ 1729 w 1972"/>
                  <a:gd name="T33" fmla="*/ 2681 h 3456"/>
                  <a:gd name="T34" fmla="*/ 1452 w 1972"/>
                  <a:gd name="T35" fmla="*/ 3032 h 3456"/>
                  <a:gd name="T36" fmla="*/ 1165 w 1972"/>
                  <a:gd name="T37" fmla="*/ 3247 h 3456"/>
                  <a:gd name="T38" fmla="*/ 925 w 1972"/>
                  <a:gd name="T39" fmla="*/ 3361 h 3456"/>
                  <a:gd name="T40" fmla="*/ 402 w 1972"/>
                  <a:gd name="T41" fmla="*/ 3456 h 3456"/>
                  <a:gd name="T42" fmla="*/ 391 w 1972"/>
                  <a:gd name="T43" fmla="*/ 3456 h 3456"/>
                  <a:gd name="T44" fmla="*/ 17 w 1972"/>
                  <a:gd name="T45" fmla="*/ 3402 h 3456"/>
                  <a:gd name="T46" fmla="*/ 19 w 1972"/>
                  <a:gd name="T47" fmla="*/ 3317 h 3456"/>
                  <a:gd name="T48" fmla="*/ 343 w 1972"/>
                  <a:gd name="T49" fmla="*/ 3340 h 3456"/>
                  <a:gd name="T50" fmla="*/ 401 w 1972"/>
                  <a:gd name="T51" fmla="*/ 3168 h 3456"/>
                  <a:gd name="T52" fmla="*/ 458 w 1972"/>
                  <a:gd name="T53" fmla="*/ 3339 h 3456"/>
                  <a:gd name="T54" fmla="*/ 978 w 1972"/>
                  <a:gd name="T55" fmla="*/ 3214 h 3456"/>
                  <a:gd name="T56" fmla="*/ 1001 w 1972"/>
                  <a:gd name="T57" fmla="*/ 3019 h 3456"/>
                  <a:gd name="T58" fmla="*/ 1079 w 1972"/>
                  <a:gd name="T59" fmla="*/ 2998 h 3456"/>
                  <a:gd name="T60" fmla="*/ 1370 w 1972"/>
                  <a:gd name="T61" fmla="*/ 2950 h 3456"/>
                  <a:gd name="T62" fmla="*/ 1491 w 1972"/>
                  <a:gd name="T63" fmla="*/ 2604 h 3456"/>
                  <a:gd name="T64" fmla="*/ 1492 w 1972"/>
                  <a:gd name="T65" fmla="*/ 2522 h 3456"/>
                  <a:gd name="T66" fmla="*/ 1659 w 1972"/>
                  <a:gd name="T67" fmla="*/ 2570 h 3456"/>
                  <a:gd name="T68" fmla="*/ 1815 w 1972"/>
                  <a:gd name="T69" fmla="*/ 2052 h 3456"/>
                  <a:gd name="T70" fmla="*/ 1654 w 1972"/>
                  <a:gd name="T71" fmla="*/ 1919 h 3456"/>
                  <a:gd name="T72" fmla="*/ 1709 w 1972"/>
                  <a:gd name="T73" fmla="*/ 1843 h 3456"/>
                  <a:gd name="T74" fmla="*/ 1732 w 1972"/>
                  <a:gd name="T75" fmla="*/ 1395 h 3456"/>
                  <a:gd name="T76" fmla="*/ 1517 w 1972"/>
                  <a:gd name="T77" fmla="*/ 1294 h 3456"/>
                  <a:gd name="T78" fmla="*/ 1477 w 1972"/>
                  <a:gd name="T79" fmla="*/ 1223 h 3456"/>
                  <a:gd name="T80" fmla="*/ 1494 w 1972"/>
                  <a:gd name="T81" fmla="*/ 984 h 3456"/>
                  <a:gd name="T82" fmla="*/ 1100 w 1972"/>
                  <a:gd name="T83" fmla="*/ 782 h 3456"/>
                  <a:gd name="T84" fmla="*/ 1021 w 1972"/>
                  <a:gd name="T85" fmla="*/ 803 h 3456"/>
                  <a:gd name="T86" fmla="*/ 1000 w 1972"/>
                  <a:gd name="T87" fmla="*/ 725 h 3456"/>
                  <a:gd name="T88" fmla="*/ 639 w 1972"/>
                  <a:gd name="T89" fmla="*/ 483 h 3456"/>
                  <a:gd name="T90" fmla="*/ 434 w 1972"/>
                  <a:gd name="T91" fmla="*/ 622 h 3456"/>
                  <a:gd name="T92" fmla="*/ 345 w 1972"/>
                  <a:gd name="T93" fmla="*/ 594 h 3456"/>
                  <a:gd name="T94" fmla="*/ 148 w 1972"/>
                  <a:gd name="T95" fmla="*/ 482 h 3456"/>
                  <a:gd name="T96" fmla="*/ 6 w 1972"/>
                  <a:gd name="T97" fmla="*/ 469 h 3456"/>
                  <a:gd name="T98" fmla="*/ 30 w 1972"/>
                  <a:gd name="T99" fmla="*/ 391 h 3456"/>
                  <a:gd name="T100" fmla="*/ 114 w 1972"/>
                  <a:gd name="T101" fmla="*/ 285 h 3456"/>
                  <a:gd name="T102" fmla="*/ 3 w 1972"/>
                  <a:gd name="T103" fmla="*/ 173 h 3456"/>
                  <a:gd name="T104" fmla="*/ 62 w 1972"/>
                  <a:gd name="T105" fmla="*/ 25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2" h="3456">
                    <a:moveTo>
                      <a:pt x="1728" y="475"/>
                    </a:moveTo>
                    <a:lnTo>
                      <a:pt x="1647" y="556"/>
                    </a:lnTo>
                    <a:lnTo>
                      <a:pt x="1728" y="638"/>
                    </a:lnTo>
                    <a:lnTo>
                      <a:pt x="1809" y="556"/>
                    </a:lnTo>
                    <a:lnTo>
                      <a:pt x="1728" y="475"/>
                    </a:lnTo>
                    <a:close/>
                    <a:moveTo>
                      <a:pt x="142" y="115"/>
                    </a:moveTo>
                    <a:lnTo>
                      <a:pt x="132" y="117"/>
                    </a:lnTo>
                    <a:lnTo>
                      <a:pt x="122" y="124"/>
                    </a:lnTo>
                    <a:lnTo>
                      <a:pt x="116" y="133"/>
                    </a:lnTo>
                    <a:lnTo>
                      <a:pt x="114" y="145"/>
                    </a:lnTo>
                    <a:lnTo>
                      <a:pt x="116" y="155"/>
                    </a:lnTo>
                    <a:lnTo>
                      <a:pt x="122" y="164"/>
                    </a:lnTo>
                    <a:lnTo>
                      <a:pt x="132" y="171"/>
                    </a:lnTo>
                    <a:lnTo>
                      <a:pt x="142" y="173"/>
                    </a:lnTo>
                    <a:lnTo>
                      <a:pt x="343" y="173"/>
                    </a:lnTo>
                    <a:lnTo>
                      <a:pt x="343" y="347"/>
                    </a:lnTo>
                    <a:lnTo>
                      <a:pt x="363" y="347"/>
                    </a:lnTo>
                    <a:lnTo>
                      <a:pt x="391" y="346"/>
                    </a:lnTo>
                    <a:lnTo>
                      <a:pt x="401" y="346"/>
                    </a:lnTo>
                    <a:lnTo>
                      <a:pt x="458" y="347"/>
                    </a:lnTo>
                    <a:lnTo>
                      <a:pt x="458" y="173"/>
                    </a:lnTo>
                    <a:lnTo>
                      <a:pt x="658" y="173"/>
                    </a:lnTo>
                    <a:lnTo>
                      <a:pt x="669" y="171"/>
                    </a:lnTo>
                    <a:lnTo>
                      <a:pt x="679" y="164"/>
                    </a:lnTo>
                    <a:lnTo>
                      <a:pt x="685" y="155"/>
                    </a:lnTo>
                    <a:lnTo>
                      <a:pt x="687" y="145"/>
                    </a:lnTo>
                    <a:lnTo>
                      <a:pt x="685" y="133"/>
                    </a:lnTo>
                    <a:lnTo>
                      <a:pt x="679" y="124"/>
                    </a:lnTo>
                    <a:lnTo>
                      <a:pt x="669" y="117"/>
                    </a:lnTo>
                    <a:lnTo>
                      <a:pt x="658" y="115"/>
                    </a:lnTo>
                    <a:lnTo>
                      <a:pt x="142" y="115"/>
                    </a:lnTo>
                    <a:close/>
                    <a:moveTo>
                      <a:pt x="142" y="0"/>
                    </a:moveTo>
                    <a:lnTo>
                      <a:pt x="658" y="0"/>
                    </a:lnTo>
                    <a:lnTo>
                      <a:pt x="687" y="3"/>
                    </a:lnTo>
                    <a:lnTo>
                      <a:pt x="714" y="12"/>
                    </a:lnTo>
                    <a:lnTo>
                      <a:pt x="738" y="25"/>
                    </a:lnTo>
                    <a:lnTo>
                      <a:pt x="759" y="42"/>
                    </a:lnTo>
                    <a:lnTo>
                      <a:pt x="777" y="64"/>
                    </a:lnTo>
                    <a:lnTo>
                      <a:pt x="790" y="88"/>
                    </a:lnTo>
                    <a:lnTo>
                      <a:pt x="799" y="115"/>
                    </a:lnTo>
                    <a:lnTo>
                      <a:pt x="802" y="145"/>
                    </a:lnTo>
                    <a:lnTo>
                      <a:pt x="799" y="173"/>
                    </a:lnTo>
                    <a:lnTo>
                      <a:pt x="790" y="200"/>
                    </a:lnTo>
                    <a:lnTo>
                      <a:pt x="777" y="224"/>
                    </a:lnTo>
                    <a:lnTo>
                      <a:pt x="759" y="246"/>
                    </a:lnTo>
                    <a:lnTo>
                      <a:pt x="738" y="263"/>
                    </a:lnTo>
                    <a:lnTo>
                      <a:pt x="714" y="276"/>
                    </a:lnTo>
                    <a:lnTo>
                      <a:pt x="687" y="285"/>
                    </a:lnTo>
                    <a:lnTo>
                      <a:pt x="658" y="288"/>
                    </a:lnTo>
                    <a:lnTo>
                      <a:pt x="572" y="288"/>
                    </a:lnTo>
                    <a:lnTo>
                      <a:pt x="572" y="357"/>
                    </a:lnTo>
                    <a:lnTo>
                      <a:pt x="662" y="370"/>
                    </a:lnTo>
                    <a:lnTo>
                      <a:pt x="751" y="389"/>
                    </a:lnTo>
                    <a:lnTo>
                      <a:pt x="837" y="412"/>
                    </a:lnTo>
                    <a:lnTo>
                      <a:pt x="921" y="440"/>
                    </a:lnTo>
                    <a:lnTo>
                      <a:pt x="1004" y="473"/>
                    </a:lnTo>
                    <a:lnTo>
                      <a:pt x="1084" y="511"/>
                    </a:lnTo>
                    <a:lnTo>
                      <a:pt x="1161" y="553"/>
                    </a:lnTo>
                    <a:lnTo>
                      <a:pt x="1163" y="553"/>
                    </a:lnTo>
                    <a:lnTo>
                      <a:pt x="1164" y="554"/>
                    </a:lnTo>
                    <a:lnTo>
                      <a:pt x="1166" y="555"/>
                    </a:lnTo>
                    <a:lnTo>
                      <a:pt x="1167" y="556"/>
                    </a:lnTo>
                    <a:lnTo>
                      <a:pt x="1240" y="602"/>
                    </a:lnTo>
                    <a:lnTo>
                      <a:pt x="1311" y="651"/>
                    </a:lnTo>
                    <a:lnTo>
                      <a:pt x="1379" y="705"/>
                    </a:lnTo>
                    <a:lnTo>
                      <a:pt x="1443" y="762"/>
                    </a:lnTo>
                    <a:lnTo>
                      <a:pt x="1566" y="638"/>
                    </a:lnTo>
                    <a:lnTo>
                      <a:pt x="1485" y="556"/>
                    </a:lnTo>
                    <a:lnTo>
                      <a:pt x="1728" y="312"/>
                    </a:lnTo>
                    <a:lnTo>
                      <a:pt x="1972" y="556"/>
                    </a:lnTo>
                    <a:lnTo>
                      <a:pt x="1728" y="801"/>
                    </a:lnTo>
                    <a:lnTo>
                      <a:pt x="1647" y="719"/>
                    </a:lnTo>
                    <a:lnTo>
                      <a:pt x="1525" y="843"/>
                    </a:lnTo>
                    <a:lnTo>
                      <a:pt x="1581" y="908"/>
                    </a:lnTo>
                    <a:lnTo>
                      <a:pt x="1634" y="976"/>
                    </a:lnTo>
                    <a:lnTo>
                      <a:pt x="1683" y="1046"/>
                    </a:lnTo>
                    <a:lnTo>
                      <a:pt x="1729" y="1121"/>
                    </a:lnTo>
                    <a:lnTo>
                      <a:pt x="1730" y="1122"/>
                    </a:lnTo>
                    <a:lnTo>
                      <a:pt x="1731" y="1124"/>
                    </a:lnTo>
                    <a:lnTo>
                      <a:pt x="1731" y="1125"/>
                    </a:lnTo>
                    <a:lnTo>
                      <a:pt x="1732" y="1127"/>
                    </a:lnTo>
                    <a:lnTo>
                      <a:pt x="1774" y="1204"/>
                    </a:lnTo>
                    <a:lnTo>
                      <a:pt x="1811" y="1284"/>
                    </a:lnTo>
                    <a:lnTo>
                      <a:pt x="1843" y="1367"/>
                    </a:lnTo>
                    <a:lnTo>
                      <a:pt x="1872" y="1450"/>
                    </a:lnTo>
                    <a:lnTo>
                      <a:pt x="1895" y="1537"/>
                    </a:lnTo>
                    <a:lnTo>
                      <a:pt x="1913" y="1625"/>
                    </a:lnTo>
                    <a:lnTo>
                      <a:pt x="1927" y="1715"/>
                    </a:lnTo>
                    <a:lnTo>
                      <a:pt x="1935" y="1808"/>
                    </a:lnTo>
                    <a:lnTo>
                      <a:pt x="1938" y="1901"/>
                    </a:lnTo>
                    <a:lnTo>
                      <a:pt x="1935" y="1994"/>
                    </a:lnTo>
                    <a:lnTo>
                      <a:pt x="1927" y="2086"/>
                    </a:lnTo>
                    <a:lnTo>
                      <a:pt x="1913" y="2176"/>
                    </a:lnTo>
                    <a:lnTo>
                      <a:pt x="1895" y="2264"/>
                    </a:lnTo>
                    <a:lnTo>
                      <a:pt x="1872" y="2351"/>
                    </a:lnTo>
                    <a:lnTo>
                      <a:pt x="1843" y="2435"/>
                    </a:lnTo>
                    <a:lnTo>
                      <a:pt x="1811" y="2518"/>
                    </a:lnTo>
                    <a:lnTo>
                      <a:pt x="1774" y="2597"/>
                    </a:lnTo>
                    <a:lnTo>
                      <a:pt x="1732" y="2675"/>
                    </a:lnTo>
                    <a:lnTo>
                      <a:pt x="1731" y="2677"/>
                    </a:lnTo>
                    <a:lnTo>
                      <a:pt x="1731" y="2678"/>
                    </a:lnTo>
                    <a:lnTo>
                      <a:pt x="1729" y="2681"/>
                    </a:lnTo>
                    <a:lnTo>
                      <a:pt x="1727" y="2683"/>
                    </a:lnTo>
                    <a:lnTo>
                      <a:pt x="1680" y="2759"/>
                    </a:lnTo>
                    <a:lnTo>
                      <a:pt x="1629" y="2832"/>
                    </a:lnTo>
                    <a:lnTo>
                      <a:pt x="1574" y="2902"/>
                    </a:lnTo>
                    <a:lnTo>
                      <a:pt x="1514" y="2968"/>
                    </a:lnTo>
                    <a:lnTo>
                      <a:pt x="1452" y="3032"/>
                    </a:lnTo>
                    <a:lnTo>
                      <a:pt x="1385" y="3091"/>
                    </a:lnTo>
                    <a:lnTo>
                      <a:pt x="1316" y="3146"/>
                    </a:lnTo>
                    <a:lnTo>
                      <a:pt x="1243" y="3197"/>
                    </a:lnTo>
                    <a:lnTo>
                      <a:pt x="1167" y="3245"/>
                    </a:lnTo>
                    <a:lnTo>
                      <a:pt x="1166" y="3245"/>
                    </a:lnTo>
                    <a:lnTo>
                      <a:pt x="1165" y="3247"/>
                    </a:lnTo>
                    <a:lnTo>
                      <a:pt x="1164" y="3248"/>
                    </a:lnTo>
                    <a:lnTo>
                      <a:pt x="1162" y="3249"/>
                    </a:lnTo>
                    <a:lnTo>
                      <a:pt x="1159" y="3250"/>
                    </a:lnTo>
                    <a:lnTo>
                      <a:pt x="1083" y="3291"/>
                    </a:lnTo>
                    <a:lnTo>
                      <a:pt x="1005" y="3327"/>
                    </a:lnTo>
                    <a:lnTo>
                      <a:pt x="925" y="3361"/>
                    </a:lnTo>
                    <a:lnTo>
                      <a:pt x="842" y="3388"/>
                    </a:lnTo>
                    <a:lnTo>
                      <a:pt x="757" y="3412"/>
                    </a:lnTo>
                    <a:lnTo>
                      <a:pt x="670" y="3430"/>
                    </a:lnTo>
                    <a:lnTo>
                      <a:pt x="583" y="3443"/>
                    </a:lnTo>
                    <a:lnTo>
                      <a:pt x="493" y="3453"/>
                    </a:lnTo>
                    <a:lnTo>
                      <a:pt x="402" y="3456"/>
                    </a:lnTo>
                    <a:lnTo>
                      <a:pt x="401" y="3456"/>
                    </a:lnTo>
                    <a:lnTo>
                      <a:pt x="401" y="3456"/>
                    </a:lnTo>
                    <a:lnTo>
                      <a:pt x="400" y="3456"/>
                    </a:lnTo>
                    <a:lnTo>
                      <a:pt x="400" y="3456"/>
                    </a:lnTo>
                    <a:lnTo>
                      <a:pt x="395" y="3456"/>
                    </a:lnTo>
                    <a:lnTo>
                      <a:pt x="391" y="3456"/>
                    </a:lnTo>
                    <a:lnTo>
                      <a:pt x="304" y="3454"/>
                    </a:lnTo>
                    <a:lnTo>
                      <a:pt x="217" y="3446"/>
                    </a:lnTo>
                    <a:lnTo>
                      <a:pt x="130" y="3433"/>
                    </a:lnTo>
                    <a:lnTo>
                      <a:pt x="44" y="3416"/>
                    </a:lnTo>
                    <a:lnTo>
                      <a:pt x="30" y="3411"/>
                    </a:lnTo>
                    <a:lnTo>
                      <a:pt x="17" y="3402"/>
                    </a:lnTo>
                    <a:lnTo>
                      <a:pt x="8" y="3391"/>
                    </a:lnTo>
                    <a:lnTo>
                      <a:pt x="2" y="3377"/>
                    </a:lnTo>
                    <a:lnTo>
                      <a:pt x="0" y="3363"/>
                    </a:lnTo>
                    <a:lnTo>
                      <a:pt x="1" y="3347"/>
                    </a:lnTo>
                    <a:lnTo>
                      <a:pt x="8" y="3330"/>
                    </a:lnTo>
                    <a:lnTo>
                      <a:pt x="19" y="3317"/>
                    </a:lnTo>
                    <a:lnTo>
                      <a:pt x="34" y="3307"/>
                    </a:lnTo>
                    <a:lnTo>
                      <a:pt x="52" y="3303"/>
                    </a:lnTo>
                    <a:lnTo>
                      <a:pt x="69" y="3304"/>
                    </a:lnTo>
                    <a:lnTo>
                      <a:pt x="160" y="3322"/>
                    </a:lnTo>
                    <a:lnTo>
                      <a:pt x="252" y="3333"/>
                    </a:lnTo>
                    <a:lnTo>
                      <a:pt x="343" y="3340"/>
                    </a:lnTo>
                    <a:lnTo>
                      <a:pt x="343" y="3226"/>
                    </a:lnTo>
                    <a:lnTo>
                      <a:pt x="346" y="3208"/>
                    </a:lnTo>
                    <a:lnTo>
                      <a:pt x="354" y="3192"/>
                    </a:lnTo>
                    <a:lnTo>
                      <a:pt x="366" y="3180"/>
                    </a:lnTo>
                    <a:lnTo>
                      <a:pt x="382" y="3171"/>
                    </a:lnTo>
                    <a:lnTo>
                      <a:pt x="401" y="3168"/>
                    </a:lnTo>
                    <a:lnTo>
                      <a:pt x="418" y="3171"/>
                    </a:lnTo>
                    <a:lnTo>
                      <a:pt x="434" y="3180"/>
                    </a:lnTo>
                    <a:lnTo>
                      <a:pt x="446" y="3192"/>
                    </a:lnTo>
                    <a:lnTo>
                      <a:pt x="455" y="3208"/>
                    </a:lnTo>
                    <a:lnTo>
                      <a:pt x="458" y="3226"/>
                    </a:lnTo>
                    <a:lnTo>
                      <a:pt x="458" y="3339"/>
                    </a:lnTo>
                    <a:lnTo>
                      <a:pt x="550" y="3331"/>
                    </a:lnTo>
                    <a:lnTo>
                      <a:pt x="639" y="3319"/>
                    </a:lnTo>
                    <a:lnTo>
                      <a:pt x="727" y="3300"/>
                    </a:lnTo>
                    <a:lnTo>
                      <a:pt x="813" y="3277"/>
                    </a:lnTo>
                    <a:lnTo>
                      <a:pt x="896" y="3248"/>
                    </a:lnTo>
                    <a:lnTo>
                      <a:pt x="978" y="3214"/>
                    </a:lnTo>
                    <a:lnTo>
                      <a:pt x="1057" y="3175"/>
                    </a:lnTo>
                    <a:lnTo>
                      <a:pt x="1001" y="3077"/>
                    </a:lnTo>
                    <a:lnTo>
                      <a:pt x="994" y="3062"/>
                    </a:lnTo>
                    <a:lnTo>
                      <a:pt x="992" y="3048"/>
                    </a:lnTo>
                    <a:lnTo>
                      <a:pt x="994" y="3033"/>
                    </a:lnTo>
                    <a:lnTo>
                      <a:pt x="1001" y="3019"/>
                    </a:lnTo>
                    <a:lnTo>
                      <a:pt x="1009" y="3008"/>
                    </a:lnTo>
                    <a:lnTo>
                      <a:pt x="1021" y="2998"/>
                    </a:lnTo>
                    <a:lnTo>
                      <a:pt x="1035" y="2992"/>
                    </a:lnTo>
                    <a:lnTo>
                      <a:pt x="1051" y="2990"/>
                    </a:lnTo>
                    <a:lnTo>
                      <a:pt x="1065" y="2992"/>
                    </a:lnTo>
                    <a:lnTo>
                      <a:pt x="1079" y="2998"/>
                    </a:lnTo>
                    <a:lnTo>
                      <a:pt x="1090" y="3007"/>
                    </a:lnTo>
                    <a:lnTo>
                      <a:pt x="1100" y="3019"/>
                    </a:lnTo>
                    <a:lnTo>
                      <a:pt x="1156" y="3118"/>
                    </a:lnTo>
                    <a:lnTo>
                      <a:pt x="1231" y="3066"/>
                    </a:lnTo>
                    <a:lnTo>
                      <a:pt x="1303" y="3010"/>
                    </a:lnTo>
                    <a:lnTo>
                      <a:pt x="1370" y="2950"/>
                    </a:lnTo>
                    <a:lnTo>
                      <a:pt x="1435" y="2885"/>
                    </a:lnTo>
                    <a:lnTo>
                      <a:pt x="1494" y="2817"/>
                    </a:lnTo>
                    <a:lnTo>
                      <a:pt x="1551" y="2745"/>
                    </a:lnTo>
                    <a:lnTo>
                      <a:pt x="1602" y="2669"/>
                    </a:lnTo>
                    <a:lnTo>
                      <a:pt x="1504" y="2613"/>
                    </a:lnTo>
                    <a:lnTo>
                      <a:pt x="1491" y="2604"/>
                    </a:lnTo>
                    <a:lnTo>
                      <a:pt x="1483" y="2592"/>
                    </a:lnTo>
                    <a:lnTo>
                      <a:pt x="1477" y="2578"/>
                    </a:lnTo>
                    <a:lnTo>
                      <a:pt x="1475" y="2564"/>
                    </a:lnTo>
                    <a:lnTo>
                      <a:pt x="1477" y="2549"/>
                    </a:lnTo>
                    <a:lnTo>
                      <a:pt x="1483" y="2534"/>
                    </a:lnTo>
                    <a:lnTo>
                      <a:pt x="1492" y="2522"/>
                    </a:lnTo>
                    <a:lnTo>
                      <a:pt x="1504" y="2512"/>
                    </a:lnTo>
                    <a:lnTo>
                      <a:pt x="1517" y="2507"/>
                    </a:lnTo>
                    <a:lnTo>
                      <a:pt x="1532" y="2505"/>
                    </a:lnTo>
                    <a:lnTo>
                      <a:pt x="1547" y="2507"/>
                    </a:lnTo>
                    <a:lnTo>
                      <a:pt x="1561" y="2513"/>
                    </a:lnTo>
                    <a:lnTo>
                      <a:pt x="1659" y="2570"/>
                    </a:lnTo>
                    <a:lnTo>
                      <a:pt x="1698" y="2489"/>
                    </a:lnTo>
                    <a:lnTo>
                      <a:pt x="1732" y="2407"/>
                    </a:lnTo>
                    <a:lnTo>
                      <a:pt x="1761" y="2322"/>
                    </a:lnTo>
                    <a:lnTo>
                      <a:pt x="1784" y="2234"/>
                    </a:lnTo>
                    <a:lnTo>
                      <a:pt x="1803" y="2144"/>
                    </a:lnTo>
                    <a:lnTo>
                      <a:pt x="1815" y="2052"/>
                    </a:lnTo>
                    <a:lnTo>
                      <a:pt x="1823" y="1958"/>
                    </a:lnTo>
                    <a:lnTo>
                      <a:pt x="1709" y="1958"/>
                    </a:lnTo>
                    <a:lnTo>
                      <a:pt x="1690" y="1955"/>
                    </a:lnTo>
                    <a:lnTo>
                      <a:pt x="1675" y="1947"/>
                    </a:lnTo>
                    <a:lnTo>
                      <a:pt x="1662" y="1934"/>
                    </a:lnTo>
                    <a:lnTo>
                      <a:pt x="1654" y="1919"/>
                    </a:lnTo>
                    <a:lnTo>
                      <a:pt x="1652" y="1901"/>
                    </a:lnTo>
                    <a:lnTo>
                      <a:pt x="1654" y="1883"/>
                    </a:lnTo>
                    <a:lnTo>
                      <a:pt x="1662" y="1866"/>
                    </a:lnTo>
                    <a:lnTo>
                      <a:pt x="1675" y="1854"/>
                    </a:lnTo>
                    <a:lnTo>
                      <a:pt x="1690" y="1846"/>
                    </a:lnTo>
                    <a:lnTo>
                      <a:pt x="1709" y="1843"/>
                    </a:lnTo>
                    <a:lnTo>
                      <a:pt x="1823" y="1843"/>
                    </a:lnTo>
                    <a:lnTo>
                      <a:pt x="1815" y="1750"/>
                    </a:lnTo>
                    <a:lnTo>
                      <a:pt x="1803" y="1658"/>
                    </a:lnTo>
                    <a:lnTo>
                      <a:pt x="1784" y="1568"/>
                    </a:lnTo>
                    <a:lnTo>
                      <a:pt x="1761" y="1480"/>
                    </a:lnTo>
                    <a:lnTo>
                      <a:pt x="1732" y="1395"/>
                    </a:lnTo>
                    <a:lnTo>
                      <a:pt x="1698" y="1312"/>
                    </a:lnTo>
                    <a:lnTo>
                      <a:pt x="1659" y="1232"/>
                    </a:lnTo>
                    <a:lnTo>
                      <a:pt x="1561" y="1288"/>
                    </a:lnTo>
                    <a:lnTo>
                      <a:pt x="1547" y="1294"/>
                    </a:lnTo>
                    <a:lnTo>
                      <a:pt x="1532" y="1297"/>
                    </a:lnTo>
                    <a:lnTo>
                      <a:pt x="1517" y="1294"/>
                    </a:lnTo>
                    <a:lnTo>
                      <a:pt x="1504" y="1288"/>
                    </a:lnTo>
                    <a:lnTo>
                      <a:pt x="1492" y="1280"/>
                    </a:lnTo>
                    <a:lnTo>
                      <a:pt x="1483" y="1267"/>
                    </a:lnTo>
                    <a:lnTo>
                      <a:pt x="1477" y="1253"/>
                    </a:lnTo>
                    <a:lnTo>
                      <a:pt x="1475" y="1238"/>
                    </a:lnTo>
                    <a:lnTo>
                      <a:pt x="1477" y="1223"/>
                    </a:lnTo>
                    <a:lnTo>
                      <a:pt x="1482" y="1210"/>
                    </a:lnTo>
                    <a:lnTo>
                      <a:pt x="1491" y="1198"/>
                    </a:lnTo>
                    <a:lnTo>
                      <a:pt x="1504" y="1189"/>
                    </a:lnTo>
                    <a:lnTo>
                      <a:pt x="1601" y="1132"/>
                    </a:lnTo>
                    <a:lnTo>
                      <a:pt x="1550" y="1057"/>
                    </a:lnTo>
                    <a:lnTo>
                      <a:pt x="1494" y="984"/>
                    </a:lnTo>
                    <a:lnTo>
                      <a:pt x="1434" y="916"/>
                    </a:lnTo>
                    <a:lnTo>
                      <a:pt x="1370" y="851"/>
                    </a:lnTo>
                    <a:lnTo>
                      <a:pt x="1303" y="792"/>
                    </a:lnTo>
                    <a:lnTo>
                      <a:pt x="1231" y="735"/>
                    </a:lnTo>
                    <a:lnTo>
                      <a:pt x="1156" y="684"/>
                    </a:lnTo>
                    <a:lnTo>
                      <a:pt x="1100" y="782"/>
                    </a:lnTo>
                    <a:lnTo>
                      <a:pt x="1090" y="795"/>
                    </a:lnTo>
                    <a:lnTo>
                      <a:pt x="1078" y="803"/>
                    </a:lnTo>
                    <a:lnTo>
                      <a:pt x="1064" y="810"/>
                    </a:lnTo>
                    <a:lnTo>
                      <a:pt x="1050" y="812"/>
                    </a:lnTo>
                    <a:lnTo>
                      <a:pt x="1035" y="810"/>
                    </a:lnTo>
                    <a:lnTo>
                      <a:pt x="1021" y="803"/>
                    </a:lnTo>
                    <a:lnTo>
                      <a:pt x="1009" y="794"/>
                    </a:lnTo>
                    <a:lnTo>
                      <a:pt x="1000" y="782"/>
                    </a:lnTo>
                    <a:lnTo>
                      <a:pt x="994" y="769"/>
                    </a:lnTo>
                    <a:lnTo>
                      <a:pt x="992" y="754"/>
                    </a:lnTo>
                    <a:lnTo>
                      <a:pt x="994" y="739"/>
                    </a:lnTo>
                    <a:lnTo>
                      <a:pt x="1000" y="725"/>
                    </a:lnTo>
                    <a:lnTo>
                      <a:pt x="1057" y="626"/>
                    </a:lnTo>
                    <a:lnTo>
                      <a:pt x="978" y="588"/>
                    </a:lnTo>
                    <a:lnTo>
                      <a:pt x="896" y="554"/>
                    </a:lnTo>
                    <a:lnTo>
                      <a:pt x="813" y="525"/>
                    </a:lnTo>
                    <a:lnTo>
                      <a:pt x="727" y="501"/>
                    </a:lnTo>
                    <a:lnTo>
                      <a:pt x="639" y="483"/>
                    </a:lnTo>
                    <a:lnTo>
                      <a:pt x="550" y="470"/>
                    </a:lnTo>
                    <a:lnTo>
                      <a:pt x="458" y="463"/>
                    </a:lnTo>
                    <a:lnTo>
                      <a:pt x="458" y="576"/>
                    </a:lnTo>
                    <a:lnTo>
                      <a:pt x="455" y="594"/>
                    </a:lnTo>
                    <a:lnTo>
                      <a:pt x="446" y="610"/>
                    </a:lnTo>
                    <a:lnTo>
                      <a:pt x="434" y="622"/>
                    </a:lnTo>
                    <a:lnTo>
                      <a:pt x="418" y="630"/>
                    </a:lnTo>
                    <a:lnTo>
                      <a:pt x="401" y="634"/>
                    </a:lnTo>
                    <a:lnTo>
                      <a:pt x="382" y="630"/>
                    </a:lnTo>
                    <a:lnTo>
                      <a:pt x="366" y="622"/>
                    </a:lnTo>
                    <a:lnTo>
                      <a:pt x="354" y="610"/>
                    </a:lnTo>
                    <a:lnTo>
                      <a:pt x="345" y="594"/>
                    </a:lnTo>
                    <a:lnTo>
                      <a:pt x="343" y="576"/>
                    </a:lnTo>
                    <a:lnTo>
                      <a:pt x="343" y="462"/>
                    </a:lnTo>
                    <a:lnTo>
                      <a:pt x="317" y="464"/>
                    </a:lnTo>
                    <a:lnTo>
                      <a:pt x="290" y="465"/>
                    </a:lnTo>
                    <a:lnTo>
                      <a:pt x="229" y="470"/>
                    </a:lnTo>
                    <a:lnTo>
                      <a:pt x="148" y="482"/>
                    </a:lnTo>
                    <a:lnTo>
                      <a:pt x="69" y="497"/>
                    </a:lnTo>
                    <a:lnTo>
                      <a:pt x="54" y="500"/>
                    </a:lnTo>
                    <a:lnTo>
                      <a:pt x="39" y="496"/>
                    </a:lnTo>
                    <a:lnTo>
                      <a:pt x="27" y="490"/>
                    </a:lnTo>
                    <a:lnTo>
                      <a:pt x="15" y="481"/>
                    </a:lnTo>
                    <a:lnTo>
                      <a:pt x="6" y="469"/>
                    </a:lnTo>
                    <a:lnTo>
                      <a:pt x="1" y="455"/>
                    </a:lnTo>
                    <a:lnTo>
                      <a:pt x="0" y="439"/>
                    </a:lnTo>
                    <a:lnTo>
                      <a:pt x="2" y="424"/>
                    </a:lnTo>
                    <a:lnTo>
                      <a:pt x="8" y="411"/>
                    </a:lnTo>
                    <a:lnTo>
                      <a:pt x="17" y="400"/>
                    </a:lnTo>
                    <a:lnTo>
                      <a:pt x="30" y="391"/>
                    </a:lnTo>
                    <a:lnTo>
                      <a:pt x="44" y="385"/>
                    </a:lnTo>
                    <a:lnTo>
                      <a:pt x="136" y="368"/>
                    </a:lnTo>
                    <a:lnTo>
                      <a:pt x="229" y="355"/>
                    </a:lnTo>
                    <a:lnTo>
                      <a:pt x="229" y="288"/>
                    </a:lnTo>
                    <a:lnTo>
                      <a:pt x="142" y="288"/>
                    </a:lnTo>
                    <a:lnTo>
                      <a:pt x="114" y="285"/>
                    </a:lnTo>
                    <a:lnTo>
                      <a:pt x="87" y="276"/>
                    </a:lnTo>
                    <a:lnTo>
                      <a:pt x="62" y="263"/>
                    </a:lnTo>
                    <a:lnTo>
                      <a:pt x="41" y="246"/>
                    </a:lnTo>
                    <a:lnTo>
                      <a:pt x="23" y="224"/>
                    </a:lnTo>
                    <a:lnTo>
                      <a:pt x="11" y="200"/>
                    </a:lnTo>
                    <a:lnTo>
                      <a:pt x="3" y="173"/>
                    </a:lnTo>
                    <a:lnTo>
                      <a:pt x="0" y="145"/>
                    </a:lnTo>
                    <a:lnTo>
                      <a:pt x="3" y="115"/>
                    </a:lnTo>
                    <a:lnTo>
                      <a:pt x="11" y="88"/>
                    </a:lnTo>
                    <a:lnTo>
                      <a:pt x="23" y="64"/>
                    </a:lnTo>
                    <a:lnTo>
                      <a:pt x="41" y="42"/>
                    </a:lnTo>
                    <a:lnTo>
                      <a:pt x="62" y="25"/>
                    </a:lnTo>
                    <a:lnTo>
                      <a:pt x="87" y="12"/>
                    </a:lnTo>
                    <a:lnTo>
                      <a:pt x="114" y="3"/>
                    </a:lnTo>
                    <a:lnTo>
                      <a:pt x="14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49" name="Freeform 51"/>
              <p:cNvSpPr>
                <a:spLocks/>
              </p:cNvSpPr>
              <p:nvPr/>
            </p:nvSpPr>
            <p:spPr bwMode="auto">
              <a:xfrm>
                <a:off x="6597651" y="1903413"/>
                <a:ext cx="71438" cy="19050"/>
              </a:xfrm>
              <a:custGeom>
                <a:avLst/>
                <a:gdLst>
                  <a:gd name="T0" fmla="*/ 57 w 401"/>
                  <a:gd name="T1" fmla="*/ 0 h 116"/>
                  <a:gd name="T2" fmla="*/ 344 w 401"/>
                  <a:gd name="T3" fmla="*/ 0 h 116"/>
                  <a:gd name="T4" fmla="*/ 362 w 401"/>
                  <a:gd name="T5" fmla="*/ 4 h 116"/>
                  <a:gd name="T6" fmla="*/ 377 w 401"/>
                  <a:gd name="T7" fmla="*/ 12 h 116"/>
                  <a:gd name="T8" fmla="*/ 390 w 401"/>
                  <a:gd name="T9" fmla="*/ 24 h 116"/>
                  <a:gd name="T10" fmla="*/ 398 w 401"/>
                  <a:gd name="T11" fmla="*/ 40 h 116"/>
                  <a:gd name="T12" fmla="*/ 401 w 401"/>
                  <a:gd name="T13" fmla="*/ 58 h 116"/>
                  <a:gd name="T14" fmla="*/ 398 w 401"/>
                  <a:gd name="T15" fmla="*/ 76 h 116"/>
                  <a:gd name="T16" fmla="*/ 390 w 401"/>
                  <a:gd name="T17" fmla="*/ 92 h 116"/>
                  <a:gd name="T18" fmla="*/ 377 w 401"/>
                  <a:gd name="T19" fmla="*/ 104 h 116"/>
                  <a:gd name="T20" fmla="*/ 362 w 401"/>
                  <a:gd name="T21" fmla="*/ 112 h 116"/>
                  <a:gd name="T22" fmla="*/ 344 w 401"/>
                  <a:gd name="T23" fmla="*/ 116 h 116"/>
                  <a:gd name="T24" fmla="*/ 57 w 401"/>
                  <a:gd name="T25" fmla="*/ 116 h 116"/>
                  <a:gd name="T26" fmla="*/ 39 w 401"/>
                  <a:gd name="T27" fmla="*/ 112 h 116"/>
                  <a:gd name="T28" fmla="*/ 23 w 401"/>
                  <a:gd name="T29" fmla="*/ 104 h 116"/>
                  <a:gd name="T30" fmla="*/ 11 w 401"/>
                  <a:gd name="T31" fmla="*/ 92 h 116"/>
                  <a:gd name="T32" fmla="*/ 2 w 401"/>
                  <a:gd name="T33" fmla="*/ 76 h 116"/>
                  <a:gd name="T34" fmla="*/ 0 w 401"/>
                  <a:gd name="T35" fmla="*/ 58 h 116"/>
                  <a:gd name="T36" fmla="*/ 2 w 401"/>
                  <a:gd name="T37" fmla="*/ 40 h 116"/>
                  <a:gd name="T38" fmla="*/ 11 w 401"/>
                  <a:gd name="T39" fmla="*/ 24 h 116"/>
                  <a:gd name="T40" fmla="*/ 23 w 401"/>
                  <a:gd name="T41" fmla="*/ 12 h 116"/>
                  <a:gd name="T42" fmla="*/ 39 w 401"/>
                  <a:gd name="T43" fmla="*/ 4 h 116"/>
                  <a:gd name="T44" fmla="*/ 57 w 401"/>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116">
                    <a:moveTo>
                      <a:pt x="57" y="0"/>
                    </a:moveTo>
                    <a:lnTo>
                      <a:pt x="344" y="0"/>
                    </a:lnTo>
                    <a:lnTo>
                      <a:pt x="362" y="4"/>
                    </a:lnTo>
                    <a:lnTo>
                      <a:pt x="377" y="12"/>
                    </a:lnTo>
                    <a:lnTo>
                      <a:pt x="390" y="24"/>
                    </a:lnTo>
                    <a:lnTo>
                      <a:pt x="398" y="40"/>
                    </a:lnTo>
                    <a:lnTo>
                      <a:pt x="401" y="58"/>
                    </a:lnTo>
                    <a:lnTo>
                      <a:pt x="398" y="76"/>
                    </a:lnTo>
                    <a:lnTo>
                      <a:pt x="390" y="92"/>
                    </a:lnTo>
                    <a:lnTo>
                      <a:pt x="377" y="104"/>
                    </a:lnTo>
                    <a:lnTo>
                      <a:pt x="362" y="112"/>
                    </a:lnTo>
                    <a:lnTo>
                      <a:pt x="344" y="116"/>
                    </a:lnTo>
                    <a:lnTo>
                      <a:pt x="57" y="116"/>
                    </a:lnTo>
                    <a:lnTo>
                      <a:pt x="39" y="112"/>
                    </a:lnTo>
                    <a:lnTo>
                      <a:pt x="23" y="104"/>
                    </a:lnTo>
                    <a:lnTo>
                      <a:pt x="11" y="92"/>
                    </a:lnTo>
                    <a:lnTo>
                      <a:pt x="2" y="76"/>
                    </a:lnTo>
                    <a:lnTo>
                      <a:pt x="0" y="58"/>
                    </a:lnTo>
                    <a:lnTo>
                      <a:pt x="2" y="40"/>
                    </a:lnTo>
                    <a:lnTo>
                      <a:pt x="11" y="24"/>
                    </a:lnTo>
                    <a:lnTo>
                      <a:pt x="23" y="12"/>
                    </a:lnTo>
                    <a:lnTo>
                      <a:pt x="39" y="4"/>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50" name="Freeform 52"/>
              <p:cNvSpPr>
                <a:spLocks/>
              </p:cNvSpPr>
              <p:nvPr/>
            </p:nvSpPr>
            <p:spPr bwMode="auto">
              <a:xfrm>
                <a:off x="6546851" y="1973263"/>
                <a:ext cx="122238" cy="20638"/>
              </a:xfrm>
              <a:custGeom>
                <a:avLst/>
                <a:gdLst>
                  <a:gd name="T0" fmla="*/ 57 w 687"/>
                  <a:gd name="T1" fmla="*/ 0 h 115"/>
                  <a:gd name="T2" fmla="*/ 630 w 687"/>
                  <a:gd name="T3" fmla="*/ 0 h 115"/>
                  <a:gd name="T4" fmla="*/ 648 w 687"/>
                  <a:gd name="T5" fmla="*/ 3 h 115"/>
                  <a:gd name="T6" fmla="*/ 663 w 687"/>
                  <a:gd name="T7" fmla="*/ 11 h 115"/>
                  <a:gd name="T8" fmla="*/ 676 w 687"/>
                  <a:gd name="T9" fmla="*/ 24 h 115"/>
                  <a:gd name="T10" fmla="*/ 684 w 687"/>
                  <a:gd name="T11" fmla="*/ 39 h 115"/>
                  <a:gd name="T12" fmla="*/ 687 w 687"/>
                  <a:gd name="T13" fmla="*/ 57 h 115"/>
                  <a:gd name="T14" fmla="*/ 684 w 687"/>
                  <a:gd name="T15" fmla="*/ 75 h 115"/>
                  <a:gd name="T16" fmla="*/ 676 w 687"/>
                  <a:gd name="T17" fmla="*/ 91 h 115"/>
                  <a:gd name="T18" fmla="*/ 663 w 687"/>
                  <a:gd name="T19" fmla="*/ 103 h 115"/>
                  <a:gd name="T20" fmla="*/ 648 w 687"/>
                  <a:gd name="T21" fmla="*/ 112 h 115"/>
                  <a:gd name="T22" fmla="*/ 630 w 687"/>
                  <a:gd name="T23" fmla="*/ 115 h 115"/>
                  <a:gd name="T24" fmla="*/ 57 w 687"/>
                  <a:gd name="T25" fmla="*/ 115 h 115"/>
                  <a:gd name="T26" fmla="*/ 38 w 687"/>
                  <a:gd name="T27" fmla="*/ 112 h 115"/>
                  <a:gd name="T28" fmla="*/ 23 w 687"/>
                  <a:gd name="T29" fmla="*/ 103 h 115"/>
                  <a:gd name="T30" fmla="*/ 10 w 687"/>
                  <a:gd name="T31" fmla="*/ 91 h 115"/>
                  <a:gd name="T32" fmla="*/ 2 w 687"/>
                  <a:gd name="T33" fmla="*/ 75 h 115"/>
                  <a:gd name="T34" fmla="*/ 0 w 687"/>
                  <a:gd name="T35" fmla="*/ 57 h 115"/>
                  <a:gd name="T36" fmla="*/ 2 w 687"/>
                  <a:gd name="T37" fmla="*/ 39 h 115"/>
                  <a:gd name="T38" fmla="*/ 10 w 687"/>
                  <a:gd name="T39" fmla="*/ 24 h 115"/>
                  <a:gd name="T40" fmla="*/ 23 w 687"/>
                  <a:gd name="T41" fmla="*/ 11 h 115"/>
                  <a:gd name="T42" fmla="*/ 38 w 687"/>
                  <a:gd name="T43" fmla="*/ 3 h 115"/>
                  <a:gd name="T44" fmla="*/ 57 w 687"/>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7" h="115">
                    <a:moveTo>
                      <a:pt x="57" y="0"/>
                    </a:moveTo>
                    <a:lnTo>
                      <a:pt x="630" y="0"/>
                    </a:lnTo>
                    <a:lnTo>
                      <a:pt x="648" y="3"/>
                    </a:lnTo>
                    <a:lnTo>
                      <a:pt x="663" y="11"/>
                    </a:lnTo>
                    <a:lnTo>
                      <a:pt x="676" y="24"/>
                    </a:lnTo>
                    <a:lnTo>
                      <a:pt x="684" y="39"/>
                    </a:lnTo>
                    <a:lnTo>
                      <a:pt x="687" y="57"/>
                    </a:lnTo>
                    <a:lnTo>
                      <a:pt x="684" y="75"/>
                    </a:lnTo>
                    <a:lnTo>
                      <a:pt x="676" y="91"/>
                    </a:lnTo>
                    <a:lnTo>
                      <a:pt x="663" y="103"/>
                    </a:lnTo>
                    <a:lnTo>
                      <a:pt x="648" y="112"/>
                    </a:lnTo>
                    <a:lnTo>
                      <a:pt x="630" y="115"/>
                    </a:lnTo>
                    <a:lnTo>
                      <a:pt x="57" y="115"/>
                    </a:lnTo>
                    <a:lnTo>
                      <a:pt x="38" y="112"/>
                    </a:lnTo>
                    <a:lnTo>
                      <a:pt x="23" y="103"/>
                    </a:lnTo>
                    <a:lnTo>
                      <a:pt x="10" y="91"/>
                    </a:lnTo>
                    <a:lnTo>
                      <a:pt x="2" y="75"/>
                    </a:lnTo>
                    <a:lnTo>
                      <a:pt x="0" y="57"/>
                    </a:lnTo>
                    <a:lnTo>
                      <a:pt x="2" y="39"/>
                    </a:lnTo>
                    <a:lnTo>
                      <a:pt x="10" y="24"/>
                    </a:lnTo>
                    <a:lnTo>
                      <a:pt x="23" y="11"/>
                    </a:lnTo>
                    <a:lnTo>
                      <a:pt x="38" y="3"/>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51" name="Freeform 53"/>
              <p:cNvSpPr>
                <a:spLocks/>
              </p:cNvSpPr>
              <p:nvPr/>
            </p:nvSpPr>
            <p:spPr bwMode="auto">
              <a:xfrm>
                <a:off x="6496051" y="2044701"/>
                <a:ext cx="173038" cy="20638"/>
              </a:xfrm>
              <a:custGeom>
                <a:avLst/>
                <a:gdLst>
                  <a:gd name="T0" fmla="*/ 57 w 974"/>
                  <a:gd name="T1" fmla="*/ 0 h 115"/>
                  <a:gd name="T2" fmla="*/ 917 w 974"/>
                  <a:gd name="T3" fmla="*/ 0 h 115"/>
                  <a:gd name="T4" fmla="*/ 935 w 974"/>
                  <a:gd name="T5" fmla="*/ 3 h 115"/>
                  <a:gd name="T6" fmla="*/ 950 w 974"/>
                  <a:gd name="T7" fmla="*/ 11 h 115"/>
                  <a:gd name="T8" fmla="*/ 963 w 974"/>
                  <a:gd name="T9" fmla="*/ 23 h 115"/>
                  <a:gd name="T10" fmla="*/ 971 w 974"/>
                  <a:gd name="T11" fmla="*/ 40 h 115"/>
                  <a:gd name="T12" fmla="*/ 974 w 974"/>
                  <a:gd name="T13" fmla="*/ 57 h 115"/>
                  <a:gd name="T14" fmla="*/ 971 w 974"/>
                  <a:gd name="T15" fmla="*/ 75 h 115"/>
                  <a:gd name="T16" fmla="*/ 963 w 974"/>
                  <a:gd name="T17" fmla="*/ 91 h 115"/>
                  <a:gd name="T18" fmla="*/ 950 w 974"/>
                  <a:gd name="T19" fmla="*/ 103 h 115"/>
                  <a:gd name="T20" fmla="*/ 935 w 974"/>
                  <a:gd name="T21" fmla="*/ 112 h 115"/>
                  <a:gd name="T22" fmla="*/ 917 w 974"/>
                  <a:gd name="T23" fmla="*/ 115 h 115"/>
                  <a:gd name="T24" fmla="*/ 57 w 974"/>
                  <a:gd name="T25" fmla="*/ 115 h 115"/>
                  <a:gd name="T26" fmla="*/ 39 w 974"/>
                  <a:gd name="T27" fmla="*/ 112 h 115"/>
                  <a:gd name="T28" fmla="*/ 23 w 974"/>
                  <a:gd name="T29" fmla="*/ 103 h 115"/>
                  <a:gd name="T30" fmla="*/ 11 w 974"/>
                  <a:gd name="T31" fmla="*/ 91 h 115"/>
                  <a:gd name="T32" fmla="*/ 2 w 974"/>
                  <a:gd name="T33" fmla="*/ 75 h 115"/>
                  <a:gd name="T34" fmla="*/ 0 w 974"/>
                  <a:gd name="T35" fmla="*/ 57 h 115"/>
                  <a:gd name="T36" fmla="*/ 2 w 974"/>
                  <a:gd name="T37" fmla="*/ 40 h 115"/>
                  <a:gd name="T38" fmla="*/ 11 w 974"/>
                  <a:gd name="T39" fmla="*/ 23 h 115"/>
                  <a:gd name="T40" fmla="*/ 23 w 974"/>
                  <a:gd name="T41" fmla="*/ 11 h 115"/>
                  <a:gd name="T42" fmla="*/ 39 w 974"/>
                  <a:gd name="T43" fmla="*/ 3 h 115"/>
                  <a:gd name="T44" fmla="*/ 57 w 974"/>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4" h="115">
                    <a:moveTo>
                      <a:pt x="57" y="0"/>
                    </a:moveTo>
                    <a:lnTo>
                      <a:pt x="917" y="0"/>
                    </a:lnTo>
                    <a:lnTo>
                      <a:pt x="935" y="3"/>
                    </a:lnTo>
                    <a:lnTo>
                      <a:pt x="950" y="11"/>
                    </a:lnTo>
                    <a:lnTo>
                      <a:pt x="963" y="23"/>
                    </a:lnTo>
                    <a:lnTo>
                      <a:pt x="971" y="40"/>
                    </a:lnTo>
                    <a:lnTo>
                      <a:pt x="974" y="57"/>
                    </a:lnTo>
                    <a:lnTo>
                      <a:pt x="971" y="75"/>
                    </a:lnTo>
                    <a:lnTo>
                      <a:pt x="963" y="91"/>
                    </a:lnTo>
                    <a:lnTo>
                      <a:pt x="950" y="103"/>
                    </a:lnTo>
                    <a:lnTo>
                      <a:pt x="935" y="112"/>
                    </a:lnTo>
                    <a:lnTo>
                      <a:pt x="917" y="115"/>
                    </a:lnTo>
                    <a:lnTo>
                      <a:pt x="57" y="115"/>
                    </a:lnTo>
                    <a:lnTo>
                      <a:pt x="39" y="112"/>
                    </a:lnTo>
                    <a:lnTo>
                      <a:pt x="23" y="103"/>
                    </a:lnTo>
                    <a:lnTo>
                      <a:pt x="11" y="91"/>
                    </a:lnTo>
                    <a:lnTo>
                      <a:pt x="2" y="75"/>
                    </a:lnTo>
                    <a:lnTo>
                      <a:pt x="0" y="57"/>
                    </a:lnTo>
                    <a:lnTo>
                      <a:pt x="2" y="40"/>
                    </a:lnTo>
                    <a:lnTo>
                      <a:pt x="11" y="23"/>
                    </a:lnTo>
                    <a:lnTo>
                      <a:pt x="23" y="11"/>
                    </a:lnTo>
                    <a:lnTo>
                      <a:pt x="39" y="3"/>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52" name="Freeform 54"/>
              <p:cNvSpPr>
                <a:spLocks/>
              </p:cNvSpPr>
              <p:nvPr/>
            </p:nvSpPr>
            <p:spPr bwMode="auto">
              <a:xfrm>
                <a:off x="6456363" y="2116138"/>
                <a:ext cx="212725" cy="20638"/>
              </a:xfrm>
              <a:custGeom>
                <a:avLst/>
                <a:gdLst>
                  <a:gd name="T0" fmla="*/ 57 w 1203"/>
                  <a:gd name="T1" fmla="*/ 0 h 115"/>
                  <a:gd name="T2" fmla="*/ 1146 w 1203"/>
                  <a:gd name="T3" fmla="*/ 0 h 115"/>
                  <a:gd name="T4" fmla="*/ 1164 w 1203"/>
                  <a:gd name="T5" fmla="*/ 3 h 115"/>
                  <a:gd name="T6" fmla="*/ 1179 w 1203"/>
                  <a:gd name="T7" fmla="*/ 12 h 115"/>
                  <a:gd name="T8" fmla="*/ 1192 w 1203"/>
                  <a:gd name="T9" fmla="*/ 24 h 115"/>
                  <a:gd name="T10" fmla="*/ 1200 w 1203"/>
                  <a:gd name="T11" fmla="*/ 40 h 115"/>
                  <a:gd name="T12" fmla="*/ 1203 w 1203"/>
                  <a:gd name="T13" fmla="*/ 58 h 115"/>
                  <a:gd name="T14" fmla="*/ 1200 w 1203"/>
                  <a:gd name="T15" fmla="*/ 75 h 115"/>
                  <a:gd name="T16" fmla="*/ 1192 w 1203"/>
                  <a:gd name="T17" fmla="*/ 92 h 115"/>
                  <a:gd name="T18" fmla="*/ 1179 w 1203"/>
                  <a:gd name="T19" fmla="*/ 104 h 115"/>
                  <a:gd name="T20" fmla="*/ 1164 w 1203"/>
                  <a:gd name="T21" fmla="*/ 112 h 115"/>
                  <a:gd name="T22" fmla="*/ 1146 w 1203"/>
                  <a:gd name="T23" fmla="*/ 115 h 115"/>
                  <a:gd name="T24" fmla="*/ 57 w 1203"/>
                  <a:gd name="T25" fmla="*/ 115 h 115"/>
                  <a:gd name="T26" fmla="*/ 39 w 1203"/>
                  <a:gd name="T27" fmla="*/ 112 h 115"/>
                  <a:gd name="T28" fmla="*/ 23 w 1203"/>
                  <a:gd name="T29" fmla="*/ 104 h 115"/>
                  <a:gd name="T30" fmla="*/ 10 w 1203"/>
                  <a:gd name="T31" fmla="*/ 92 h 115"/>
                  <a:gd name="T32" fmla="*/ 3 w 1203"/>
                  <a:gd name="T33" fmla="*/ 75 h 115"/>
                  <a:gd name="T34" fmla="*/ 0 w 1203"/>
                  <a:gd name="T35" fmla="*/ 58 h 115"/>
                  <a:gd name="T36" fmla="*/ 3 w 1203"/>
                  <a:gd name="T37" fmla="*/ 40 h 115"/>
                  <a:gd name="T38" fmla="*/ 10 w 1203"/>
                  <a:gd name="T39" fmla="*/ 24 h 115"/>
                  <a:gd name="T40" fmla="*/ 23 w 1203"/>
                  <a:gd name="T41" fmla="*/ 12 h 115"/>
                  <a:gd name="T42" fmla="*/ 39 w 1203"/>
                  <a:gd name="T43" fmla="*/ 3 h 115"/>
                  <a:gd name="T44" fmla="*/ 57 w 1203"/>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3" h="115">
                    <a:moveTo>
                      <a:pt x="57" y="0"/>
                    </a:moveTo>
                    <a:lnTo>
                      <a:pt x="1146" y="0"/>
                    </a:lnTo>
                    <a:lnTo>
                      <a:pt x="1164" y="3"/>
                    </a:lnTo>
                    <a:lnTo>
                      <a:pt x="1179" y="12"/>
                    </a:lnTo>
                    <a:lnTo>
                      <a:pt x="1192" y="24"/>
                    </a:lnTo>
                    <a:lnTo>
                      <a:pt x="1200" y="40"/>
                    </a:lnTo>
                    <a:lnTo>
                      <a:pt x="1203" y="58"/>
                    </a:lnTo>
                    <a:lnTo>
                      <a:pt x="1200" y="75"/>
                    </a:lnTo>
                    <a:lnTo>
                      <a:pt x="1192" y="92"/>
                    </a:lnTo>
                    <a:lnTo>
                      <a:pt x="1179" y="104"/>
                    </a:lnTo>
                    <a:lnTo>
                      <a:pt x="1164" y="112"/>
                    </a:lnTo>
                    <a:lnTo>
                      <a:pt x="1146" y="115"/>
                    </a:lnTo>
                    <a:lnTo>
                      <a:pt x="57" y="115"/>
                    </a:lnTo>
                    <a:lnTo>
                      <a:pt x="39" y="112"/>
                    </a:lnTo>
                    <a:lnTo>
                      <a:pt x="23" y="104"/>
                    </a:lnTo>
                    <a:lnTo>
                      <a:pt x="10" y="92"/>
                    </a:lnTo>
                    <a:lnTo>
                      <a:pt x="3" y="75"/>
                    </a:lnTo>
                    <a:lnTo>
                      <a:pt x="0" y="58"/>
                    </a:lnTo>
                    <a:lnTo>
                      <a:pt x="3" y="40"/>
                    </a:lnTo>
                    <a:lnTo>
                      <a:pt x="10" y="24"/>
                    </a:lnTo>
                    <a:lnTo>
                      <a:pt x="23" y="12"/>
                    </a:lnTo>
                    <a:lnTo>
                      <a:pt x="39" y="3"/>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53" name="Freeform 55"/>
              <p:cNvSpPr>
                <a:spLocks/>
              </p:cNvSpPr>
              <p:nvPr/>
            </p:nvSpPr>
            <p:spPr bwMode="auto">
              <a:xfrm>
                <a:off x="6516688" y="2187576"/>
                <a:ext cx="152400" cy="20638"/>
              </a:xfrm>
              <a:custGeom>
                <a:avLst/>
                <a:gdLst>
                  <a:gd name="T0" fmla="*/ 57 w 859"/>
                  <a:gd name="T1" fmla="*/ 0 h 115"/>
                  <a:gd name="T2" fmla="*/ 802 w 859"/>
                  <a:gd name="T3" fmla="*/ 0 h 115"/>
                  <a:gd name="T4" fmla="*/ 820 w 859"/>
                  <a:gd name="T5" fmla="*/ 3 h 115"/>
                  <a:gd name="T6" fmla="*/ 835 w 859"/>
                  <a:gd name="T7" fmla="*/ 12 h 115"/>
                  <a:gd name="T8" fmla="*/ 848 w 859"/>
                  <a:gd name="T9" fmla="*/ 24 h 115"/>
                  <a:gd name="T10" fmla="*/ 856 w 859"/>
                  <a:gd name="T11" fmla="*/ 40 h 115"/>
                  <a:gd name="T12" fmla="*/ 859 w 859"/>
                  <a:gd name="T13" fmla="*/ 58 h 115"/>
                  <a:gd name="T14" fmla="*/ 856 w 859"/>
                  <a:gd name="T15" fmla="*/ 76 h 115"/>
                  <a:gd name="T16" fmla="*/ 848 w 859"/>
                  <a:gd name="T17" fmla="*/ 91 h 115"/>
                  <a:gd name="T18" fmla="*/ 835 w 859"/>
                  <a:gd name="T19" fmla="*/ 104 h 115"/>
                  <a:gd name="T20" fmla="*/ 820 w 859"/>
                  <a:gd name="T21" fmla="*/ 112 h 115"/>
                  <a:gd name="T22" fmla="*/ 802 w 859"/>
                  <a:gd name="T23" fmla="*/ 115 h 115"/>
                  <a:gd name="T24" fmla="*/ 57 w 859"/>
                  <a:gd name="T25" fmla="*/ 115 h 115"/>
                  <a:gd name="T26" fmla="*/ 38 w 859"/>
                  <a:gd name="T27" fmla="*/ 112 h 115"/>
                  <a:gd name="T28" fmla="*/ 23 w 859"/>
                  <a:gd name="T29" fmla="*/ 104 h 115"/>
                  <a:gd name="T30" fmla="*/ 10 w 859"/>
                  <a:gd name="T31" fmla="*/ 91 h 115"/>
                  <a:gd name="T32" fmla="*/ 3 w 859"/>
                  <a:gd name="T33" fmla="*/ 76 h 115"/>
                  <a:gd name="T34" fmla="*/ 0 w 859"/>
                  <a:gd name="T35" fmla="*/ 58 h 115"/>
                  <a:gd name="T36" fmla="*/ 3 w 859"/>
                  <a:gd name="T37" fmla="*/ 40 h 115"/>
                  <a:gd name="T38" fmla="*/ 10 w 859"/>
                  <a:gd name="T39" fmla="*/ 24 h 115"/>
                  <a:gd name="T40" fmla="*/ 23 w 859"/>
                  <a:gd name="T41" fmla="*/ 12 h 115"/>
                  <a:gd name="T42" fmla="*/ 38 w 859"/>
                  <a:gd name="T43" fmla="*/ 3 h 115"/>
                  <a:gd name="T44" fmla="*/ 57 w 859"/>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9" h="115">
                    <a:moveTo>
                      <a:pt x="57" y="0"/>
                    </a:moveTo>
                    <a:lnTo>
                      <a:pt x="802" y="0"/>
                    </a:lnTo>
                    <a:lnTo>
                      <a:pt x="820" y="3"/>
                    </a:lnTo>
                    <a:lnTo>
                      <a:pt x="835" y="12"/>
                    </a:lnTo>
                    <a:lnTo>
                      <a:pt x="848" y="24"/>
                    </a:lnTo>
                    <a:lnTo>
                      <a:pt x="856" y="40"/>
                    </a:lnTo>
                    <a:lnTo>
                      <a:pt x="859" y="58"/>
                    </a:lnTo>
                    <a:lnTo>
                      <a:pt x="856" y="76"/>
                    </a:lnTo>
                    <a:lnTo>
                      <a:pt x="848" y="91"/>
                    </a:lnTo>
                    <a:lnTo>
                      <a:pt x="835" y="104"/>
                    </a:lnTo>
                    <a:lnTo>
                      <a:pt x="820" y="112"/>
                    </a:lnTo>
                    <a:lnTo>
                      <a:pt x="802" y="115"/>
                    </a:lnTo>
                    <a:lnTo>
                      <a:pt x="57" y="115"/>
                    </a:lnTo>
                    <a:lnTo>
                      <a:pt x="38" y="112"/>
                    </a:lnTo>
                    <a:lnTo>
                      <a:pt x="23" y="104"/>
                    </a:lnTo>
                    <a:lnTo>
                      <a:pt x="10" y="91"/>
                    </a:lnTo>
                    <a:lnTo>
                      <a:pt x="3" y="76"/>
                    </a:lnTo>
                    <a:lnTo>
                      <a:pt x="0" y="58"/>
                    </a:lnTo>
                    <a:lnTo>
                      <a:pt x="3" y="40"/>
                    </a:lnTo>
                    <a:lnTo>
                      <a:pt x="10" y="24"/>
                    </a:lnTo>
                    <a:lnTo>
                      <a:pt x="23" y="12"/>
                    </a:lnTo>
                    <a:lnTo>
                      <a:pt x="38" y="3"/>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54" name="Freeform 56"/>
              <p:cNvSpPr>
                <a:spLocks/>
              </p:cNvSpPr>
              <p:nvPr/>
            </p:nvSpPr>
            <p:spPr bwMode="auto">
              <a:xfrm>
                <a:off x="6577013" y="2259013"/>
                <a:ext cx="92075" cy="19050"/>
              </a:xfrm>
              <a:custGeom>
                <a:avLst/>
                <a:gdLst>
                  <a:gd name="T0" fmla="*/ 57 w 515"/>
                  <a:gd name="T1" fmla="*/ 0 h 116"/>
                  <a:gd name="T2" fmla="*/ 458 w 515"/>
                  <a:gd name="T3" fmla="*/ 0 h 116"/>
                  <a:gd name="T4" fmla="*/ 476 w 515"/>
                  <a:gd name="T5" fmla="*/ 4 h 116"/>
                  <a:gd name="T6" fmla="*/ 491 w 515"/>
                  <a:gd name="T7" fmla="*/ 12 h 116"/>
                  <a:gd name="T8" fmla="*/ 504 w 515"/>
                  <a:gd name="T9" fmla="*/ 24 h 116"/>
                  <a:gd name="T10" fmla="*/ 512 w 515"/>
                  <a:gd name="T11" fmla="*/ 40 h 116"/>
                  <a:gd name="T12" fmla="*/ 515 w 515"/>
                  <a:gd name="T13" fmla="*/ 58 h 116"/>
                  <a:gd name="T14" fmla="*/ 512 w 515"/>
                  <a:gd name="T15" fmla="*/ 76 h 116"/>
                  <a:gd name="T16" fmla="*/ 504 w 515"/>
                  <a:gd name="T17" fmla="*/ 92 h 116"/>
                  <a:gd name="T18" fmla="*/ 491 w 515"/>
                  <a:gd name="T19" fmla="*/ 104 h 116"/>
                  <a:gd name="T20" fmla="*/ 476 w 515"/>
                  <a:gd name="T21" fmla="*/ 112 h 116"/>
                  <a:gd name="T22" fmla="*/ 458 w 515"/>
                  <a:gd name="T23" fmla="*/ 116 h 116"/>
                  <a:gd name="T24" fmla="*/ 57 w 515"/>
                  <a:gd name="T25" fmla="*/ 116 h 116"/>
                  <a:gd name="T26" fmla="*/ 38 w 515"/>
                  <a:gd name="T27" fmla="*/ 112 h 116"/>
                  <a:gd name="T28" fmla="*/ 22 w 515"/>
                  <a:gd name="T29" fmla="*/ 104 h 116"/>
                  <a:gd name="T30" fmla="*/ 10 w 515"/>
                  <a:gd name="T31" fmla="*/ 92 h 116"/>
                  <a:gd name="T32" fmla="*/ 3 w 515"/>
                  <a:gd name="T33" fmla="*/ 76 h 116"/>
                  <a:gd name="T34" fmla="*/ 0 w 515"/>
                  <a:gd name="T35" fmla="*/ 58 h 116"/>
                  <a:gd name="T36" fmla="*/ 3 w 515"/>
                  <a:gd name="T37" fmla="*/ 40 h 116"/>
                  <a:gd name="T38" fmla="*/ 10 w 515"/>
                  <a:gd name="T39" fmla="*/ 24 h 116"/>
                  <a:gd name="T40" fmla="*/ 22 w 515"/>
                  <a:gd name="T41" fmla="*/ 12 h 116"/>
                  <a:gd name="T42" fmla="*/ 38 w 515"/>
                  <a:gd name="T43" fmla="*/ 4 h 116"/>
                  <a:gd name="T44" fmla="*/ 57 w 515"/>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16">
                    <a:moveTo>
                      <a:pt x="57" y="0"/>
                    </a:moveTo>
                    <a:lnTo>
                      <a:pt x="458" y="0"/>
                    </a:lnTo>
                    <a:lnTo>
                      <a:pt x="476" y="4"/>
                    </a:lnTo>
                    <a:lnTo>
                      <a:pt x="491" y="12"/>
                    </a:lnTo>
                    <a:lnTo>
                      <a:pt x="504" y="24"/>
                    </a:lnTo>
                    <a:lnTo>
                      <a:pt x="512" y="40"/>
                    </a:lnTo>
                    <a:lnTo>
                      <a:pt x="515" y="58"/>
                    </a:lnTo>
                    <a:lnTo>
                      <a:pt x="512" y="76"/>
                    </a:lnTo>
                    <a:lnTo>
                      <a:pt x="504" y="92"/>
                    </a:lnTo>
                    <a:lnTo>
                      <a:pt x="491" y="104"/>
                    </a:lnTo>
                    <a:lnTo>
                      <a:pt x="476" y="112"/>
                    </a:lnTo>
                    <a:lnTo>
                      <a:pt x="458" y="116"/>
                    </a:lnTo>
                    <a:lnTo>
                      <a:pt x="57" y="116"/>
                    </a:lnTo>
                    <a:lnTo>
                      <a:pt x="38" y="112"/>
                    </a:lnTo>
                    <a:lnTo>
                      <a:pt x="22" y="104"/>
                    </a:lnTo>
                    <a:lnTo>
                      <a:pt x="10" y="92"/>
                    </a:lnTo>
                    <a:lnTo>
                      <a:pt x="3" y="76"/>
                    </a:lnTo>
                    <a:lnTo>
                      <a:pt x="0" y="58"/>
                    </a:lnTo>
                    <a:lnTo>
                      <a:pt x="3" y="40"/>
                    </a:lnTo>
                    <a:lnTo>
                      <a:pt x="10" y="24"/>
                    </a:lnTo>
                    <a:lnTo>
                      <a:pt x="22" y="12"/>
                    </a:lnTo>
                    <a:lnTo>
                      <a:pt x="38" y="4"/>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pic>
        <p:nvPicPr>
          <p:cNvPr id="17" name="Picture Placeholder 16"/>
          <p:cNvPicPr>
            <a:picLocks noGrp="1" noChangeAspect="1"/>
          </p:cNvPicPr>
          <p:nvPr>
            <p:ph type="pic" sz="quarter" idx="24"/>
          </p:nvPr>
        </p:nvPicPr>
        <p:blipFill>
          <a:blip r:embed="rId4" cstate="print">
            <a:extLst>
              <a:ext uri="{28A0092B-C50C-407E-A947-70E740481C1C}">
                <a14:useLocalDpi xmlns:a14="http://schemas.microsoft.com/office/drawing/2010/main" val="0"/>
              </a:ext>
            </a:extLst>
          </a:blip>
          <a:srcRect l="195" r="195"/>
          <a:stretch>
            <a:fillRect/>
          </a:stretch>
        </p:blipFill>
        <p:spPr/>
      </p:pic>
    </p:spTree>
    <p:extLst>
      <p:ext uri="{BB962C8B-B14F-4D97-AF65-F5344CB8AC3E}">
        <p14:creationId xmlns:p14="http://schemas.microsoft.com/office/powerpoint/2010/main" val="29211968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par>
                                <p:cTn id="10" presetID="2" presetClass="entr" presetSubtype="8" accel="20000" decel="8000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 calcmode="lin" valueType="num">
                                      <p:cBhvr additive="base">
                                        <p:cTn id="12" dur="500" fill="hold"/>
                                        <p:tgtEl>
                                          <p:spTgt spid="92"/>
                                        </p:tgtEl>
                                        <p:attrNameLst>
                                          <p:attrName>ppt_x</p:attrName>
                                        </p:attrNameLst>
                                      </p:cBhvr>
                                      <p:tavLst>
                                        <p:tav tm="0">
                                          <p:val>
                                            <p:strVal val="0-#ppt_w/2"/>
                                          </p:val>
                                        </p:tav>
                                        <p:tav tm="100000">
                                          <p:val>
                                            <p:strVal val="#ppt_x"/>
                                          </p:val>
                                        </p:tav>
                                      </p:tavLst>
                                    </p:anim>
                                    <p:anim calcmode="lin" valueType="num">
                                      <p:cBhvr additive="base">
                                        <p:cTn id="13" dur="500" fill="hold"/>
                                        <p:tgtEl>
                                          <p:spTgt spid="92"/>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93"/>
                                        </p:tgtEl>
                                        <p:attrNameLst>
                                          <p:attrName>style.visibility</p:attrName>
                                        </p:attrNameLst>
                                      </p:cBhvr>
                                      <p:to>
                                        <p:strVal val="visible"/>
                                      </p:to>
                                    </p:set>
                                    <p:anim calcmode="lin" valueType="num">
                                      <p:cBhvr>
                                        <p:cTn id="17" dur="500" fill="hold"/>
                                        <p:tgtEl>
                                          <p:spTgt spid="93"/>
                                        </p:tgtEl>
                                        <p:attrNameLst>
                                          <p:attrName>ppt_w</p:attrName>
                                        </p:attrNameLst>
                                      </p:cBhvr>
                                      <p:tavLst>
                                        <p:tav tm="0">
                                          <p:val>
                                            <p:fltVal val="0"/>
                                          </p:val>
                                        </p:tav>
                                        <p:tav tm="100000">
                                          <p:val>
                                            <p:strVal val="#ppt_w"/>
                                          </p:val>
                                        </p:tav>
                                      </p:tavLst>
                                    </p:anim>
                                    <p:anim calcmode="lin" valueType="num">
                                      <p:cBhvr>
                                        <p:cTn id="18" dur="500" fill="hold"/>
                                        <p:tgtEl>
                                          <p:spTgt spid="93"/>
                                        </p:tgtEl>
                                        <p:attrNameLst>
                                          <p:attrName>ppt_h</p:attrName>
                                        </p:attrNameLst>
                                      </p:cBhvr>
                                      <p:tavLst>
                                        <p:tav tm="0">
                                          <p:val>
                                            <p:fltVal val="0"/>
                                          </p:val>
                                        </p:tav>
                                        <p:tav tm="100000">
                                          <p:val>
                                            <p:strVal val="#ppt_h"/>
                                          </p:val>
                                        </p:tav>
                                      </p:tavLst>
                                    </p:anim>
                                    <p:animEffect transition="in" filter="fade">
                                      <p:cBhvr>
                                        <p:cTn id="19" dur="500"/>
                                        <p:tgtEl>
                                          <p:spTgt spid="93"/>
                                        </p:tgtEl>
                                      </p:cBhvr>
                                    </p:animEffect>
                                  </p:childTnLst>
                                </p:cTn>
                              </p:par>
                              <p:par>
                                <p:cTn id="20" presetID="2" presetClass="entr" presetSubtype="8" accel="20000" decel="80000" fill="hold" grpId="0" nodeType="withEffect">
                                  <p:stCondLst>
                                    <p:cond delay="0"/>
                                  </p:stCondLst>
                                  <p:childTnLst>
                                    <p:set>
                                      <p:cBhvr>
                                        <p:cTn id="21" dur="1" fill="hold">
                                          <p:stCondLst>
                                            <p:cond delay="0"/>
                                          </p:stCondLst>
                                        </p:cTn>
                                        <p:tgtEl>
                                          <p:spTgt spid="114"/>
                                        </p:tgtEl>
                                        <p:attrNameLst>
                                          <p:attrName>style.visibility</p:attrName>
                                        </p:attrNameLst>
                                      </p:cBhvr>
                                      <p:to>
                                        <p:strVal val="visible"/>
                                      </p:to>
                                    </p:set>
                                    <p:anim calcmode="lin" valueType="num">
                                      <p:cBhvr additive="base">
                                        <p:cTn id="22" dur="500" fill="hold"/>
                                        <p:tgtEl>
                                          <p:spTgt spid="114"/>
                                        </p:tgtEl>
                                        <p:attrNameLst>
                                          <p:attrName>ppt_x</p:attrName>
                                        </p:attrNameLst>
                                      </p:cBhvr>
                                      <p:tavLst>
                                        <p:tav tm="0">
                                          <p:val>
                                            <p:strVal val="0-#ppt_w/2"/>
                                          </p:val>
                                        </p:tav>
                                        <p:tav tm="100000">
                                          <p:val>
                                            <p:strVal val="#ppt_x"/>
                                          </p:val>
                                        </p:tav>
                                      </p:tavLst>
                                    </p:anim>
                                    <p:anim calcmode="lin" valueType="num">
                                      <p:cBhvr additive="base">
                                        <p:cTn id="23" dur="500" fill="hold"/>
                                        <p:tgtEl>
                                          <p:spTgt spid="114"/>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111"/>
                                        </p:tgtEl>
                                        <p:attrNameLst>
                                          <p:attrName>style.visibility</p:attrName>
                                        </p:attrNameLst>
                                      </p:cBhvr>
                                      <p:to>
                                        <p:strVal val="visible"/>
                                      </p:to>
                                    </p:set>
                                    <p:anim calcmode="lin" valueType="num">
                                      <p:cBhvr>
                                        <p:cTn id="27" dur="500" fill="hold"/>
                                        <p:tgtEl>
                                          <p:spTgt spid="111"/>
                                        </p:tgtEl>
                                        <p:attrNameLst>
                                          <p:attrName>ppt_w</p:attrName>
                                        </p:attrNameLst>
                                      </p:cBhvr>
                                      <p:tavLst>
                                        <p:tav tm="0">
                                          <p:val>
                                            <p:fltVal val="0"/>
                                          </p:val>
                                        </p:tav>
                                        <p:tav tm="100000">
                                          <p:val>
                                            <p:strVal val="#ppt_w"/>
                                          </p:val>
                                        </p:tav>
                                      </p:tavLst>
                                    </p:anim>
                                    <p:anim calcmode="lin" valueType="num">
                                      <p:cBhvr>
                                        <p:cTn id="28" dur="500" fill="hold"/>
                                        <p:tgtEl>
                                          <p:spTgt spid="111"/>
                                        </p:tgtEl>
                                        <p:attrNameLst>
                                          <p:attrName>ppt_h</p:attrName>
                                        </p:attrNameLst>
                                      </p:cBhvr>
                                      <p:tavLst>
                                        <p:tav tm="0">
                                          <p:val>
                                            <p:fltVal val="0"/>
                                          </p:val>
                                        </p:tav>
                                        <p:tav tm="100000">
                                          <p:val>
                                            <p:strVal val="#ppt_h"/>
                                          </p:val>
                                        </p:tav>
                                      </p:tavLst>
                                    </p:anim>
                                    <p:animEffect transition="in" filter="fade">
                                      <p:cBhvr>
                                        <p:cTn id="29" dur="500"/>
                                        <p:tgtEl>
                                          <p:spTgt spid="111"/>
                                        </p:tgtEl>
                                      </p:cBhvr>
                                    </p:animEffect>
                                  </p:childTnLst>
                                </p:cTn>
                              </p:par>
                              <p:par>
                                <p:cTn id="30" presetID="2" presetClass="entr" presetSubtype="8" accel="20000" decel="80000" fill="hold" grpId="0" nodeType="withEffect">
                                  <p:stCondLst>
                                    <p:cond delay="0"/>
                                  </p:stCondLst>
                                  <p:childTnLst>
                                    <p:set>
                                      <p:cBhvr>
                                        <p:cTn id="31" dur="1" fill="hold">
                                          <p:stCondLst>
                                            <p:cond delay="0"/>
                                          </p:stCondLst>
                                        </p:cTn>
                                        <p:tgtEl>
                                          <p:spTgt spid="115"/>
                                        </p:tgtEl>
                                        <p:attrNameLst>
                                          <p:attrName>style.visibility</p:attrName>
                                        </p:attrNameLst>
                                      </p:cBhvr>
                                      <p:to>
                                        <p:strVal val="visible"/>
                                      </p:to>
                                    </p:set>
                                    <p:anim calcmode="lin" valueType="num">
                                      <p:cBhvr additive="base">
                                        <p:cTn id="32" dur="500" fill="hold"/>
                                        <p:tgtEl>
                                          <p:spTgt spid="115"/>
                                        </p:tgtEl>
                                        <p:attrNameLst>
                                          <p:attrName>ppt_x</p:attrName>
                                        </p:attrNameLst>
                                      </p:cBhvr>
                                      <p:tavLst>
                                        <p:tav tm="0">
                                          <p:val>
                                            <p:strVal val="0-#ppt_w/2"/>
                                          </p:val>
                                        </p:tav>
                                        <p:tav tm="100000">
                                          <p:val>
                                            <p:strVal val="#ppt_x"/>
                                          </p:val>
                                        </p:tav>
                                      </p:tavLst>
                                    </p:anim>
                                    <p:anim calcmode="lin" valueType="num">
                                      <p:cBhvr additive="base">
                                        <p:cTn id="33" dur="500" fill="hold"/>
                                        <p:tgtEl>
                                          <p:spTgt spid="115"/>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53" presetClass="entr" presetSubtype="16" fill="hold" nodeType="afterEffect">
                                  <p:stCondLst>
                                    <p:cond delay="0"/>
                                  </p:stCondLst>
                                  <p:childTnLst>
                                    <p:set>
                                      <p:cBhvr>
                                        <p:cTn id="36" dur="1" fill="hold">
                                          <p:stCondLst>
                                            <p:cond delay="0"/>
                                          </p:stCondLst>
                                        </p:cTn>
                                        <p:tgtEl>
                                          <p:spTgt spid="119"/>
                                        </p:tgtEl>
                                        <p:attrNameLst>
                                          <p:attrName>style.visibility</p:attrName>
                                        </p:attrNameLst>
                                      </p:cBhvr>
                                      <p:to>
                                        <p:strVal val="visible"/>
                                      </p:to>
                                    </p:set>
                                    <p:anim calcmode="lin" valueType="num">
                                      <p:cBhvr>
                                        <p:cTn id="37" dur="500" fill="hold"/>
                                        <p:tgtEl>
                                          <p:spTgt spid="119"/>
                                        </p:tgtEl>
                                        <p:attrNameLst>
                                          <p:attrName>ppt_w</p:attrName>
                                        </p:attrNameLst>
                                      </p:cBhvr>
                                      <p:tavLst>
                                        <p:tav tm="0">
                                          <p:val>
                                            <p:fltVal val="0"/>
                                          </p:val>
                                        </p:tav>
                                        <p:tav tm="100000">
                                          <p:val>
                                            <p:strVal val="#ppt_w"/>
                                          </p:val>
                                        </p:tav>
                                      </p:tavLst>
                                    </p:anim>
                                    <p:anim calcmode="lin" valueType="num">
                                      <p:cBhvr>
                                        <p:cTn id="38" dur="500" fill="hold"/>
                                        <p:tgtEl>
                                          <p:spTgt spid="119"/>
                                        </p:tgtEl>
                                        <p:attrNameLst>
                                          <p:attrName>ppt_h</p:attrName>
                                        </p:attrNameLst>
                                      </p:cBhvr>
                                      <p:tavLst>
                                        <p:tav tm="0">
                                          <p:val>
                                            <p:fltVal val="0"/>
                                          </p:val>
                                        </p:tav>
                                        <p:tav tm="100000">
                                          <p:val>
                                            <p:strVal val="#ppt_h"/>
                                          </p:val>
                                        </p:tav>
                                      </p:tavLst>
                                    </p:anim>
                                    <p:animEffect transition="in" filter="fade">
                                      <p:cBhvr>
                                        <p:cTn id="39" dur="500"/>
                                        <p:tgtEl>
                                          <p:spTgt spid="119"/>
                                        </p:tgtEl>
                                      </p:cBhvr>
                                    </p:animEffect>
                                  </p:childTnLst>
                                </p:cTn>
                              </p:par>
                              <p:par>
                                <p:cTn id="40" presetID="2" presetClass="entr" presetSubtype="2" accel="20000" decel="8000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 calcmode="lin" valueType="num">
                                      <p:cBhvr additive="base">
                                        <p:cTn id="42" dur="500" fill="hold"/>
                                        <p:tgtEl>
                                          <p:spTgt spid="116"/>
                                        </p:tgtEl>
                                        <p:attrNameLst>
                                          <p:attrName>ppt_x</p:attrName>
                                        </p:attrNameLst>
                                      </p:cBhvr>
                                      <p:tavLst>
                                        <p:tav tm="0">
                                          <p:val>
                                            <p:strVal val="1+#ppt_w/2"/>
                                          </p:val>
                                        </p:tav>
                                        <p:tav tm="100000">
                                          <p:val>
                                            <p:strVal val="#ppt_x"/>
                                          </p:val>
                                        </p:tav>
                                      </p:tavLst>
                                    </p:anim>
                                    <p:anim calcmode="lin" valueType="num">
                                      <p:cBhvr additive="base">
                                        <p:cTn id="43" dur="500" fill="hold"/>
                                        <p:tgtEl>
                                          <p:spTgt spid="116"/>
                                        </p:tgtEl>
                                        <p:attrNameLst>
                                          <p:attrName>ppt_y</p:attrName>
                                        </p:attrNameLst>
                                      </p:cBhvr>
                                      <p:tavLst>
                                        <p:tav tm="0">
                                          <p:val>
                                            <p:strVal val="#ppt_y"/>
                                          </p:val>
                                        </p:tav>
                                        <p:tav tm="100000">
                                          <p:val>
                                            <p:strVal val="#ppt_y"/>
                                          </p:val>
                                        </p:tav>
                                      </p:tavLst>
                                    </p:anim>
                                  </p:childTnLst>
                                </p:cTn>
                              </p:par>
                            </p:childTnLst>
                          </p:cTn>
                        </p:par>
                        <p:par>
                          <p:cTn id="44" fill="hold">
                            <p:stCondLst>
                              <p:cond delay="2000"/>
                            </p:stCondLst>
                            <p:childTnLst>
                              <p:par>
                                <p:cTn id="45" presetID="53" presetClass="entr" presetSubtype="16" fill="hold" nodeType="afterEffect">
                                  <p:stCondLst>
                                    <p:cond delay="0"/>
                                  </p:stCondLst>
                                  <p:childTnLst>
                                    <p:set>
                                      <p:cBhvr>
                                        <p:cTn id="46" dur="1" fill="hold">
                                          <p:stCondLst>
                                            <p:cond delay="0"/>
                                          </p:stCondLst>
                                        </p:cTn>
                                        <p:tgtEl>
                                          <p:spTgt spid="139"/>
                                        </p:tgtEl>
                                        <p:attrNameLst>
                                          <p:attrName>style.visibility</p:attrName>
                                        </p:attrNameLst>
                                      </p:cBhvr>
                                      <p:to>
                                        <p:strVal val="visible"/>
                                      </p:to>
                                    </p:set>
                                    <p:anim calcmode="lin" valueType="num">
                                      <p:cBhvr>
                                        <p:cTn id="47" dur="500" fill="hold"/>
                                        <p:tgtEl>
                                          <p:spTgt spid="139"/>
                                        </p:tgtEl>
                                        <p:attrNameLst>
                                          <p:attrName>ppt_w</p:attrName>
                                        </p:attrNameLst>
                                      </p:cBhvr>
                                      <p:tavLst>
                                        <p:tav tm="0">
                                          <p:val>
                                            <p:fltVal val="0"/>
                                          </p:val>
                                        </p:tav>
                                        <p:tav tm="100000">
                                          <p:val>
                                            <p:strVal val="#ppt_w"/>
                                          </p:val>
                                        </p:tav>
                                      </p:tavLst>
                                    </p:anim>
                                    <p:anim calcmode="lin" valueType="num">
                                      <p:cBhvr>
                                        <p:cTn id="48" dur="500" fill="hold"/>
                                        <p:tgtEl>
                                          <p:spTgt spid="139"/>
                                        </p:tgtEl>
                                        <p:attrNameLst>
                                          <p:attrName>ppt_h</p:attrName>
                                        </p:attrNameLst>
                                      </p:cBhvr>
                                      <p:tavLst>
                                        <p:tav tm="0">
                                          <p:val>
                                            <p:fltVal val="0"/>
                                          </p:val>
                                        </p:tav>
                                        <p:tav tm="100000">
                                          <p:val>
                                            <p:strVal val="#ppt_h"/>
                                          </p:val>
                                        </p:tav>
                                      </p:tavLst>
                                    </p:anim>
                                    <p:animEffect transition="in" filter="fade">
                                      <p:cBhvr>
                                        <p:cTn id="49" dur="500"/>
                                        <p:tgtEl>
                                          <p:spTgt spid="139"/>
                                        </p:tgtEl>
                                      </p:cBhvr>
                                    </p:animEffect>
                                  </p:childTnLst>
                                </p:cTn>
                              </p:par>
                              <p:par>
                                <p:cTn id="50" presetID="2" presetClass="entr" presetSubtype="2" accel="20000" decel="80000" fill="hold" grpId="0" nodeType="withEffect">
                                  <p:stCondLst>
                                    <p:cond delay="0"/>
                                  </p:stCondLst>
                                  <p:childTnLst>
                                    <p:set>
                                      <p:cBhvr>
                                        <p:cTn id="51" dur="1" fill="hold">
                                          <p:stCondLst>
                                            <p:cond delay="0"/>
                                          </p:stCondLst>
                                        </p:cTn>
                                        <p:tgtEl>
                                          <p:spTgt spid="117"/>
                                        </p:tgtEl>
                                        <p:attrNameLst>
                                          <p:attrName>style.visibility</p:attrName>
                                        </p:attrNameLst>
                                      </p:cBhvr>
                                      <p:to>
                                        <p:strVal val="visible"/>
                                      </p:to>
                                    </p:set>
                                    <p:anim calcmode="lin" valueType="num">
                                      <p:cBhvr additive="base">
                                        <p:cTn id="52" dur="500" fill="hold"/>
                                        <p:tgtEl>
                                          <p:spTgt spid="117"/>
                                        </p:tgtEl>
                                        <p:attrNameLst>
                                          <p:attrName>ppt_x</p:attrName>
                                        </p:attrNameLst>
                                      </p:cBhvr>
                                      <p:tavLst>
                                        <p:tav tm="0">
                                          <p:val>
                                            <p:strVal val="1+#ppt_w/2"/>
                                          </p:val>
                                        </p:tav>
                                        <p:tav tm="100000">
                                          <p:val>
                                            <p:strVal val="#ppt_x"/>
                                          </p:val>
                                        </p:tav>
                                      </p:tavLst>
                                    </p:anim>
                                    <p:anim calcmode="lin" valueType="num">
                                      <p:cBhvr additive="base">
                                        <p:cTn id="53" dur="500" fill="hold"/>
                                        <p:tgtEl>
                                          <p:spTgt spid="117"/>
                                        </p:tgtEl>
                                        <p:attrNameLst>
                                          <p:attrName>ppt_y</p:attrName>
                                        </p:attrNameLst>
                                      </p:cBhvr>
                                      <p:tavLst>
                                        <p:tav tm="0">
                                          <p:val>
                                            <p:strVal val="#ppt_y"/>
                                          </p:val>
                                        </p:tav>
                                        <p:tav tm="100000">
                                          <p:val>
                                            <p:strVal val="#ppt_y"/>
                                          </p:val>
                                        </p:tav>
                                      </p:tavLst>
                                    </p:anim>
                                  </p:childTnLst>
                                </p:cTn>
                              </p:par>
                            </p:childTnLst>
                          </p:cTn>
                        </p:par>
                        <p:par>
                          <p:cTn id="54" fill="hold">
                            <p:stCondLst>
                              <p:cond delay="2500"/>
                            </p:stCondLst>
                            <p:childTnLst>
                              <p:par>
                                <p:cTn id="55" presetID="53" presetClass="entr" presetSubtype="16" fill="hold" nodeType="afterEffect">
                                  <p:stCondLst>
                                    <p:cond delay="0"/>
                                  </p:stCondLst>
                                  <p:childTnLst>
                                    <p:set>
                                      <p:cBhvr>
                                        <p:cTn id="56" dur="1" fill="hold">
                                          <p:stCondLst>
                                            <p:cond delay="0"/>
                                          </p:stCondLst>
                                        </p:cTn>
                                        <p:tgtEl>
                                          <p:spTgt spid="144"/>
                                        </p:tgtEl>
                                        <p:attrNameLst>
                                          <p:attrName>style.visibility</p:attrName>
                                        </p:attrNameLst>
                                      </p:cBhvr>
                                      <p:to>
                                        <p:strVal val="visible"/>
                                      </p:to>
                                    </p:set>
                                    <p:anim calcmode="lin" valueType="num">
                                      <p:cBhvr>
                                        <p:cTn id="57" dur="500" fill="hold"/>
                                        <p:tgtEl>
                                          <p:spTgt spid="144"/>
                                        </p:tgtEl>
                                        <p:attrNameLst>
                                          <p:attrName>ppt_w</p:attrName>
                                        </p:attrNameLst>
                                      </p:cBhvr>
                                      <p:tavLst>
                                        <p:tav tm="0">
                                          <p:val>
                                            <p:fltVal val="0"/>
                                          </p:val>
                                        </p:tav>
                                        <p:tav tm="100000">
                                          <p:val>
                                            <p:strVal val="#ppt_w"/>
                                          </p:val>
                                        </p:tav>
                                      </p:tavLst>
                                    </p:anim>
                                    <p:anim calcmode="lin" valueType="num">
                                      <p:cBhvr>
                                        <p:cTn id="58" dur="500" fill="hold"/>
                                        <p:tgtEl>
                                          <p:spTgt spid="144"/>
                                        </p:tgtEl>
                                        <p:attrNameLst>
                                          <p:attrName>ppt_h</p:attrName>
                                        </p:attrNameLst>
                                      </p:cBhvr>
                                      <p:tavLst>
                                        <p:tav tm="0">
                                          <p:val>
                                            <p:fltVal val="0"/>
                                          </p:val>
                                        </p:tav>
                                        <p:tav tm="100000">
                                          <p:val>
                                            <p:strVal val="#ppt_h"/>
                                          </p:val>
                                        </p:tav>
                                      </p:tavLst>
                                    </p:anim>
                                    <p:animEffect transition="in" filter="fade">
                                      <p:cBhvr>
                                        <p:cTn id="59" dur="500"/>
                                        <p:tgtEl>
                                          <p:spTgt spid="144"/>
                                        </p:tgtEl>
                                      </p:cBhvr>
                                    </p:animEffect>
                                  </p:childTnLst>
                                </p:cTn>
                              </p:par>
                              <p:par>
                                <p:cTn id="60" presetID="2" presetClass="entr" presetSubtype="2" accel="20000" decel="80000" fill="hold" grpId="0" nodeType="withEffect">
                                  <p:stCondLst>
                                    <p:cond delay="0"/>
                                  </p:stCondLst>
                                  <p:childTnLst>
                                    <p:set>
                                      <p:cBhvr>
                                        <p:cTn id="61" dur="1" fill="hold">
                                          <p:stCondLst>
                                            <p:cond delay="0"/>
                                          </p:stCondLst>
                                        </p:cTn>
                                        <p:tgtEl>
                                          <p:spTgt spid="118"/>
                                        </p:tgtEl>
                                        <p:attrNameLst>
                                          <p:attrName>style.visibility</p:attrName>
                                        </p:attrNameLst>
                                      </p:cBhvr>
                                      <p:to>
                                        <p:strVal val="visible"/>
                                      </p:to>
                                    </p:set>
                                    <p:anim calcmode="lin" valueType="num">
                                      <p:cBhvr additive="base">
                                        <p:cTn id="62" dur="500" fill="hold"/>
                                        <p:tgtEl>
                                          <p:spTgt spid="118"/>
                                        </p:tgtEl>
                                        <p:attrNameLst>
                                          <p:attrName>ppt_x</p:attrName>
                                        </p:attrNameLst>
                                      </p:cBhvr>
                                      <p:tavLst>
                                        <p:tav tm="0">
                                          <p:val>
                                            <p:strVal val="1+#ppt_w/2"/>
                                          </p:val>
                                        </p:tav>
                                        <p:tav tm="100000">
                                          <p:val>
                                            <p:strVal val="#ppt_x"/>
                                          </p:val>
                                        </p:tav>
                                      </p:tavLst>
                                    </p:anim>
                                    <p:anim calcmode="lin" valueType="num">
                                      <p:cBhvr additive="base">
                                        <p:cTn id="63" dur="500" fill="hold"/>
                                        <p:tgtEl>
                                          <p:spTgt spid="1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114" grpId="0"/>
      <p:bldP spid="115" grpId="0"/>
      <p:bldP spid="116" grpId="0"/>
      <p:bldP spid="117" grpId="0"/>
      <p:bldP spid="1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285750" y="1200980"/>
            <a:ext cx="2101175" cy="4227440"/>
            <a:chOff x="3505200" y="431800"/>
            <a:chExt cx="2127250" cy="4279900"/>
          </a:xfrm>
          <a:effectLst/>
        </p:grpSpPr>
        <p:sp>
          <p:nvSpPr>
            <p:cNvPr id="48"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49"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50"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1"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2"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3"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54"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5"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7"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8"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9"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0"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68580" tIns="34290" rIns="68580" bIns="34290" numCol="1" anchor="t" anchorCtr="0" compatLnSpc="1">
              <a:prstTxWarp prst="textNoShape">
                <a:avLst/>
              </a:prstTxWarp>
            </a:bodyPr>
            <a:lstStyle/>
            <a:p>
              <a:endParaRPr lang="en-US" sz="1350"/>
            </a:p>
          </p:txBody>
        </p:sp>
      </p:grpSp>
      <p:sp>
        <p:nvSpPr>
          <p:cNvPr id="4" name="Text Placeholder 3"/>
          <p:cNvSpPr>
            <a:spLocks noGrp="1"/>
          </p:cNvSpPr>
          <p:nvPr>
            <p:ph type="body" sz="half" idx="2"/>
          </p:nvPr>
        </p:nvSpPr>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smtClean="0"/>
              <a:t>Best App Showcase – Top Features</a:t>
            </a:r>
            <a:endParaRPr lang="en-US" dirty="0"/>
          </a:p>
        </p:txBody>
      </p:sp>
      <p:pic>
        <p:nvPicPr>
          <p:cNvPr id="19" name="Picture Placeholder 18"/>
          <p:cNvPicPr>
            <a:picLocks noGrp="1" noChangeAspect="1"/>
          </p:cNvPicPr>
          <p:nvPr>
            <p:ph type="pic" sz="quarter" idx="24"/>
          </p:nvPr>
        </p:nvPicPr>
        <p:blipFill rotWithShape="1">
          <a:blip r:embed="rId2" cstate="print">
            <a:extLst>
              <a:ext uri="{28A0092B-C50C-407E-A947-70E740481C1C}">
                <a14:useLocalDpi xmlns:a14="http://schemas.microsoft.com/office/drawing/2010/main" val="0"/>
              </a:ext>
            </a:extLst>
          </a:blip>
          <a:srcRect l="164" t="19049" r="164" b="-19049"/>
          <a:stretch/>
        </p:blipFill>
        <p:spPr/>
      </p:pic>
      <p:sp>
        <p:nvSpPr>
          <p:cNvPr id="61" name="Rectangle 60"/>
          <p:cNvSpPr/>
          <p:nvPr/>
        </p:nvSpPr>
        <p:spPr bwMode="auto">
          <a:xfrm>
            <a:off x="-7960" y="3638550"/>
            <a:ext cx="6865960" cy="1504950"/>
          </a:xfrm>
          <a:prstGeom prst="rect">
            <a:avLst/>
          </a:prstGeom>
          <a:gradFill>
            <a:gsLst>
              <a:gs pos="0">
                <a:schemeClr val="accent1"/>
              </a:gs>
              <a:gs pos="100000">
                <a:schemeClr val="accent2"/>
              </a:gs>
            </a:gsLst>
            <a:lin ang="2700000" scaled="0"/>
          </a:gradFill>
          <a:ln w="9525">
            <a:noFill/>
            <a:round/>
            <a:headEnd/>
            <a:tailEnd/>
          </a:ln>
        </p:spPr>
        <p:txBody>
          <a:bodyPr vert="horz" wrap="square" lIns="68580" tIns="34290" rIns="68580" bIns="34290" numCol="1" rtlCol="0" anchor="t" anchorCtr="0" compatLnSpc="1">
            <a:prstTxWarp prst="textNoShape">
              <a:avLst/>
            </a:prstTxWarp>
          </a:bodyPr>
          <a:lstStyle/>
          <a:p>
            <a:pPr algn="ctr"/>
            <a:endParaRPr lang="en-US" sz="1350"/>
          </a:p>
        </p:txBody>
      </p:sp>
      <p:sp>
        <p:nvSpPr>
          <p:cNvPr id="62" name="Rectangle 61"/>
          <p:cNvSpPr/>
          <p:nvPr/>
        </p:nvSpPr>
        <p:spPr>
          <a:xfrm>
            <a:off x="2800587" y="1704975"/>
            <a:ext cx="2114313" cy="440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Arial" panose="020B0604020202020204" pitchFamily="34" charset="0"/>
                <a:cs typeface="Arial" panose="020B0604020202020204" pitchFamily="34" charset="0"/>
              </a:rPr>
              <a:t>The Best App</a:t>
            </a:r>
            <a:endParaRPr lang="en-US" sz="2400" dirty="0"/>
          </a:p>
        </p:txBody>
      </p:sp>
      <p:sp>
        <p:nvSpPr>
          <p:cNvPr id="63" name="Rectangle 62"/>
          <p:cNvSpPr/>
          <p:nvPr/>
        </p:nvSpPr>
        <p:spPr>
          <a:xfrm>
            <a:off x="2800586" y="2221356"/>
            <a:ext cx="3237025" cy="4404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Arial" panose="020B0604020202020204" pitchFamily="34" charset="0"/>
                <a:cs typeface="Arial" panose="020B0604020202020204" pitchFamily="34" charset="0"/>
              </a:rPr>
              <a:t>Showcase Anywhere,</a:t>
            </a:r>
            <a:endParaRPr lang="en-US" sz="2400" dirty="0"/>
          </a:p>
        </p:txBody>
      </p:sp>
      <p:sp>
        <p:nvSpPr>
          <p:cNvPr id="64" name="Rectangle 63"/>
          <p:cNvSpPr/>
          <p:nvPr/>
        </p:nvSpPr>
        <p:spPr>
          <a:xfrm>
            <a:off x="2800586" y="2716346"/>
            <a:ext cx="1435849" cy="4404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Arial" panose="020B0604020202020204" pitchFamily="34" charset="0"/>
                <a:cs typeface="Arial" panose="020B0604020202020204" pitchFamily="34" charset="0"/>
              </a:rPr>
              <a:t>Anytime.</a:t>
            </a:r>
            <a:endParaRPr lang="en-US" sz="2400" dirty="0"/>
          </a:p>
        </p:txBody>
      </p:sp>
      <p:grpSp>
        <p:nvGrpSpPr>
          <p:cNvPr id="65" name="Group 64"/>
          <p:cNvGrpSpPr/>
          <p:nvPr/>
        </p:nvGrpSpPr>
        <p:grpSpPr>
          <a:xfrm>
            <a:off x="1920540" y="4062118"/>
            <a:ext cx="395323" cy="394697"/>
            <a:chOff x="838200" y="2346325"/>
            <a:chExt cx="1001713" cy="1000125"/>
          </a:xfrm>
          <a:solidFill>
            <a:schemeClr val="bg1"/>
          </a:solidFill>
        </p:grpSpPr>
        <p:sp>
          <p:nvSpPr>
            <p:cNvPr id="66"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7"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8"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9"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0"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1"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72" name="Group 71"/>
          <p:cNvGrpSpPr/>
          <p:nvPr/>
        </p:nvGrpSpPr>
        <p:grpSpPr>
          <a:xfrm>
            <a:off x="541089" y="4051841"/>
            <a:ext cx="417651" cy="415251"/>
            <a:chOff x="3505200" y="1770063"/>
            <a:chExt cx="552450" cy="549275"/>
          </a:xfrm>
          <a:solidFill>
            <a:schemeClr val="bg1"/>
          </a:solidFill>
        </p:grpSpPr>
        <p:sp>
          <p:nvSpPr>
            <p:cNvPr id="73"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4"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75" name="Freeform 44"/>
          <p:cNvSpPr>
            <a:spLocks noEditPoints="1"/>
          </p:cNvSpPr>
          <p:nvPr/>
        </p:nvSpPr>
        <p:spPr bwMode="auto">
          <a:xfrm>
            <a:off x="3277662" y="4048727"/>
            <a:ext cx="421481" cy="421481"/>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6" name="Inhaltsplatzhalter 4"/>
          <p:cNvSpPr txBox="1">
            <a:spLocks/>
          </p:cNvSpPr>
          <p:nvPr/>
        </p:nvSpPr>
        <p:spPr>
          <a:xfrm>
            <a:off x="283596" y="4733081"/>
            <a:ext cx="932639" cy="124650"/>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900" b="1" dirty="0">
                <a:latin typeface="+mj-lt"/>
              </a:rPr>
              <a:t>TITLE GOES HERE</a:t>
            </a:r>
            <a:endParaRPr lang="en-US" sz="900" dirty="0">
              <a:latin typeface="+mn-lt"/>
            </a:endParaRPr>
          </a:p>
        </p:txBody>
      </p:sp>
      <p:sp>
        <p:nvSpPr>
          <p:cNvPr id="77" name="Inhaltsplatzhalter 4"/>
          <p:cNvSpPr txBox="1">
            <a:spLocks/>
          </p:cNvSpPr>
          <p:nvPr/>
        </p:nvSpPr>
        <p:spPr>
          <a:xfrm>
            <a:off x="1620043" y="4733081"/>
            <a:ext cx="932639" cy="124650"/>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900" b="1" dirty="0">
                <a:latin typeface="+mj-lt"/>
              </a:rPr>
              <a:t>TITLE GOES HERE</a:t>
            </a:r>
            <a:endParaRPr lang="en-US" sz="900" dirty="0">
              <a:latin typeface="+mn-lt"/>
            </a:endParaRPr>
          </a:p>
        </p:txBody>
      </p:sp>
      <p:sp>
        <p:nvSpPr>
          <p:cNvPr id="78" name="Inhaltsplatzhalter 4"/>
          <p:cNvSpPr txBox="1">
            <a:spLocks/>
          </p:cNvSpPr>
          <p:nvPr/>
        </p:nvSpPr>
        <p:spPr>
          <a:xfrm>
            <a:off x="2956491" y="4733081"/>
            <a:ext cx="932639" cy="124650"/>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900" b="1" dirty="0">
                <a:latin typeface="+mj-lt"/>
              </a:rPr>
              <a:t>TITLE GOES HERE</a:t>
            </a:r>
            <a:endParaRPr lang="en-US" sz="900" dirty="0">
              <a:latin typeface="+mn-lt"/>
            </a:endParaRPr>
          </a:p>
        </p:txBody>
      </p:sp>
      <p:grpSp>
        <p:nvGrpSpPr>
          <p:cNvPr id="79" name="Group 78"/>
          <p:cNvGrpSpPr/>
          <p:nvPr/>
        </p:nvGrpSpPr>
        <p:grpSpPr>
          <a:xfrm>
            <a:off x="4660942" y="4029278"/>
            <a:ext cx="256869" cy="460377"/>
            <a:chOff x="4405313" y="2274888"/>
            <a:chExt cx="328613" cy="588962"/>
          </a:xfrm>
          <a:solidFill>
            <a:schemeClr val="bg1"/>
          </a:solidFill>
        </p:grpSpPr>
        <p:sp>
          <p:nvSpPr>
            <p:cNvPr id="80"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1"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82" name="Inhaltsplatzhalter 4"/>
          <p:cNvSpPr txBox="1">
            <a:spLocks/>
          </p:cNvSpPr>
          <p:nvPr/>
        </p:nvSpPr>
        <p:spPr>
          <a:xfrm>
            <a:off x="4292938" y="4733081"/>
            <a:ext cx="932639" cy="124650"/>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900" b="1" dirty="0">
                <a:latin typeface="+mj-lt"/>
              </a:rPr>
              <a:t>TITLE GOES HERE</a:t>
            </a:r>
            <a:endParaRPr lang="en-US" sz="900" dirty="0">
              <a:latin typeface="+mn-lt"/>
            </a:endParaRPr>
          </a:p>
        </p:txBody>
      </p:sp>
      <p:sp>
        <p:nvSpPr>
          <p:cNvPr id="83" name="Inhaltsplatzhalter 4"/>
          <p:cNvSpPr txBox="1">
            <a:spLocks/>
          </p:cNvSpPr>
          <p:nvPr/>
        </p:nvSpPr>
        <p:spPr>
          <a:xfrm>
            <a:off x="5629384" y="4733081"/>
            <a:ext cx="932639" cy="124650"/>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900" b="1" dirty="0">
                <a:latin typeface="+mj-lt"/>
              </a:rPr>
              <a:t>TITLE GOES HERE</a:t>
            </a:r>
            <a:endParaRPr lang="en-US" sz="900" dirty="0">
              <a:latin typeface="+mn-lt"/>
            </a:endParaRPr>
          </a:p>
        </p:txBody>
      </p:sp>
      <p:grpSp>
        <p:nvGrpSpPr>
          <p:cNvPr id="84" name="Group 83"/>
          <p:cNvGrpSpPr/>
          <p:nvPr/>
        </p:nvGrpSpPr>
        <p:grpSpPr>
          <a:xfrm>
            <a:off x="5879609" y="4043372"/>
            <a:ext cx="432189" cy="432189"/>
            <a:chOff x="4660900" y="1728788"/>
            <a:chExt cx="609600" cy="609600"/>
          </a:xfrm>
          <a:solidFill>
            <a:schemeClr val="bg1"/>
          </a:solidFill>
        </p:grpSpPr>
        <p:sp>
          <p:nvSpPr>
            <p:cNvPr id="85" name="Freeform 38"/>
            <p:cNvSpPr>
              <a:spLocks noEditPoints="1"/>
            </p:cNvSpPr>
            <p:nvPr/>
          </p:nvSpPr>
          <p:spPr bwMode="auto">
            <a:xfrm>
              <a:off x="4884738" y="1871663"/>
              <a:ext cx="242888" cy="323850"/>
            </a:xfrm>
            <a:custGeom>
              <a:avLst/>
              <a:gdLst>
                <a:gd name="T0" fmla="*/ 115 w 1383"/>
                <a:gd name="T1" fmla="*/ 167 h 1844"/>
                <a:gd name="T2" fmla="*/ 115 w 1383"/>
                <a:gd name="T3" fmla="*/ 1677 h 1844"/>
                <a:gd name="T4" fmla="*/ 1222 w 1383"/>
                <a:gd name="T5" fmla="*/ 922 h 1844"/>
                <a:gd name="T6" fmla="*/ 115 w 1383"/>
                <a:gd name="T7" fmla="*/ 167 h 1844"/>
                <a:gd name="T8" fmla="*/ 61 w 1383"/>
                <a:gd name="T9" fmla="*/ 0 h 1844"/>
                <a:gd name="T10" fmla="*/ 77 w 1383"/>
                <a:gd name="T11" fmla="*/ 4 h 1844"/>
                <a:gd name="T12" fmla="*/ 90 w 1383"/>
                <a:gd name="T13" fmla="*/ 11 h 1844"/>
                <a:gd name="T14" fmla="*/ 1357 w 1383"/>
                <a:gd name="T15" fmla="*/ 875 h 1844"/>
                <a:gd name="T16" fmla="*/ 1368 w 1383"/>
                <a:gd name="T17" fmla="*/ 883 h 1844"/>
                <a:gd name="T18" fmla="*/ 1376 w 1383"/>
                <a:gd name="T19" fmla="*/ 895 h 1844"/>
                <a:gd name="T20" fmla="*/ 1381 w 1383"/>
                <a:gd name="T21" fmla="*/ 908 h 1844"/>
                <a:gd name="T22" fmla="*/ 1383 w 1383"/>
                <a:gd name="T23" fmla="*/ 922 h 1844"/>
                <a:gd name="T24" fmla="*/ 1381 w 1383"/>
                <a:gd name="T25" fmla="*/ 936 h 1844"/>
                <a:gd name="T26" fmla="*/ 1376 w 1383"/>
                <a:gd name="T27" fmla="*/ 949 h 1844"/>
                <a:gd name="T28" fmla="*/ 1368 w 1383"/>
                <a:gd name="T29" fmla="*/ 961 h 1844"/>
                <a:gd name="T30" fmla="*/ 1357 w 1383"/>
                <a:gd name="T31" fmla="*/ 969 h 1844"/>
                <a:gd name="T32" fmla="*/ 90 w 1383"/>
                <a:gd name="T33" fmla="*/ 1833 h 1844"/>
                <a:gd name="T34" fmla="*/ 75 w 1383"/>
                <a:gd name="T35" fmla="*/ 1842 h 1844"/>
                <a:gd name="T36" fmla="*/ 58 w 1383"/>
                <a:gd name="T37" fmla="*/ 1844 h 1844"/>
                <a:gd name="T38" fmla="*/ 44 w 1383"/>
                <a:gd name="T39" fmla="*/ 1842 h 1844"/>
                <a:gd name="T40" fmla="*/ 31 w 1383"/>
                <a:gd name="T41" fmla="*/ 1837 h 1844"/>
                <a:gd name="T42" fmla="*/ 18 w 1383"/>
                <a:gd name="T43" fmla="*/ 1828 h 1844"/>
                <a:gd name="T44" fmla="*/ 9 w 1383"/>
                <a:gd name="T45" fmla="*/ 1815 h 1844"/>
                <a:gd name="T46" fmla="*/ 2 w 1383"/>
                <a:gd name="T47" fmla="*/ 1802 h 1844"/>
                <a:gd name="T48" fmla="*/ 0 w 1383"/>
                <a:gd name="T49" fmla="*/ 1786 h 1844"/>
                <a:gd name="T50" fmla="*/ 0 w 1383"/>
                <a:gd name="T51" fmla="*/ 58 h 1844"/>
                <a:gd name="T52" fmla="*/ 2 w 1383"/>
                <a:gd name="T53" fmla="*/ 42 h 1844"/>
                <a:gd name="T54" fmla="*/ 9 w 1383"/>
                <a:gd name="T55" fmla="*/ 29 h 1844"/>
                <a:gd name="T56" fmla="*/ 18 w 1383"/>
                <a:gd name="T57" fmla="*/ 16 h 1844"/>
                <a:gd name="T58" fmla="*/ 31 w 1383"/>
                <a:gd name="T59" fmla="*/ 7 h 1844"/>
                <a:gd name="T60" fmla="*/ 45 w 1383"/>
                <a:gd name="T61" fmla="*/ 1 h 1844"/>
                <a:gd name="T62" fmla="*/ 61 w 1383"/>
                <a:gd name="T63" fmla="*/ 0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3" h="1844">
                  <a:moveTo>
                    <a:pt x="115" y="167"/>
                  </a:moveTo>
                  <a:lnTo>
                    <a:pt x="115" y="1677"/>
                  </a:lnTo>
                  <a:lnTo>
                    <a:pt x="1222" y="922"/>
                  </a:lnTo>
                  <a:lnTo>
                    <a:pt x="115" y="167"/>
                  </a:lnTo>
                  <a:close/>
                  <a:moveTo>
                    <a:pt x="61" y="0"/>
                  </a:moveTo>
                  <a:lnTo>
                    <a:pt x="77" y="4"/>
                  </a:lnTo>
                  <a:lnTo>
                    <a:pt x="90" y="11"/>
                  </a:lnTo>
                  <a:lnTo>
                    <a:pt x="1357" y="875"/>
                  </a:lnTo>
                  <a:lnTo>
                    <a:pt x="1368" y="883"/>
                  </a:lnTo>
                  <a:lnTo>
                    <a:pt x="1376" y="895"/>
                  </a:lnTo>
                  <a:lnTo>
                    <a:pt x="1381" y="908"/>
                  </a:lnTo>
                  <a:lnTo>
                    <a:pt x="1383" y="922"/>
                  </a:lnTo>
                  <a:lnTo>
                    <a:pt x="1381" y="936"/>
                  </a:lnTo>
                  <a:lnTo>
                    <a:pt x="1376" y="949"/>
                  </a:lnTo>
                  <a:lnTo>
                    <a:pt x="1368" y="961"/>
                  </a:lnTo>
                  <a:lnTo>
                    <a:pt x="1357" y="969"/>
                  </a:lnTo>
                  <a:lnTo>
                    <a:pt x="90" y="1833"/>
                  </a:lnTo>
                  <a:lnTo>
                    <a:pt x="75" y="1842"/>
                  </a:lnTo>
                  <a:lnTo>
                    <a:pt x="58" y="1844"/>
                  </a:lnTo>
                  <a:lnTo>
                    <a:pt x="44" y="1842"/>
                  </a:lnTo>
                  <a:lnTo>
                    <a:pt x="31" y="1837"/>
                  </a:lnTo>
                  <a:lnTo>
                    <a:pt x="18" y="1828"/>
                  </a:lnTo>
                  <a:lnTo>
                    <a:pt x="9" y="1815"/>
                  </a:lnTo>
                  <a:lnTo>
                    <a:pt x="2" y="1802"/>
                  </a:lnTo>
                  <a:lnTo>
                    <a:pt x="0" y="1786"/>
                  </a:lnTo>
                  <a:lnTo>
                    <a:pt x="0" y="58"/>
                  </a:lnTo>
                  <a:lnTo>
                    <a:pt x="2" y="42"/>
                  </a:lnTo>
                  <a:lnTo>
                    <a:pt x="9" y="29"/>
                  </a:lnTo>
                  <a:lnTo>
                    <a:pt x="18" y="16"/>
                  </a:lnTo>
                  <a:lnTo>
                    <a:pt x="31" y="7"/>
                  </a:lnTo>
                  <a:lnTo>
                    <a:pt x="45" y="1"/>
                  </a:lnTo>
                  <a:lnTo>
                    <a:pt x="6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6" name="Freeform 39"/>
            <p:cNvSpPr>
              <a:spLocks noEditPoints="1"/>
            </p:cNvSpPr>
            <p:nvPr/>
          </p:nvSpPr>
          <p:spPr bwMode="auto">
            <a:xfrm>
              <a:off x="4660900" y="1728788"/>
              <a:ext cx="609600" cy="609600"/>
            </a:xfrm>
            <a:custGeom>
              <a:avLst/>
              <a:gdLst>
                <a:gd name="T0" fmla="*/ 1427 w 3456"/>
                <a:gd name="T1" fmla="*/ 143 h 3456"/>
                <a:gd name="T2" fmla="*/ 1057 w 3456"/>
                <a:gd name="T3" fmla="*/ 262 h 3456"/>
                <a:gd name="T4" fmla="*/ 731 w 3456"/>
                <a:gd name="T5" fmla="*/ 462 h 3456"/>
                <a:gd name="T6" fmla="*/ 462 w 3456"/>
                <a:gd name="T7" fmla="*/ 731 h 3456"/>
                <a:gd name="T8" fmla="*/ 262 w 3456"/>
                <a:gd name="T9" fmla="*/ 1057 h 3456"/>
                <a:gd name="T10" fmla="*/ 143 w 3456"/>
                <a:gd name="T11" fmla="*/ 1427 h 3456"/>
                <a:gd name="T12" fmla="*/ 118 w 3456"/>
                <a:gd name="T13" fmla="*/ 1830 h 3456"/>
                <a:gd name="T14" fmla="*/ 192 w 3456"/>
                <a:gd name="T15" fmla="*/ 2219 h 3456"/>
                <a:gd name="T16" fmla="*/ 352 w 3456"/>
                <a:gd name="T17" fmla="*/ 2569 h 3456"/>
                <a:gd name="T18" fmla="*/ 589 w 3456"/>
                <a:gd name="T19" fmla="*/ 2867 h 3456"/>
                <a:gd name="T20" fmla="*/ 887 w 3456"/>
                <a:gd name="T21" fmla="*/ 3104 h 3456"/>
                <a:gd name="T22" fmla="*/ 1237 w 3456"/>
                <a:gd name="T23" fmla="*/ 3264 h 3456"/>
                <a:gd name="T24" fmla="*/ 1626 w 3456"/>
                <a:gd name="T25" fmla="*/ 3338 h 3456"/>
                <a:gd name="T26" fmla="*/ 2029 w 3456"/>
                <a:gd name="T27" fmla="*/ 3313 h 3456"/>
                <a:gd name="T28" fmla="*/ 2399 w 3456"/>
                <a:gd name="T29" fmla="*/ 3194 h 3456"/>
                <a:gd name="T30" fmla="*/ 2725 w 3456"/>
                <a:gd name="T31" fmla="*/ 2994 h 3456"/>
                <a:gd name="T32" fmla="*/ 2994 w 3456"/>
                <a:gd name="T33" fmla="*/ 2725 h 3456"/>
                <a:gd name="T34" fmla="*/ 3194 w 3456"/>
                <a:gd name="T35" fmla="*/ 2399 h 3456"/>
                <a:gd name="T36" fmla="*/ 3313 w 3456"/>
                <a:gd name="T37" fmla="*/ 2029 h 3456"/>
                <a:gd name="T38" fmla="*/ 3338 w 3456"/>
                <a:gd name="T39" fmla="*/ 1626 h 3456"/>
                <a:gd name="T40" fmla="*/ 3264 w 3456"/>
                <a:gd name="T41" fmla="*/ 1237 h 3456"/>
                <a:gd name="T42" fmla="*/ 3104 w 3456"/>
                <a:gd name="T43" fmla="*/ 887 h 3456"/>
                <a:gd name="T44" fmla="*/ 2867 w 3456"/>
                <a:gd name="T45" fmla="*/ 589 h 3456"/>
                <a:gd name="T46" fmla="*/ 2569 w 3456"/>
                <a:gd name="T47" fmla="*/ 352 h 3456"/>
                <a:gd name="T48" fmla="*/ 2219 w 3456"/>
                <a:gd name="T49" fmla="*/ 192 h 3456"/>
                <a:gd name="T50" fmla="*/ 1830 w 3456"/>
                <a:gd name="T51" fmla="*/ 118 h 3456"/>
                <a:gd name="T52" fmla="*/ 1936 w 3456"/>
                <a:gd name="T53" fmla="*/ 13 h 3456"/>
                <a:gd name="T54" fmla="*/ 2330 w 3456"/>
                <a:gd name="T55" fmla="*/ 108 h 3456"/>
                <a:gd name="T56" fmla="*/ 2683 w 3456"/>
                <a:gd name="T57" fmla="*/ 289 h 3456"/>
                <a:gd name="T58" fmla="*/ 2984 w 3456"/>
                <a:gd name="T59" fmla="*/ 541 h 3456"/>
                <a:gd name="T60" fmla="*/ 3219 w 3456"/>
                <a:gd name="T61" fmla="*/ 857 h 3456"/>
                <a:gd name="T62" fmla="*/ 3380 w 3456"/>
                <a:gd name="T63" fmla="*/ 1221 h 3456"/>
                <a:gd name="T64" fmla="*/ 3453 w 3456"/>
                <a:gd name="T65" fmla="*/ 1623 h 3456"/>
                <a:gd name="T66" fmla="*/ 3428 w 3456"/>
                <a:gd name="T67" fmla="*/ 2038 h 3456"/>
                <a:gd name="T68" fmla="*/ 3310 w 3456"/>
                <a:gd name="T69" fmla="*/ 2422 h 3456"/>
                <a:gd name="T70" fmla="*/ 3110 w 3456"/>
                <a:gd name="T71" fmla="*/ 2764 h 3456"/>
                <a:gd name="T72" fmla="*/ 2840 w 3456"/>
                <a:gd name="T73" fmla="*/ 3049 h 3456"/>
                <a:gd name="T74" fmla="*/ 2512 w 3456"/>
                <a:gd name="T75" fmla="*/ 3267 h 3456"/>
                <a:gd name="T76" fmla="*/ 2137 w 3456"/>
                <a:gd name="T77" fmla="*/ 3407 h 3456"/>
                <a:gd name="T78" fmla="*/ 1728 w 3456"/>
                <a:gd name="T79" fmla="*/ 3456 h 3456"/>
                <a:gd name="T80" fmla="*/ 1319 w 3456"/>
                <a:gd name="T81" fmla="*/ 3407 h 3456"/>
                <a:gd name="T82" fmla="*/ 944 w 3456"/>
                <a:gd name="T83" fmla="*/ 3267 h 3456"/>
                <a:gd name="T84" fmla="*/ 616 w 3456"/>
                <a:gd name="T85" fmla="*/ 3049 h 3456"/>
                <a:gd name="T86" fmla="*/ 346 w 3456"/>
                <a:gd name="T87" fmla="*/ 2764 h 3456"/>
                <a:gd name="T88" fmla="*/ 146 w 3456"/>
                <a:gd name="T89" fmla="*/ 2422 h 3456"/>
                <a:gd name="T90" fmla="*/ 28 w 3456"/>
                <a:gd name="T91" fmla="*/ 2038 h 3456"/>
                <a:gd name="T92" fmla="*/ 3 w 3456"/>
                <a:gd name="T93" fmla="*/ 1623 h 3456"/>
                <a:gd name="T94" fmla="*/ 76 w 3456"/>
                <a:gd name="T95" fmla="*/ 1221 h 3456"/>
                <a:gd name="T96" fmla="*/ 237 w 3456"/>
                <a:gd name="T97" fmla="*/ 857 h 3456"/>
                <a:gd name="T98" fmla="*/ 472 w 3456"/>
                <a:gd name="T99" fmla="*/ 541 h 3456"/>
                <a:gd name="T100" fmla="*/ 773 w 3456"/>
                <a:gd name="T101" fmla="*/ 289 h 3456"/>
                <a:gd name="T102" fmla="*/ 1126 w 3456"/>
                <a:gd name="T103" fmla="*/ 108 h 3456"/>
                <a:gd name="T104" fmla="*/ 1520 w 3456"/>
                <a:gd name="T105" fmla="*/ 13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56" h="3456">
                  <a:moveTo>
                    <a:pt x="1728" y="115"/>
                  </a:moveTo>
                  <a:lnTo>
                    <a:pt x="1626" y="118"/>
                  </a:lnTo>
                  <a:lnTo>
                    <a:pt x="1526" y="128"/>
                  </a:lnTo>
                  <a:lnTo>
                    <a:pt x="1427" y="143"/>
                  </a:lnTo>
                  <a:lnTo>
                    <a:pt x="1331" y="164"/>
                  </a:lnTo>
                  <a:lnTo>
                    <a:pt x="1237" y="192"/>
                  </a:lnTo>
                  <a:lnTo>
                    <a:pt x="1146" y="224"/>
                  </a:lnTo>
                  <a:lnTo>
                    <a:pt x="1057" y="262"/>
                  </a:lnTo>
                  <a:lnTo>
                    <a:pt x="971" y="305"/>
                  </a:lnTo>
                  <a:lnTo>
                    <a:pt x="887" y="352"/>
                  </a:lnTo>
                  <a:lnTo>
                    <a:pt x="807" y="404"/>
                  </a:lnTo>
                  <a:lnTo>
                    <a:pt x="731" y="462"/>
                  </a:lnTo>
                  <a:lnTo>
                    <a:pt x="658" y="523"/>
                  </a:lnTo>
                  <a:lnTo>
                    <a:pt x="589" y="589"/>
                  </a:lnTo>
                  <a:lnTo>
                    <a:pt x="523" y="658"/>
                  </a:lnTo>
                  <a:lnTo>
                    <a:pt x="462" y="731"/>
                  </a:lnTo>
                  <a:lnTo>
                    <a:pt x="404" y="807"/>
                  </a:lnTo>
                  <a:lnTo>
                    <a:pt x="352" y="887"/>
                  </a:lnTo>
                  <a:lnTo>
                    <a:pt x="305" y="971"/>
                  </a:lnTo>
                  <a:lnTo>
                    <a:pt x="262" y="1057"/>
                  </a:lnTo>
                  <a:lnTo>
                    <a:pt x="224" y="1146"/>
                  </a:lnTo>
                  <a:lnTo>
                    <a:pt x="192" y="1237"/>
                  </a:lnTo>
                  <a:lnTo>
                    <a:pt x="164" y="1331"/>
                  </a:lnTo>
                  <a:lnTo>
                    <a:pt x="143" y="1427"/>
                  </a:lnTo>
                  <a:lnTo>
                    <a:pt x="128" y="1526"/>
                  </a:lnTo>
                  <a:lnTo>
                    <a:pt x="118" y="1626"/>
                  </a:lnTo>
                  <a:lnTo>
                    <a:pt x="115" y="1728"/>
                  </a:lnTo>
                  <a:lnTo>
                    <a:pt x="118" y="1830"/>
                  </a:lnTo>
                  <a:lnTo>
                    <a:pt x="128" y="1930"/>
                  </a:lnTo>
                  <a:lnTo>
                    <a:pt x="143" y="2029"/>
                  </a:lnTo>
                  <a:lnTo>
                    <a:pt x="164" y="2125"/>
                  </a:lnTo>
                  <a:lnTo>
                    <a:pt x="192" y="2219"/>
                  </a:lnTo>
                  <a:lnTo>
                    <a:pt x="224" y="2310"/>
                  </a:lnTo>
                  <a:lnTo>
                    <a:pt x="262" y="2399"/>
                  </a:lnTo>
                  <a:lnTo>
                    <a:pt x="305" y="2485"/>
                  </a:lnTo>
                  <a:lnTo>
                    <a:pt x="352" y="2569"/>
                  </a:lnTo>
                  <a:lnTo>
                    <a:pt x="404" y="2649"/>
                  </a:lnTo>
                  <a:lnTo>
                    <a:pt x="462" y="2725"/>
                  </a:lnTo>
                  <a:lnTo>
                    <a:pt x="523" y="2798"/>
                  </a:lnTo>
                  <a:lnTo>
                    <a:pt x="589" y="2867"/>
                  </a:lnTo>
                  <a:lnTo>
                    <a:pt x="658" y="2933"/>
                  </a:lnTo>
                  <a:lnTo>
                    <a:pt x="731" y="2994"/>
                  </a:lnTo>
                  <a:lnTo>
                    <a:pt x="807" y="3052"/>
                  </a:lnTo>
                  <a:lnTo>
                    <a:pt x="887" y="3104"/>
                  </a:lnTo>
                  <a:lnTo>
                    <a:pt x="971" y="3151"/>
                  </a:lnTo>
                  <a:lnTo>
                    <a:pt x="1057" y="3194"/>
                  </a:lnTo>
                  <a:lnTo>
                    <a:pt x="1146" y="3232"/>
                  </a:lnTo>
                  <a:lnTo>
                    <a:pt x="1237" y="3264"/>
                  </a:lnTo>
                  <a:lnTo>
                    <a:pt x="1331" y="3292"/>
                  </a:lnTo>
                  <a:lnTo>
                    <a:pt x="1427" y="3313"/>
                  </a:lnTo>
                  <a:lnTo>
                    <a:pt x="1526" y="3328"/>
                  </a:lnTo>
                  <a:lnTo>
                    <a:pt x="1626" y="3338"/>
                  </a:lnTo>
                  <a:lnTo>
                    <a:pt x="1728" y="3341"/>
                  </a:lnTo>
                  <a:lnTo>
                    <a:pt x="1830" y="3338"/>
                  </a:lnTo>
                  <a:lnTo>
                    <a:pt x="1930" y="3328"/>
                  </a:lnTo>
                  <a:lnTo>
                    <a:pt x="2029" y="3313"/>
                  </a:lnTo>
                  <a:lnTo>
                    <a:pt x="2125" y="3292"/>
                  </a:lnTo>
                  <a:lnTo>
                    <a:pt x="2219" y="3264"/>
                  </a:lnTo>
                  <a:lnTo>
                    <a:pt x="2310" y="3232"/>
                  </a:lnTo>
                  <a:lnTo>
                    <a:pt x="2399" y="3194"/>
                  </a:lnTo>
                  <a:lnTo>
                    <a:pt x="2485" y="3151"/>
                  </a:lnTo>
                  <a:lnTo>
                    <a:pt x="2569" y="3104"/>
                  </a:lnTo>
                  <a:lnTo>
                    <a:pt x="2649" y="3052"/>
                  </a:lnTo>
                  <a:lnTo>
                    <a:pt x="2725" y="2994"/>
                  </a:lnTo>
                  <a:lnTo>
                    <a:pt x="2798" y="2933"/>
                  </a:lnTo>
                  <a:lnTo>
                    <a:pt x="2867" y="2867"/>
                  </a:lnTo>
                  <a:lnTo>
                    <a:pt x="2933" y="2798"/>
                  </a:lnTo>
                  <a:lnTo>
                    <a:pt x="2994" y="2725"/>
                  </a:lnTo>
                  <a:lnTo>
                    <a:pt x="3052" y="2649"/>
                  </a:lnTo>
                  <a:lnTo>
                    <a:pt x="3104" y="2569"/>
                  </a:lnTo>
                  <a:lnTo>
                    <a:pt x="3151" y="2485"/>
                  </a:lnTo>
                  <a:lnTo>
                    <a:pt x="3194" y="2399"/>
                  </a:lnTo>
                  <a:lnTo>
                    <a:pt x="3232" y="2310"/>
                  </a:lnTo>
                  <a:lnTo>
                    <a:pt x="3264" y="2219"/>
                  </a:lnTo>
                  <a:lnTo>
                    <a:pt x="3292" y="2125"/>
                  </a:lnTo>
                  <a:lnTo>
                    <a:pt x="3313" y="2029"/>
                  </a:lnTo>
                  <a:lnTo>
                    <a:pt x="3328" y="1930"/>
                  </a:lnTo>
                  <a:lnTo>
                    <a:pt x="3338" y="1830"/>
                  </a:lnTo>
                  <a:lnTo>
                    <a:pt x="3341" y="1728"/>
                  </a:lnTo>
                  <a:lnTo>
                    <a:pt x="3338" y="1626"/>
                  </a:lnTo>
                  <a:lnTo>
                    <a:pt x="3328" y="1526"/>
                  </a:lnTo>
                  <a:lnTo>
                    <a:pt x="3313" y="1427"/>
                  </a:lnTo>
                  <a:lnTo>
                    <a:pt x="3292" y="1331"/>
                  </a:lnTo>
                  <a:lnTo>
                    <a:pt x="3264" y="1237"/>
                  </a:lnTo>
                  <a:lnTo>
                    <a:pt x="3232" y="1146"/>
                  </a:lnTo>
                  <a:lnTo>
                    <a:pt x="3194" y="1057"/>
                  </a:lnTo>
                  <a:lnTo>
                    <a:pt x="3151" y="971"/>
                  </a:lnTo>
                  <a:lnTo>
                    <a:pt x="3104" y="887"/>
                  </a:lnTo>
                  <a:lnTo>
                    <a:pt x="3052" y="807"/>
                  </a:lnTo>
                  <a:lnTo>
                    <a:pt x="2994" y="731"/>
                  </a:lnTo>
                  <a:lnTo>
                    <a:pt x="2933" y="658"/>
                  </a:lnTo>
                  <a:lnTo>
                    <a:pt x="2867" y="589"/>
                  </a:lnTo>
                  <a:lnTo>
                    <a:pt x="2798" y="523"/>
                  </a:lnTo>
                  <a:lnTo>
                    <a:pt x="2725" y="462"/>
                  </a:lnTo>
                  <a:lnTo>
                    <a:pt x="2649" y="404"/>
                  </a:lnTo>
                  <a:lnTo>
                    <a:pt x="2569" y="352"/>
                  </a:lnTo>
                  <a:lnTo>
                    <a:pt x="2485" y="305"/>
                  </a:lnTo>
                  <a:lnTo>
                    <a:pt x="2399" y="262"/>
                  </a:lnTo>
                  <a:lnTo>
                    <a:pt x="2310" y="224"/>
                  </a:lnTo>
                  <a:lnTo>
                    <a:pt x="2219" y="192"/>
                  </a:lnTo>
                  <a:lnTo>
                    <a:pt x="2125" y="164"/>
                  </a:lnTo>
                  <a:lnTo>
                    <a:pt x="2029" y="143"/>
                  </a:lnTo>
                  <a:lnTo>
                    <a:pt x="1930" y="128"/>
                  </a:lnTo>
                  <a:lnTo>
                    <a:pt x="1830" y="118"/>
                  </a:lnTo>
                  <a:lnTo>
                    <a:pt x="1728" y="115"/>
                  </a:lnTo>
                  <a:close/>
                  <a:moveTo>
                    <a:pt x="1728" y="0"/>
                  </a:moveTo>
                  <a:lnTo>
                    <a:pt x="1833" y="3"/>
                  </a:lnTo>
                  <a:lnTo>
                    <a:pt x="1936" y="13"/>
                  </a:lnTo>
                  <a:lnTo>
                    <a:pt x="2038" y="28"/>
                  </a:lnTo>
                  <a:lnTo>
                    <a:pt x="2137" y="49"/>
                  </a:lnTo>
                  <a:lnTo>
                    <a:pt x="2235" y="76"/>
                  </a:lnTo>
                  <a:lnTo>
                    <a:pt x="2330" y="108"/>
                  </a:lnTo>
                  <a:lnTo>
                    <a:pt x="2422" y="146"/>
                  </a:lnTo>
                  <a:lnTo>
                    <a:pt x="2512" y="189"/>
                  </a:lnTo>
                  <a:lnTo>
                    <a:pt x="2599" y="237"/>
                  </a:lnTo>
                  <a:lnTo>
                    <a:pt x="2683" y="289"/>
                  </a:lnTo>
                  <a:lnTo>
                    <a:pt x="2764" y="346"/>
                  </a:lnTo>
                  <a:lnTo>
                    <a:pt x="2840" y="407"/>
                  </a:lnTo>
                  <a:lnTo>
                    <a:pt x="2915" y="472"/>
                  </a:lnTo>
                  <a:lnTo>
                    <a:pt x="2984" y="541"/>
                  </a:lnTo>
                  <a:lnTo>
                    <a:pt x="3049" y="616"/>
                  </a:lnTo>
                  <a:lnTo>
                    <a:pt x="3110" y="692"/>
                  </a:lnTo>
                  <a:lnTo>
                    <a:pt x="3167" y="773"/>
                  </a:lnTo>
                  <a:lnTo>
                    <a:pt x="3219" y="857"/>
                  </a:lnTo>
                  <a:lnTo>
                    <a:pt x="3267" y="944"/>
                  </a:lnTo>
                  <a:lnTo>
                    <a:pt x="3310" y="1034"/>
                  </a:lnTo>
                  <a:lnTo>
                    <a:pt x="3348" y="1126"/>
                  </a:lnTo>
                  <a:lnTo>
                    <a:pt x="3380" y="1221"/>
                  </a:lnTo>
                  <a:lnTo>
                    <a:pt x="3407" y="1319"/>
                  </a:lnTo>
                  <a:lnTo>
                    <a:pt x="3428" y="1418"/>
                  </a:lnTo>
                  <a:lnTo>
                    <a:pt x="3443" y="1520"/>
                  </a:lnTo>
                  <a:lnTo>
                    <a:pt x="3453" y="1623"/>
                  </a:lnTo>
                  <a:lnTo>
                    <a:pt x="3456" y="1728"/>
                  </a:lnTo>
                  <a:lnTo>
                    <a:pt x="3453" y="1833"/>
                  </a:lnTo>
                  <a:lnTo>
                    <a:pt x="3443" y="1936"/>
                  </a:lnTo>
                  <a:lnTo>
                    <a:pt x="3428" y="2038"/>
                  </a:lnTo>
                  <a:lnTo>
                    <a:pt x="3407" y="2137"/>
                  </a:lnTo>
                  <a:lnTo>
                    <a:pt x="3380" y="2235"/>
                  </a:lnTo>
                  <a:lnTo>
                    <a:pt x="3348" y="2330"/>
                  </a:lnTo>
                  <a:lnTo>
                    <a:pt x="3310" y="2422"/>
                  </a:lnTo>
                  <a:lnTo>
                    <a:pt x="3267" y="2512"/>
                  </a:lnTo>
                  <a:lnTo>
                    <a:pt x="3219" y="2599"/>
                  </a:lnTo>
                  <a:lnTo>
                    <a:pt x="3167" y="2683"/>
                  </a:lnTo>
                  <a:lnTo>
                    <a:pt x="3110" y="2764"/>
                  </a:lnTo>
                  <a:lnTo>
                    <a:pt x="3049" y="2840"/>
                  </a:lnTo>
                  <a:lnTo>
                    <a:pt x="2984" y="2915"/>
                  </a:lnTo>
                  <a:lnTo>
                    <a:pt x="2915" y="2984"/>
                  </a:lnTo>
                  <a:lnTo>
                    <a:pt x="2840" y="3049"/>
                  </a:lnTo>
                  <a:lnTo>
                    <a:pt x="2764" y="3110"/>
                  </a:lnTo>
                  <a:lnTo>
                    <a:pt x="2683" y="3167"/>
                  </a:lnTo>
                  <a:lnTo>
                    <a:pt x="2599" y="3219"/>
                  </a:lnTo>
                  <a:lnTo>
                    <a:pt x="2512" y="3267"/>
                  </a:lnTo>
                  <a:lnTo>
                    <a:pt x="2422" y="3310"/>
                  </a:lnTo>
                  <a:lnTo>
                    <a:pt x="2330" y="3348"/>
                  </a:lnTo>
                  <a:lnTo>
                    <a:pt x="2235" y="3380"/>
                  </a:lnTo>
                  <a:lnTo>
                    <a:pt x="2137" y="3407"/>
                  </a:lnTo>
                  <a:lnTo>
                    <a:pt x="2038" y="3428"/>
                  </a:lnTo>
                  <a:lnTo>
                    <a:pt x="1936" y="3443"/>
                  </a:lnTo>
                  <a:lnTo>
                    <a:pt x="1833" y="3453"/>
                  </a:lnTo>
                  <a:lnTo>
                    <a:pt x="1728" y="3456"/>
                  </a:lnTo>
                  <a:lnTo>
                    <a:pt x="1623" y="3453"/>
                  </a:lnTo>
                  <a:lnTo>
                    <a:pt x="1520" y="3443"/>
                  </a:lnTo>
                  <a:lnTo>
                    <a:pt x="1418" y="3428"/>
                  </a:lnTo>
                  <a:lnTo>
                    <a:pt x="1319" y="3407"/>
                  </a:lnTo>
                  <a:lnTo>
                    <a:pt x="1221" y="3380"/>
                  </a:lnTo>
                  <a:lnTo>
                    <a:pt x="1126" y="3348"/>
                  </a:lnTo>
                  <a:lnTo>
                    <a:pt x="1034" y="3310"/>
                  </a:lnTo>
                  <a:lnTo>
                    <a:pt x="944" y="3267"/>
                  </a:lnTo>
                  <a:lnTo>
                    <a:pt x="857" y="3219"/>
                  </a:lnTo>
                  <a:lnTo>
                    <a:pt x="773" y="3167"/>
                  </a:lnTo>
                  <a:lnTo>
                    <a:pt x="692" y="3110"/>
                  </a:lnTo>
                  <a:lnTo>
                    <a:pt x="616" y="3049"/>
                  </a:lnTo>
                  <a:lnTo>
                    <a:pt x="541" y="2984"/>
                  </a:lnTo>
                  <a:lnTo>
                    <a:pt x="472" y="2915"/>
                  </a:lnTo>
                  <a:lnTo>
                    <a:pt x="407" y="2840"/>
                  </a:lnTo>
                  <a:lnTo>
                    <a:pt x="346" y="2764"/>
                  </a:lnTo>
                  <a:lnTo>
                    <a:pt x="289" y="2683"/>
                  </a:lnTo>
                  <a:lnTo>
                    <a:pt x="237" y="2599"/>
                  </a:lnTo>
                  <a:lnTo>
                    <a:pt x="189" y="2512"/>
                  </a:lnTo>
                  <a:lnTo>
                    <a:pt x="146" y="2422"/>
                  </a:lnTo>
                  <a:lnTo>
                    <a:pt x="108" y="2330"/>
                  </a:lnTo>
                  <a:lnTo>
                    <a:pt x="76" y="2235"/>
                  </a:lnTo>
                  <a:lnTo>
                    <a:pt x="49" y="2137"/>
                  </a:lnTo>
                  <a:lnTo>
                    <a:pt x="28" y="2038"/>
                  </a:lnTo>
                  <a:lnTo>
                    <a:pt x="13" y="1936"/>
                  </a:lnTo>
                  <a:lnTo>
                    <a:pt x="3" y="1833"/>
                  </a:lnTo>
                  <a:lnTo>
                    <a:pt x="0" y="1728"/>
                  </a:lnTo>
                  <a:lnTo>
                    <a:pt x="3" y="1623"/>
                  </a:lnTo>
                  <a:lnTo>
                    <a:pt x="13" y="1520"/>
                  </a:lnTo>
                  <a:lnTo>
                    <a:pt x="28" y="1418"/>
                  </a:lnTo>
                  <a:lnTo>
                    <a:pt x="49" y="1319"/>
                  </a:lnTo>
                  <a:lnTo>
                    <a:pt x="76" y="1221"/>
                  </a:lnTo>
                  <a:lnTo>
                    <a:pt x="108" y="1126"/>
                  </a:lnTo>
                  <a:lnTo>
                    <a:pt x="146" y="1034"/>
                  </a:lnTo>
                  <a:lnTo>
                    <a:pt x="189" y="944"/>
                  </a:lnTo>
                  <a:lnTo>
                    <a:pt x="237" y="857"/>
                  </a:lnTo>
                  <a:lnTo>
                    <a:pt x="289" y="773"/>
                  </a:lnTo>
                  <a:lnTo>
                    <a:pt x="346" y="692"/>
                  </a:lnTo>
                  <a:lnTo>
                    <a:pt x="407" y="616"/>
                  </a:lnTo>
                  <a:lnTo>
                    <a:pt x="472" y="541"/>
                  </a:lnTo>
                  <a:lnTo>
                    <a:pt x="541" y="472"/>
                  </a:lnTo>
                  <a:lnTo>
                    <a:pt x="616" y="407"/>
                  </a:lnTo>
                  <a:lnTo>
                    <a:pt x="692" y="346"/>
                  </a:lnTo>
                  <a:lnTo>
                    <a:pt x="773" y="289"/>
                  </a:lnTo>
                  <a:lnTo>
                    <a:pt x="857" y="237"/>
                  </a:lnTo>
                  <a:lnTo>
                    <a:pt x="944" y="189"/>
                  </a:lnTo>
                  <a:lnTo>
                    <a:pt x="1034" y="146"/>
                  </a:lnTo>
                  <a:lnTo>
                    <a:pt x="1126" y="108"/>
                  </a:lnTo>
                  <a:lnTo>
                    <a:pt x="1221" y="76"/>
                  </a:lnTo>
                  <a:lnTo>
                    <a:pt x="1319" y="49"/>
                  </a:lnTo>
                  <a:lnTo>
                    <a:pt x="1418" y="28"/>
                  </a:lnTo>
                  <a:lnTo>
                    <a:pt x="1520" y="13"/>
                  </a:lnTo>
                  <a:lnTo>
                    <a:pt x="1623" y="3"/>
                  </a:lnTo>
                  <a:lnTo>
                    <a:pt x="172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21495040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0000" decel="8000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1+#ppt_w/2"/>
                                          </p:val>
                                        </p:tav>
                                        <p:tav tm="100000">
                                          <p:val>
                                            <p:strVal val="#ppt_x"/>
                                          </p:val>
                                        </p:tav>
                                      </p:tavLst>
                                    </p:anim>
                                    <p:anim calcmode="lin" valueType="num">
                                      <p:cBhvr additive="base">
                                        <p:cTn id="8" dur="500" fill="hold"/>
                                        <p:tgtEl>
                                          <p:spTgt spid="62"/>
                                        </p:tgtEl>
                                        <p:attrNameLst>
                                          <p:attrName>ppt_y</p:attrName>
                                        </p:attrNameLst>
                                      </p:cBhvr>
                                      <p:tavLst>
                                        <p:tav tm="0">
                                          <p:val>
                                            <p:strVal val="#ppt_y"/>
                                          </p:val>
                                        </p:tav>
                                        <p:tav tm="100000">
                                          <p:val>
                                            <p:strVal val="#ppt_y"/>
                                          </p:val>
                                        </p:tav>
                                      </p:tavLst>
                                    </p:anim>
                                  </p:childTnLst>
                                </p:cTn>
                              </p:par>
                              <p:par>
                                <p:cTn id="9" presetID="2" presetClass="entr" presetSubtype="2" accel="20000" decel="80000" fill="hold" grpId="0" nodeType="withEffect">
                                  <p:stCondLst>
                                    <p:cond delay="250"/>
                                  </p:stCondLst>
                                  <p:childTnLst>
                                    <p:set>
                                      <p:cBhvr>
                                        <p:cTn id="10" dur="1" fill="hold">
                                          <p:stCondLst>
                                            <p:cond delay="0"/>
                                          </p:stCondLst>
                                        </p:cTn>
                                        <p:tgtEl>
                                          <p:spTgt spid="63"/>
                                        </p:tgtEl>
                                        <p:attrNameLst>
                                          <p:attrName>style.visibility</p:attrName>
                                        </p:attrNameLst>
                                      </p:cBhvr>
                                      <p:to>
                                        <p:strVal val="visible"/>
                                      </p:to>
                                    </p:set>
                                    <p:anim calcmode="lin" valueType="num">
                                      <p:cBhvr additive="base">
                                        <p:cTn id="11" dur="500" fill="hold"/>
                                        <p:tgtEl>
                                          <p:spTgt spid="63"/>
                                        </p:tgtEl>
                                        <p:attrNameLst>
                                          <p:attrName>ppt_x</p:attrName>
                                        </p:attrNameLst>
                                      </p:cBhvr>
                                      <p:tavLst>
                                        <p:tav tm="0">
                                          <p:val>
                                            <p:strVal val="1+#ppt_w/2"/>
                                          </p:val>
                                        </p:tav>
                                        <p:tav tm="100000">
                                          <p:val>
                                            <p:strVal val="#ppt_x"/>
                                          </p:val>
                                        </p:tav>
                                      </p:tavLst>
                                    </p:anim>
                                    <p:anim calcmode="lin" valueType="num">
                                      <p:cBhvr additive="base">
                                        <p:cTn id="12" dur="500" fill="hold"/>
                                        <p:tgtEl>
                                          <p:spTgt spid="63"/>
                                        </p:tgtEl>
                                        <p:attrNameLst>
                                          <p:attrName>ppt_y</p:attrName>
                                        </p:attrNameLst>
                                      </p:cBhvr>
                                      <p:tavLst>
                                        <p:tav tm="0">
                                          <p:val>
                                            <p:strVal val="#ppt_y"/>
                                          </p:val>
                                        </p:tav>
                                        <p:tav tm="100000">
                                          <p:val>
                                            <p:strVal val="#ppt_y"/>
                                          </p:val>
                                        </p:tav>
                                      </p:tavLst>
                                    </p:anim>
                                  </p:childTnLst>
                                </p:cTn>
                              </p:par>
                              <p:par>
                                <p:cTn id="13" presetID="2" presetClass="entr" presetSubtype="2" accel="20000" decel="80000" fill="hold" grpId="0" nodeType="withEffect">
                                  <p:stCondLst>
                                    <p:cond delay="500"/>
                                  </p:stCondLst>
                                  <p:childTnLst>
                                    <p:set>
                                      <p:cBhvr>
                                        <p:cTn id="14" dur="1" fill="hold">
                                          <p:stCondLst>
                                            <p:cond delay="0"/>
                                          </p:stCondLst>
                                        </p:cTn>
                                        <p:tgtEl>
                                          <p:spTgt spid="64"/>
                                        </p:tgtEl>
                                        <p:attrNameLst>
                                          <p:attrName>style.visibility</p:attrName>
                                        </p:attrNameLst>
                                      </p:cBhvr>
                                      <p:to>
                                        <p:strVal val="visible"/>
                                      </p:to>
                                    </p:set>
                                    <p:anim calcmode="lin" valueType="num">
                                      <p:cBhvr additive="base">
                                        <p:cTn id="15" dur="500" fill="hold"/>
                                        <p:tgtEl>
                                          <p:spTgt spid="64"/>
                                        </p:tgtEl>
                                        <p:attrNameLst>
                                          <p:attrName>ppt_x</p:attrName>
                                        </p:attrNameLst>
                                      </p:cBhvr>
                                      <p:tavLst>
                                        <p:tav tm="0">
                                          <p:val>
                                            <p:strVal val="1+#ppt_w/2"/>
                                          </p:val>
                                        </p:tav>
                                        <p:tav tm="100000">
                                          <p:val>
                                            <p:strVal val="#ppt_x"/>
                                          </p:val>
                                        </p:tav>
                                      </p:tavLst>
                                    </p:anim>
                                    <p:anim calcmode="lin" valueType="num">
                                      <p:cBhvr additive="base">
                                        <p:cTn id="16" dur="500" fill="hold"/>
                                        <p:tgtEl>
                                          <p:spTgt spid="64"/>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 calcmode="lin" valueType="num">
                                      <p:cBhvr>
                                        <p:cTn id="20" dur="500" fill="hold"/>
                                        <p:tgtEl>
                                          <p:spTgt spid="72"/>
                                        </p:tgtEl>
                                        <p:attrNameLst>
                                          <p:attrName>ppt_w</p:attrName>
                                        </p:attrNameLst>
                                      </p:cBhvr>
                                      <p:tavLst>
                                        <p:tav tm="0">
                                          <p:val>
                                            <p:fltVal val="0"/>
                                          </p:val>
                                        </p:tav>
                                        <p:tav tm="100000">
                                          <p:val>
                                            <p:strVal val="#ppt_w"/>
                                          </p:val>
                                        </p:tav>
                                      </p:tavLst>
                                    </p:anim>
                                    <p:anim calcmode="lin" valueType="num">
                                      <p:cBhvr>
                                        <p:cTn id="21" dur="500" fill="hold"/>
                                        <p:tgtEl>
                                          <p:spTgt spid="72"/>
                                        </p:tgtEl>
                                        <p:attrNameLst>
                                          <p:attrName>ppt_h</p:attrName>
                                        </p:attrNameLst>
                                      </p:cBhvr>
                                      <p:tavLst>
                                        <p:tav tm="0">
                                          <p:val>
                                            <p:fltVal val="0"/>
                                          </p:val>
                                        </p:tav>
                                        <p:tav tm="100000">
                                          <p:val>
                                            <p:strVal val="#ppt_h"/>
                                          </p:val>
                                        </p:tav>
                                      </p:tavLst>
                                    </p:anim>
                                    <p:animEffect transition="in" filter="fade">
                                      <p:cBhvr>
                                        <p:cTn id="22" dur="500"/>
                                        <p:tgtEl>
                                          <p:spTgt spid="72"/>
                                        </p:tgtEl>
                                      </p:cBhvr>
                                    </p:animEffect>
                                  </p:childTnLst>
                                </p:cTn>
                              </p:par>
                              <p:par>
                                <p:cTn id="23" presetID="2" presetClass="entr" presetSubtype="4" accel="20000" decel="6800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anim calcmode="lin" valueType="num">
                                      <p:cBhvr additive="base">
                                        <p:cTn id="25" dur="500" fill="hold"/>
                                        <p:tgtEl>
                                          <p:spTgt spid="76"/>
                                        </p:tgtEl>
                                        <p:attrNameLst>
                                          <p:attrName>ppt_x</p:attrName>
                                        </p:attrNameLst>
                                      </p:cBhvr>
                                      <p:tavLst>
                                        <p:tav tm="0">
                                          <p:val>
                                            <p:strVal val="#ppt_x"/>
                                          </p:val>
                                        </p:tav>
                                        <p:tav tm="100000">
                                          <p:val>
                                            <p:strVal val="#ppt_x"/>
                                          </p:val>
                                        </p:tav>
                                      </p:tavLst>
                                    </p:anim>
                                    <p:anim calcmode="lin" valueType="num">
                                      <p:cBhvr additive="base">
                                        <p:cTn id="26" dur="500" fill="hold"/>
                                        <p:tgtEl>
                                          <p:spTgt spid="76"/>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53" presetClass="entr" presetSubtype="16" fill="hold" nodeType="afterEffect">
                                  <p:stCondLst>
                                    <p:cond delay="0"/>
                                  </p:stCondLst>
                                  <p:childTnLst>
                                    <p:set>
                                      <p:cBhvr>
                                        <p:cTn id="29" dur="1" fill="hold">
                                          <p:stCondLst>
                                            <p:cond delay="0"/>
                                          </p:stCondLst>
                                        </p:cTn>
                                        <p:tgtEl>
                                          <p:spTgt spid="65"/>
                                        </p:tgtEl>
                                        <p:attrNameLst>
                                          <p:attrName>style.visibility</p:attrName>
                                        </p:attrNameLst>
                                      </p:cBhvr>
                                      <p:to>
                                        <p:strVal val="visible"/>
                                      </p:to>
                                    </p:set>
                                    <p:anim calcmode="lin" valueType="num">
                                      <p:cBhvr>
                                        <p:cTn id="30" dur="500" fill="hold"/>
                                        <p:tgtEl>
                                          <p:spTgt spid="65"/>
                                        </p:tgtEl>
                                        <p:attrNameLst>
                                          <p:attrName>ppt_w</p:attrName>
                                        </p:attrNameLst>
                                      </p:cBhvr>
                                      <p:tavLst>
                                        <p:tav tm="0">
                                          <p:val>
                                            <p:fltVal val="0"/>
                                          </p:val>
                                        </p:tav>
                                        <p:tav tm="100000">
                                          <p:val>
                                            <p:strVal val="#ppt_w"/>
                                          </p:val>
                                        </p:tav>
                                      </p:tavLst>
                                    </p:anim>
                                    <p:anim calcmode="lin" valueType="num">
                                      <p:cBhvr>
                                        <p:cTn id="31" dur="500" fill="hold"/>
                                        <p:tgtEl>
                                          <p:spTgt spid="65"/>
                                        </p:tgtEl>
                                        <p:attrNameLst>
                                          <p:attrName>ppt_h</p:attrName>
                                        </p:attrNameLst>
                                      </p:cBhvr>
                                      <p:tavLst>
                                        <p:tav tm="0">
                                          <p:val>
                                            <p:fltVal val="0"/>
                                          </p:val>
                                        </p:tav>
                                        <p:tav tm="100000">
                                          <p:val>
                                            <p:strVal val="#ppt_h"/>
                                          </p:val>
                                        </p:tav>
                                      </p:tavLst>
                                    </p:anim>
                                    <p:animEffect transition="in" filter="fade">
                                      <p:cBhvr>
                                        <p:cTn id="32" dur="500"/>
                                        <p:tgtEl>
                                          <p:spTgt spid="65"/>
                                        </p:tgtEl>
                                      </p:cBhvr>
                                    </p:animEffect>
                                  </p:childTnLst>
                                </p:cTn>
                              </p:par>
                              <p:par>
                                <p:cTn id="33" presetID="2" presetClass="entr" presetSubtype="4" accel="20000" decel="6800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additive="base">
                                        <p:cTn id="35" dur="500" fill="hold"/>
                                        <p:tgtEl>
                                          <p:spTgt spid="77"/>
                                        </p:tgtEl>
                                        <p:attrNameLst>
                                          <p:attrName>ppt_x</p:attrName>
                                        </p:attrNameLst>
                                      </p:cBhvr>
                                      <p:tavLst>
                                        <p:tav tm="0">
                                          <p:val>
                                            <p:strVal val="#ppt_x"/>
                                          </p:val>
                                        </p:tav>
                                        <p:tav tm="100000">
                                          <p:val>
                                            <p:strVal val="#ppt_x"/>
                                          </p:val>
                                        </p:tav>
                                      </p:tavLst>
                                    </p:anim>
                                    <p:anim calcmode="lin" valueType="num">
                                      <p:cBhvr additive="base">
                                        <p:cTn id="36" dur="500" fill="hold"/>
                                        <p:tgtEl>
                                          <p:spTgt spid="77"/>
                                        </p:tgtEl>
                                        <p:attrNameLst>
                                          <p:attrName>ppt_y</p:attrName>
                                        </p:attrNameLst>
                                      </p:cBhvr>
                                      <p:tavLst>
                                        <p:tav tm="0">
                                          <p:val>
                                            <p:strVal val="1+#ppt_h/2"/>
                                          </p:val>
                                        </p:tav>
                                        <p:tav tm="100000">
                                          <p:val>
                                            <p:strVal val="#ppt_y"/>
                                          </p:val>
                                        </p:tav>
                                      </p:tavLst>
                                    </p:anim>
                                  </p:childTnLst>
                                </p:cTn>
                              </p:par>
                            </p:childTnLst>
                          </p:cTn>
                        </p:par>
                        <p:par>
                          <p:cTn id="37" fill="hold">
                            <p:stCondLst>
                              <p:cond delay="2000"/>
                            </p:stCondLst>
                            <p:childTnLst>
                              <p:par>
                                <p:cTn id="38" presetID="53" presetClass="entr" presetSubtype="16" fill="hold" grpId="0" nodeType="afterEffect">
                                  <p:stCondLst>
                                    <p:cond delay="0"/>
                                  </p:stCondLst>
                                  <p:childTnLst>
                                    <p:set>
                                      <p:cBhvr>
                                        <p:cTn id="39" dur="1" fill="hold">
                                          <p:stCondLst>
                                            <p:cond delay="0"/>
                                          </p:stCondLst>
                                        </p:cTn>
                                        <p:tgtEl>
                                          <p:spTgt spid="75"/>
                                        </p:tgtEl>
                                        <p:attrNameLst>
                                          <p:attrName>style.visibility</p:attrName>
                                        </p:attrNameLst>
                                      </p:cBhvr>
                                      <p:to>
                                        <p:strVal val="visible"/>
                                      </p:to>
                                    </p:set>
                                    <p:anim calcmode="lin" valueType="num">
                                      <p:cBhvr>
                                        <p:cTn id="40" dur="500" fill="hold"/>
                                        <p:tgtEl>
                                          <p:spTgt spid="75"/>
                                        </p:tgtEl>
                                        <p:attrNameLst>
                                          <p:attrName>ppt_w</p:attrName>
                                        </p:attrNameLst>
                                      </p:cBhvr>
                                      <p:tavLst>
                                        <p:tav tm="0">
                                          <p:val>
                                            <p:fltVal val="0"/>
                                          </p:val>
                                        </p:tav>
                                        <p:tav tm="100000">
                                          <p:val>
                                            <p:strVal val="#ppt_w"/>
                                          </p:val>
                                        </p:tav>
                                      </p:tavLst>
                                    </p:anim>
                                    <p:anim calcmode="lin" valueType="num">
                                      <p:cBhvr>
                                        <p:cTn id="41" dur="500" fill="hold"/>
                                        <p:tgtEl>
                                          <p:spTgt spid="75"/>
                                        </p:tgtEl>
                                        <p:attrNameLst>
                                          <p:attrName>ppt_h</p:attrName>
                                        </p:attrNameLst>
                                      </p:cBhvr>
                                      <p:tavLst>
                                        <p:tav tm="0">
                                          <p:val>
                                            <p:fltVal val="0"/>
                                          </p:val>
                                        </p:tav>
                                        <p:tav tm="100000">
                                          <p:val>
                                            <p:strVal val="#ppt_h"/>
                                          </p:val>
                                        </p:tav>
                                      </p:tavLst>
                                    </p:anim>
                                    <p:animEffect transition="in" filter="fade">
                                      <p:cBhvr>
                                        <p:cTn id="42" dur="500"/>
                                        <p:tgtEl>
                                          <p:spTgt spid="75"/>
                                        </p:tgtEl>
                                      </p:cBhvr>
                                    </p:animEffect>
                                  </p:childTnLst>
                                </p:cTn>
                              </p:par>
                              <p:par>
                                <p:cTn id="43" presetID="2" presetClass="entr" presetSubtype="4" accel="20000" decel="6800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anim calcmode="lin" valueType="num">
                                      <p:cBhvr additive="base">
                                        <p:cTn id="45" dur="500" fill="hold"/>
                                        <p:tgtEl>
                                          <p:spTgt spid="78"/>
                                        </p:tgtEl>
                                        <p:attrNameLst>
                                          <p:attrName>ppt_x</p:attrName>
                                        </p:attrNameLst>
                                      </p:cBhvr>
                                      <p:tavLst>
                                        <p:tav tm="0">
                                          <p:val>
                                            <p:strVal val="#ppt_x"/>
                                          </p:val>
                                        </p:tav>
                                        <p:tav tm="100000">
                                          <p:val>
                                            <p:strVal val="#ppt_x"/>
                                          </p:val>
                                        </p:tav>
                                      </p:tavLst>
                                    </p:anim>
                                    <p:anim calcmode="lin" valueType="num">
                                      <p:cBhvr additive="base">
                                        <p:cTn id="46" dur="500" fill="hold"/>
                                        <p:tgtEl>
                                          <p:spTgt spid="78"/>
                                        </p:tgtEl>
                                        <p:attrNameLst>
                                          <p:attrName>ppt_y</p:attrName>
                                        </p:attrNameLst>
                                      </p:cBhvr>
                                      <p:tavLst>
                                        <p:tav tm="0">
                                          <p:val>
                                            <p:strVal val="1+#ppt_h/2"/>
                                          </p:val>
                                        </p:tav>
                                        <p:tav tm="100000">
                                          <p:val>
                                            <p:strVal val="#ppt_y"/>
                                          </p:val>
                                        </p:tav>
                                      </p:tavLst>
                                    </p:anim>
                                  </p:childTnLst>
                                </p:cTn>
                              </p:par>
                            </p:childTnLst>
                          </p:cTn>
                        </p:par>
                        <p:par>
                          <p:cTn id="47" fill="hold">
                            <p:stCondLst>
                              <p:cond delay="2500"/>
                            </p:stCondLst>
                            <p:childTnLst>
                              <p:par>
                                <p:cTn id="48" presetID="53" presetClass="entr" presetSubtype="16" fill="hold" nodeType="afterEffect">
                                  <p:stCondLst>
                                    <p:cond delay="0"/>
                                  </p:stCondLst>
                                  <p:childTnLst>
                                    <p:set>
                                      <p:cBhvr>
                                        <p:cTn id="49" dur="1" fill="hold">
                                          <p:stCondLst>
                                            <p:cond delay="0"/>
                                          </p:stCondLst>
                                        </p:cTn>
                                        <p:tgtEl>
                                          <p:spTgt spid="79"/>
                                        </p:tgtEl>
                                        <p:attrNameLst>
                                          <p:attrName>style.visibility</p:attrName>
                                        </p:attrNameLst>
                                      </p:cBhvr>
                                      <p:to>
                                        <p:strVal val="visible"/>
                                      </p:to>
                                    </p:set>
                                    <p:anim calcmode="lin" valueType="num">
                                      <p:cBhvr>
                                        <p:cTn id="50" dur="500" fill="hold"/>
                                        <p:tgtEl>
                                          <p:spTgt spid="79"/>
                                        </p:tgtEl>
                                        <p:attrNameLst>
                                          <p:attrName>ppt_w</p:attrName>
                                        </p:attrNameLst>
                                      </p:cBhvr>
                                      <p:tavLst>
                                        <p:tav tm="0">
                                          <p:val>
                                            <p:fltVal val="0"/>
                                          </p:val>
                                        </p:tav>
                                        <p:tav tm="100000">
                                          <p:val>
                                            <p:strVal val="#ppt_w"/>
                                          </p:val>
                                        </p:tav>
                                      </p:tavLst>
                                    </p:anim>
                                    <p:anim calcmode="lin" valueType="num">
                                      <p:cBhvr>
                                        <p:cTn id="51" dur="500" fill="hold"/>
                                        <p:tgtEl>
                                          <p:spTgt spid="79"/>
                                        </p:tgtEl>
                                        <p:attrNameLst>
                                          <p:attrName>ppt_h</p:attrName>
                                        </p:attrNameLst>
                                      </p:cBhvr>
                                      <p:tavLst>
                                        <p:tav tm="0">
                                          <p:val>
                                            <p:fltVal val="0"/>
                                          </p:val>
                                        </p:tav>
                                        <p:tav tm="100000">
                                          <p:val>
                                            <p:strVal val="#ppt_h"/>
                                          </p:val>
                                        </p:tav>
                                      </p:tavLst>
                                    </p:anim>
                                    <p:animEffect transition="in" filter="fade">
                                      <p:cBhvr>
                                        <p:cTn id="52" dur="500"/>
                                        <p:tgtEl>
                                          <p:spTgt spid="79"/>
                                        </p:tgtEl>
                                      </p:cBhvr>
                                    </p:animEffect>
                                  </p:childTnLst>
                                </p:cTn>
                              </p:par>
                              <p:par>
                                <p:cTn id="53" presetID="2" presetClass="entr" presetSubtype="4" accel="20000" decel="68000" fill="hold" grpId="0" nodeType="withEffect">
                                  <p:stCondLst>
                                    <p:cond delay="0"/>
                                  </p:stCondLst>
                                  <p:childTnLst>
                                    <p:set>
                                      <p:cBhvr>
                                        <p:cTn id="54" dur="1" fill="hold">
                                          <p:stCondLst>
                                            <p:cond delay="0"/>
                                          </p:stCondLst>
                                        </p:cTn>
                                        <p:tgtEl>
                                          <p:spTgt spid="82"/>
                                        </p:tgtEl>
                                        <p:attrNameLst>
                                          <p:attrName>style.visibility</p:attrName>
                                        </p:attrNameLst>
                                      </p:cBhvr>
                                      <p:to>
                                        <p:strVal val="visible"/>
                                      </p:to>
                                    </p:set>
                                    <p:anim calcmode="lin" valueType="num">
                                      <p:cBhvr additive="base">
                                        <p:cTn id="55" dur="500" fill="hold"/>
                                        <p:tgtEl>
                                          <p:spTgt spid="82"/>
                                        </p:tgtEl>
                                        <p:attrNameLst>
                                          <p:attrName>ppt_x</p:attrName>
                                        </p:attrNameLst>
                                      </p:cBhvr>
                                      <p:tavLst>
                                        <p:tav tm="0">
                                          <p:val>
                                            <p:strVal val="#ppt_x"/>
                                          </p:val>
                                        </p:tav>
                                        <p:tav tm="100000">
                                          <p:val>
                                            <p:strVal val="#ppt_x"/>
                                          </p:val>
                                        </p:tav>
                                      </p:tavLst>
                                    </p:anim>
                                    <p:anim calcmode="lin" valueType="num">
                                      <p:cBhvr additive="base">
                                        <p:cTn id="56" dur="500" fill="hold"/>
                                        <p:tgtEl>
                                          <p:spTgt spid="82"/>
                                        </p:tgtEl>
                                        <p:attrNameLst>
                                          <p:attrName>ppt_y</p:attrName>
                                        </p:attrNameLst>
                                      </p:cBhvr>
                                      <p:tavLst>
                                        <p:tav tm="0">
                                          <p:val>
                                            <p:strVal val="1+#ppt_h/2"/>
                                          </p:val>
                                        </p:tav>
                                        <p:tav tm="100000">
                                          <p:val>
                                            <p:strVal val="#ppt_y"/>
                                          </p:val>
                                        </p:tav>
                                      </p:tavLst>
                                    </p:anim>
                                  </p:childTnLst>
                                </p:cTn>
                              </p:par>
                            </p:childTnLst>
                          </p:cTn>
                        </p:par>
                        <p:par>
                          <p:cTn id="57" fill="hold">
                            <p:stCondLst>
                              <p:cond delay="3000"/>
                            </p:stCondLst>
                            <p:childTnLst>
                              <p:par>
                                <p:cTn id="58" presetID="53" presetClass="entr" presetSubtype="16" fill="hold" nodeType="afterEffect">
                                  <p:stCondLst>
                                    <p:cond delay="0"/>
                                  </p:stCondLst>
                                  <p:childTnLst>
                                    <p:set>
                                      <p:cBhvr>
                                        <p:cTn id="59" dur="1" fill="hold">
                                          <p:stCondLst>
                                            <p:cond delay="0"/>
                                          </p:stCondLst>
                                        </p:cTn>
                                        <p:tgtEl>
                                          <p:spTgt spid="84"/>
                                        </p:tgtEl>
                                        <p:attrNameLst>
                                          <p:attrName>style.visibility</p:attrName>
                                        </p:attrNameLst>
                                      </p:cBhvr>
                                      <p:to>
                                        <p:strVal val="visible"/>
                                      </p:to>
                                    </p:set>
                                    <p:anim calcmode="lin" valueType="num">
                                      <p:cBhvr>
                                        <p:cTn id="60" dur="500" fill="hold"/>
                                        <p:tgtEl>
                                          <p:spTgt spid="84"/>
                                        </p:tgtEl>
                                        <p:attrNameLst>
                                          <p:attrName>ppt_w</p:attrName>
                                        </p:attrNameLst>
                                      </p:cBhvr>
                                      <p:tavLst>
                                        <p:tav tm="0">
                                          <p:val>
                                            <p:fltVal val="0"/>
                                          </p:val>
                                        </p:tav>
                                        <p:tav tm="100000">
                                          <p:val>
                                            <p:strVal val="#ppt_w"/>
                                          </p:val>
                                        </p:tav>
                                      </p:tavLst>
                                    </p:anim>
                                    <p:anim calcmode="lin" valueType="num">
                                      <p:cBhvr>
                                        <p:cTn id="61" dur="500" fill="hold"/>
                                        <p:tgtEl>
                                          <p:spTgt spid="84"/>
                                        </p:tgtEl>
                                        <p:attrNameLst>
                                          <p:attrName>ppt_h</p:attrName>
                                        </p:attrNameLst>
                                      </p:cBhvr>
                                      <p:tavLst>
                                        <p:tav tm="0">
                                          <p:val>
                                            <p:fltVal val="0"/>
                                          </p:val>
                                        </p:tav>
                                        <p:tav tm="100000">
                                          <p:val>
                                            <p:strVal val="#ppt_h"/>
                                          </p:val>
                                        </p:tav>
                                      </p:tavLst>
                                    </p:anim>
                                    <p:animEffect transition="in" filter="fade">
                                      <p:cBhvr>
                                        <p:cTn id="62" dur="500"/>
                                        <p:tgtEl>
                                          <p:spTgt spid="84"/>
                                        </p:tgtEl>
                                      </p:cBhvr>
                                    </p:animEffect>
                                  </p:childTnLst>
                                </p:cTn>
                              </p:par>
                              <p:par>
                                <p:cTn id="63" presetID="2" presetClass="entr" presetSubtype="4" accel="20000" decel="68000" fill="hold" grpId="0" nodeType="withEffect">
                                  <p:stCondLst>
                                    <p:cond delay="0"/>
                                  </p:stCondLst>
                                  <p:childTnLst>
                                    <p:set>
                                      <p:cBhvr>
                                        <p:cTn id="64" dur="1" fill="hold">
                                          <p:stCondLst>
                                            <p:cond delay="0"/>
                                          </p:stCondLst>
                                        </p:cTn>
                                        <p:tgtEl>
                                          <p:spTgt spid="83"/>
                                        </p:tgtEl>
                                        <p:attrNameLst>
                                          <p:attrName>style.visibility</p:attrName>
                                        </p:attrNameLst>
                                      </p:cBhvr>
                                      <p:to>
                                        <p:strVal val="visible"/>
                                      </p:to>
                                    </p:set>
                                    <p:anim calcmode="lin" valueType="num">
                                      <p:cBhvr additive="base">
                                        <p:cTn id="65" dur="500" fill="hold"/>
                                        <p:tgtEl>
                                          <p:spTgt spid="83"/>
                                        </p:tgtEl>
                                        <p:attrNameLst>
                                          <p:attrName>ppt_x</p:attrName>
                                        </p:attrNameLst>
                                      </p:cBhvr>
                                      <p:tavLst>
                                        <p:tav tm="0">
                                          <p:val>
                                            <p:strVal val="#ppt_x"/>
                                          </p:val>
                                        </p:tav>
                                        <p:tav tm="100000">
                                          <p:val>
                                            <p:strVal val="#ppt_x"/>
                                          </p:val>
                                        </p:tav>
                                      </p:tavLst>
                                    </p:anim>
                                    <p:anim calcmode="lin" valueType="num">
                                      <p:cBhvr additive="base">
                                        <p:cTn id="66"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75" grpId="0" animBg="1"/>
      <p:bldP spid="76" grpId="0"/>
      <p:bldP spid="77" grpId="0"/>
      <p:bldP spid="78" grpId="0"/>
      <p:bldP spid="82" grpId="0"/>
      <p:bldP spid="8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301760" y="1527356"/>
            <a:ext cx="1560228" cy="3139082"/>
            <a:chOff x="3505200" y="431800"/>
            <a:chExt cx="2127250" cy="4279900"/>
          </a:xfrm>
          <a:effectLst>
            <a:reflection blurRad="6350" stA="9000" endPos="35000" dir="5400000" sy="-100000" algn="bl" rotWithShape="0"/>
          </a:effectLst>
        </p:grpSpPr>
        <p:sp>
          <p:nvSpPr>
            <p:cNvPr id="75"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80"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86"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2"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3"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4"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95"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6"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7"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8"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9"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0"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68580" tIns="34290" rIns="68580" bIns="34290" numCol="1" anchor="t" anchorCtr="0" compatLnSpc="1">
              <a:prstTxWarp prst="textNoShape">
                <a:avLst/>
              </a:prstTxWarp>
            </a:bodyPr>
            <a:lstStyle/>
            <a:p>
              <a:endParaRPr lang="en-US" sz="1350"/>
            </a:p>
          </p:txBody>
        </p:sp>
      </p:grpSp>
      <p:sp>
        <p:nvSpPr>
          <p:cNvPr id="9" name="Text Placeholder 8"/>
          <p:cNvSpPr>
            <a:spLocks noGrp="1"/>
          </p:cNvSpPr>
          <p:nvPr>
            <p:ph type="body" sz="half" idx="2"/>
          </p:nvPr>
        </p:nvSpPr>
        <p:spPr/>
        <p:txBody>
          <a:bodyPr/>
          <a:lstStyle/>
          <a:p>
            <a:r>
              <a:rPr lang="en-US" smtClean="0"/>
              <a:t>Enter your subhead line here</a:t>
            </a:r>
            <a:endParaRPr lang="en-US" dirty="0" smtClean="0"/>
          </a:p>
        </p:txBody>
      </p:sp>
      <p:sp>
        <p:nvSpPr>
          <p:cNvPr id="6" name="Title 5"/>
          <p:cNvSpPr>
            <a:spLocks noGrp="1"/>
          </p:cNvSpPr>
          <p:nvPr>
            <p:ph type="title"/>
          </p:nvPr>
        </p:nvSpPr>
        <p:spPr/>
        <p:txBody>
          <a:bodyPr/>
          <a:lstStyle/>
          <a:p>
            <a:r>
              <a:rPr lang="en-US" smtClean="0"/>
              <a:t>The Best App Showcase</a:t>
            </a:r>
            <a:endParaRPr lang="en-US" dirty="0"/>
          </a:p>
        </p:txBody>
      </p:sp>
      <p:pic>
        <p:nvPicPr>
          <p:cNvPr id="3" name="Picture Placeholder 2"/>
          <p:cNvPicPr>
            <a:picLocks noGrp="1" noChangeAspect="1"/>
          </p:cNvPicPr>
          <p:nvPr>
            <p:ph type="pic" sz="quarter" idx="11"/>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91" r="191"/>
          <a:stretch>
            <a:fillRect/>
          </a:stretch>
        </p:blipFill>
        <p:spPr/>
      </p:pic>
      <p:grpSp>
        <p:nvGrpSpPr>
          <p:cNvPr id="101" name="Group 100"/>
          <p:cNvGrpSpPr/>
          <p:nvPr/>
        </p:nvGrpSpPr>
        <p:grpSpPr>
          <a:xfrm>
            <a:off x="1259172" y="1527356"/>
            <a:ext cx="1560228" cy="3139082"/>
            <a:chOff x="3505200" y="431800"/>
            <a:chExt cx="2127250" cy="4279900"/>
          </a:xfrm>
          <a:effectLst>
            <a:reflection blurRad="6350" stA="9000" endPos="35000" dir="5400000" sy="-100000" algn="bl" rotWithShape="0"/>
          </a:effectLst>
        </p:grpSpPr>
        <p:sp>
          <p:nvSpPr>
            <p:cNvPr id="102"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103"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solidFill>
              <a:schemeClr val="tx1">
                <a:lumMod val="90000"/>
                <a:lumOff val="10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04"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5"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6"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7"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08"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9"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0"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1"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2"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3"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68580" tIns="34290" rIns="68580" bIns="34290" numCol="1" anchor="t" anchorCtr="0" compatLnSpc="1">
              <a:prstTxWarp prst="textNoShape">
                <a:avLst/>
              </a:prstTxWarp>
            </a:bodyPr>
            <a:lstStyle/>
            <a:p>
              <a:endParaRPr lang="en-US" sz="1350"/>
            </a:p>
          </p:txBody>
        </p:sp>
      </p:grpSp>
      <p:pic>
        <p:nvPicPr>
          <p:cNvPr id="2" name="Picture Placeholder 1"/>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191" r="191"/>
          <a:stretch>
            <a:fillRect/>
          </a:stretch>
        </p:blipFill>
        <p:spPr/>
      </p:pic>
      <p:sp>
        <p:nvSpPr>
          <p:cNvPr id="114" name="Rectangle 113"/>
          <p:cNvSpPr/>
          <p:nvPr/>
        </p:nvSpPr>
        <p:spPr bwMode="auto">
          <a:xfrm>
            <a:off x="2819363" y="1828801"/>
            <a:ext cx="1581122" cy="2521492"/>
          </a:xfrm>
          <a:prstGeom prst="rect">
            <a:avLst/>
          </a:prstGeom>
          <a:gradFill>
            <a:gsLst>
              <a:gs pos="0">
                <a:schemeClr val="accent1"/>
              </a:gs>
              <a:gs pos="100000">
                <a:schemeClr val="accent2"/>
              </a:gs>
            </a:gsLst>
            <a:lin ang="2700000" scaled="0"/>
          </a:gradFill>
          <a:ln w="9525">
            <a:noFill/>
            <a:round/>
            <a:headEnd/>
            <a:tailEnd/>
          </a:ln>
        </p:spPr>
        <p:txBody>
          <a:bodyPr vert="horz" wrap="square" lIns="68580" tIns="34290" rIns="68580" bIns="34290" numCol="1" rtlCol="0" anchor="t" anchorCtr="0" compatLnSpc="1">
            <a:prstTxWarp prst="textNoShape">
              <a:avLst/>
            </a:prstTxWarp>
          </a:bodyPr>
          <a:lstStyle/>
          <a:p>
            <a:pPr algn="ctr"/>
            <a:endParaRPr lang="en-US" sz="1350"/>
          </a:p>
        </p:txBody>
      </p:sp>
      <p:sp>
        <p:nvSpPr>
          <p:cNvPr id="115" name="Inhaltsplatzhalter 4"/>
          <p:cNvSpPr txBox="1">
            <a:spLocks/>
          </p:cNvSpPr>
          <p:nvPr/>
        </p:nvSpPr>
        <p:spPr>
          <a:xfrm>
            <a:off x="2934152" y="2121718"/>
            <a:ext cx="1351544" cy="193565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350" b="1" dirty="0">
                <a:latin typeface="+mj-lt"/>
              </a:rPr>
              <a:t>TITLE GOES HERE</a:t>
            </a:r>
          </a:p>
          <a:p>
            <a:pPr marL="0" indent="0">
              <a:buNone/>
            </a:pPr>
            <a:r>
              <a:rPr lang="en-US" sz="900" dirty="0">
                <a:latin typeface="+mn-lt"/>
              </a:rPr>
              <a:t>This is a sample text. You simply add your own text and description here. This text is fully editable. It can be replaced with your own style. You can change its color or font size. </a:t>
            </a:r>
            <a:r>
              <a:rPr lang="en-US" sz="900" dirty="0"/>
              <a:t>This is a sample text. You simply add your own text and description here. This text is fully editable. It can be replaced with your own style. </a:t>
            </a:r>
          </a:p>
        </p:txBody>
      </p:sp>
      <p:sp>
        <p:nvSpPr>
          <p:cNvPr id="116" name="Oval 115"/>
          <p:cNvSpPr/>
          <p:nvPr/>
        </p:nvSpPr>
        <p:spPr>
          <a:xfrm>
            <a:off x="5820180" y="1931241"/>
            <a:ext cx="628650" cy="6286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7" name="Group 116"/>
          <p:cNvGrpSpPr/>
          <p:nvPr/>
        </p:nvGrpSpPr>
        <p:grpSpPr>
          <a:xfrm>
            <a:off x="5936844" y="2048217"/>
            <a:ext cx="395323" cy="394697"/>
            <a:chOff x="838200" y="2346325"/>
            <a:chExt cx="1001713" cy="1000125"/>
          </a:xfrm>
          <a:solidFill>
            <a:schemeClr val="bg1"/>
          </a:solidFill>
        </p:grpSpPr>
        <p:sp>
          <p:nvSpPr>
            <p:cNvPr id="118"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9"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20"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21"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22"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23"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24" name="Oval 123"/>
          <p:cNvSpPr/>
          <p:nvPr/>
        </p:nvSpPr>
        <p:spPr>
          <a:xfrm>
            <a:off x="4684323" y="1931241"/>
            <a:ext cx="628650" cy="6286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5" name="Group 124"/>
          <p:cNvGrpSpPr/>
          <p:nvPr/>
        </p:nvGrpSpPr>
        <p:grpSpPr>
          <a:xfrm>
            <a:off x="4789823" y="2037940"/>
            <a:ext cx="417651" cy="415251"/>
            <a:chOff x="3505200" y="1770063"/>
            <a:chExt cx="552450" cy="549275"/>
          </a:xfrm>
          <a:solidFill>
            <a:schemeClr val="bg1"/>
          </a:solidFill>
        </p:grpSpPr>
        <p:sp>
          <p:nvSpPr>
            <p:cNvPr id="126"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27"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28" name="Oval 127"/>
          <p:cNvSpPr/>
          <p:nvPr/>
        </p:nvSpPr>
        <p:spPr>
          <a:xfrm>
            <a:off x="4684323" y="3230611"/>
            <a:ext cx="628650" cy="6286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Freeform 44"/>
          <p:cNvSpPr>
            <a:spLocks noEditPoints="1"/>
          </p:cNvSpPr>
          <p:nvPr/>
        </p:nvSpPr>
        <p:spPr bwMode="auto">
          <a:xfrm>
            <a:off x="4787909" y="3334196"/>
            <a:ext cx="421481" cy="421481"/>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0" name="Inhaltsplatzhalter 4"/>
          <p:cNvSpPr txBox="1">
            <a:spLocks/>
          </p:cNvSpPr>
          <p:nvPr/>
        </p:nvSpPr>
        <p:spPr>
          <a:xfrm>
            <a:off x="4532330" y="2648717"/>
            <a:ext cx="932639" cy="29084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050" b="1" dirty="0">
                <a:solidFill>
                  <a:schemeClr val="accent1"/>
                </a:solidFill>
                <a:latin typeface="+mj-lt"/>
              </a:rPr>
              <a:t>TITLE GOES HERE</a:t>
            </a:r>
            <a:endParaRPr lang="en-US" sz="825" dirty="0">
              <a:solidFill>
                <a:schemeClr val="tx1">
                  <a:lumMod val="75000"/>
                  <a:lumOff val="25000"/>
                </a:schemeClr>
              </a:solidFill>
              <a:latin typeface="+mn-lt"/>
            </a:endParaRPr>
          </a:p>
        </p:txBody>
      </p:sp>
      <p:sp>
        <p:nvSpPr>
          <p:cNvPr id="131" name="Inhaltsplatzhalter 4"/>
          <p:cNvSpPr txBox="1">
            <a:spLocks/>
          </p:cNvSpPr>
          <p:nvPr/>
        </p:nvSpPr>
        <p:spPr>
          <a:xfrm>
            <a:off x="5668186" y="2654805"/>
            <a:ext cx="932639" cy="29084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050" b="1" dirty="0">
                <a:solidFill>
                  <a:schemeClr val="accent2"/>
                </a:solidFill>
                <a:latin typeface="+mj-lt"/>
              </a:rPr>
              <a:t>TITLE GOES HERE</a:t>
            </a:r>
            <a:endParaRPr lang="en-US" sz="825" dirty="0">
              <a:solidFill>
                <a:schemeClr val="accent2"/>
              </a:solidFill>
              <a:latin typeface="+mn-lt"/>
            </a:endParaRPr>
          </a:p>
        </p:txBody>
      </p:sp>
      <p:sp>
        <p:nvSpPr>
          <p:cNvPr id="132" name="Inhaltsplatzhalter 4"/>
          <p:cNvSpPr txBox="1">
            <a:spLocks/>
          </p:cNvSpPr>
          <p:nvPr/>
        </p:nvSpPr>
        <p:spPr>
          <a:xfrm>
            <a:off x="4532330" y="3928726"/>
            <a:ext cx="932639" cy="29084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050" b="1" dirty="0">
                <a:solidFill>
                  <a:schemeClr val="accent3"/>
                </a:solidFill>
                <a:latin typeface="+mj-lt"/>
              </a:rPr>
              <a:t>TITLE GOES HERE</a:t>
            </a:r>
            <a:endParaRPr lang="en-US" sz="825" dirty="0">
              <a:solidFill>
                <a:schemeClr val="accent3"/>
              </a:solidFill>
              <a:latin typeface="+mn-lt"/>
            </a:endParaRPr>
          </a:p>
        </p:txBody>
      </p:sp>
      <p:sp>
        <p:nvSpPr>
          <p:cNvPr id="133" name="Oval 132"/>
          <p:cNvSpPr/>
          <p:nvPr/>
        </p:nvSpPr>
        <p:spPr>
          <a:xfrm>
            <a:off x="5820180" y="3230611"/>
            <a:ext cx="628650" cy="6286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4" name="Group 133"/>
          <p:cNvGrpSpPr/>
          <p:nvPr/>
        </p:nvGrpSpPr>
        <p:grpSpPr>
          <a:xfrm>
            <a:off x="6006070" y="3314748"/>
            <a:ext cx="256869" cy="460377"/>
            <a:chOff x="4405313" y="2274888"/>
            <a:chExt cx="328613" cy="588962"/>
          </a:xfrm>
          <a:solidFill>
            <a:schemeClr val="bg1"/>
          </a:solidFill>
        </p:grpSpPr>
        <p:sp>
          <p:nvSpPr>
            <p:cNvPr id="135"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36"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37" name="Inhaltsplatzhalter 4"/>
          <p:cNvSpPr txBox="1">
            <a:spLocks/>
          </p:cNvSpPr>
          <p:nvPr/>
        </p:nvSpPr>
        <p:spPr>
          <a:xfrm>
            <a:off x="5668186" y="3928726"/>
            <a:ext cx="932639" cy="29084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050" b="1" dirty="0">
                <a:solidFill>
                  <a:schemeClr val="accent4"/>
                </a:solidFill>
                <a:latin typeface="+mj-lt"/>
              </a:rPr>
              <a:t>TITLE GOES HERE</a:t>
            </a:r>
            <a:endParaRPr lang="en-US" sz="825" dirty="0">
              <a:solidFill>
                <a:schemeClr val="accent4"/>
              </a:solidFill>
              <a:latin typeface="+mn-lt"/>
            </a:endParaRPr>
          </a:p>
        </p:txBody>
      </p:sp>
    </p:spTree>
    <p:extLst>
      <p:ext uri="{BB962C8B-B14F-4D97-AF65-F5344CB8AC3E}">
        <p14:creationId xmlns:p14="http://schemas.microsoft.com/office/powerpoint/2010/main" val="13187137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wipe(left)">
                                      <p:cBhvr>
                                        <p:cTn id="11" dur="500"/>
                                        <p:tgtEl>
                                          <p:spTgt spid="115"/>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24"/>
                                        </p:tgtEl>
                                        <p:attrNameLst>
                                          <p:attrName>style.visibility</p:attrName>
                                        </p:attrNameLst>
                                      </p:cBhvr>
                                      <p:to>
                                        <p:strVal val="visible"/>
                                      </p:to>
                                    </p:set>
                                    <p:anim calcmode="lin" valueType="num">
                                      <p:cBhvr>
                                        <p:cTn id="15" dur="500" fill="hold"/>
                                        <p:tgtEl>
                                          <p:spTgt spid="124"/>
                                        </p:tgtEl>
                                        <p:attrNameLst>
                                          <p:attrName>ppt_w</p:attrName>
                                        </p:attrNameLst>
                                      </p:cBhvr>
                                      <p:tavLst>
                                        <p:tav tm="0">
                                          <p:val>
                                            <p:fltVal val="0"/>
                                          </p:val>
                                        </p:tav>
                                        <p:tav tm="100000">
                                          <p:val>
                                            <p:strVal val="#ppt_w"/>
                                          </p:val>
                                        </p:tav>
                                      </p:tavLst>
                                    </p:anim>
                                    <p:anim calcmode="lin" valueType="num">
                                      <p:cBhvr>
                                        <p:cTn id="16" dur="500" fill="hold"/>
                                        <p:tgtEl>
                                          <p:spTgt spid="124"/>
                                        </p:tgtEl>
                                        <p:attrNameLst>
                                          <p:attrName>ppt_h</p:attrName>
                                        </p:attrNameLst>
                                      </p:cBhvr>
                                      <p:tavLst>
                                        <p:tav tm="0">
                                          <p:val>
                                            <p:fltVal val="0"/>
                                          </p:val>
                                        </p:tav>
                                        <p:tav tm="100000">
                                          <p:val>
                                            <p:strVal val="#ppt_h"/>
                                          </p:val>
                                        </p:tav>
                                      </p:tavLst>
                                    </p:anim>
                                    <p:animEffect transition="in" filter="fade">
                                      <p:cBhvr>
                                        <p:cTn id="17" dur="500"/>
                                        <p:tgtEl>
                                          <p:spTgt spid="124"/>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25"/>
                                        </p:tgtEl>
                                        <p:attrNameLst>
                                          <p:attrName>style.visibility</p:attrName>
                                        </p:attrNameLst>
                                      </p:cBhvr>
                                      <p:to>
                                        <p:strVal val="visible"/>
                                      </p:to>
                                    </p:set>
                                    <p:anim calcmode="lin" valueType="num">
                                      <p:cBhvr>
                                        <p:cTn id="21" dur="500" fill="hold"/>
                                        <p:tgtEl>
                                          <p:spTgt spid="125"/>
                                        </p:tgtEl>
                                        <p:attrNameLst>
                                          <p:attrName>ppt_w</p:attrName>
                                        </p:attrNameLst>
                                      </p:cBhvr>
                                      <p:tavLst>
                                        <p:tav tm="0">
                                          <p:val>
                                            <p:fltVal val="0"/>
                                          </p:val>
                                        </p:tav>
                                        <p:tav tm="100000">
                                          <p:val>
                                            <p:strVal val="#ppt_w"/>
                                          </p:val>
                                        </p:tav>
                                      </p:tavLst>
                                    </p:anim>
                                    <p:anim calcmode="lin" valueType="num">
                                      <p:cBhvr>
                                        <p:cTn id="22" dur="500" fill="hold"/>
                                        <p:tgtEl>
                                          <p:spTgt spid="125"/>
                                        </p:tgtEl>
                                        <p:attrNameLst>
                                          <p:attrName>ppt_h</p:attrName>
                                        </p:attrNameLst>
                                      </p:cBhvr>
                                      <p:tavLst>
                                        <p:tav tm="0">
                                          <p:val>
                                            <p:fltVal val="0"/>
                                          </p:val>
                                        </p:tav>
                                        <p:tav tm="100000">
                                          <p:val>
                                            <p:strVal val="#ppt_h"/>
                                          </p:val>
                                        </p:tav>
                                      </p:tavLst>
                                    </p:anim>
                                    <p:animEffect transition="in" filter="fade">
                                      <p:cBhvr>
                                        <p:cTn id="23" dur="500"/>
                                        <p:tgtEl>
                                          <p:spTgt spid="12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30"/>
                                        </p:tgtEl>
                                        <p:attrNameLst>
                                          <p:attrName>style.visibility</p:attrName>
                                        </p:attrNameLst>
                                      </p:cBhvr>
                                      <p:to>
                                        <p:strVal val="visible"/>
                                      </p:to>
                                    </p:set>
                                    <p:anim calcmode="lin" valueType="num">
                                      <p:cBhvr>
                                        <p:cTn id="26" dur="500" fill="hold"/>
                                        <p:tgtEl>
                                          <p:spTgt spid="130"/>
                                        </p:tgtEl>
                                        <p:attrNameLst>
                                          <p:attrName>ppt_w</p:attrName>
                                        </p:attrNameLst>
                                      </p:cBhvr>
                                      <p:tavLst>
                                        <p:tav tm="0">
                                          <p:val>
                                            <p:fltVal val="0"/>
                                          </p:val>
                                        </p:tav>
                                        <p:tav tm="100000">
                                          <p:val>
                                            <p:strVal val="#ppt_w"/>
                                          </p:val>
                                        </p:tav>
                                      </p:tavLst>
                                    </p:anim>
                                    <p:anim calcmode="lin" valueType="num">
                                      <p:cBhvr>
                                        <p:cTn id="27" dur="500" fill="hold"/>
                                        <p:tgtEl>
                                          <p:spTgt spid="130"/>
                                        </p:tgtEl>
                                        <p:attrNameLst>
                                          <p:attrName>ppt_h</p:attrName>
                                        </p:attrNameLst>
                                      </p:cBhvr>
                                      <p:tavLst>
                                        <p:tav tm="0">
                                          <p:val>
                                            <p:fltVal val="0"/>
                                          </p:val>
                                        </p:tav>
                                        <p:tav tm="100000">
                                          <p:val>
                                            <p:strVal val="#ppt_h"/>
                                          </p:val>
                                        </p:tav>
                                      </p:tavLst>
                                    </p:anim>
                                    <p:animEffect transition="in" filter="fade">
                                      <p:cBhvr>
                                        <p:cTn id="28" dur="500"/>
                                        <p:tgtEl>
                                          <p:spTgt spid="130"/>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116"/>
                                        </p:tgtEl>
                                        <p:attrNameLst>
                                          <p:attrName>style.visibility</p:attrName>
                                        </p:attrNameLst>
                                      </p:cBhvr>
                                      <p:to>
                                        <p:strVal val="visible"/>
                                      </p:to>
                                    </p:set>
                                    <p:anim calcmode="lin" valueType="num">
                                      <p:cBhvr>
                                        <p:cTn id="32" dur="500" fill="hold"/>
                                        <p:tgtEl>
                                          <p:spTgt spid="116"/>
                                        </p:tgtEl>
                                        <p:attrNameLst>
                                          <p:attrName>ppt_w</p:attrName>
                                        </p:attrNameLst>
                                      </p:cBhvr>
                                      <p:tavLst>
                                        <p:tav tm="0">
                                          <p:val>
                                            <p:fltVal val="0"/>
                                          </p:val>
                                        </p:tav>
                                        <p:tav tm="100000">
                                          <p:val>
                                            <p:strVal val="#ppt_w"/>
                                          </p:val>
                                        </p:tav>
                                      </p:tavLst>
                                    </p:anim>
                                    <p:anim calcmode="lin" valueType="num">
                                      <p:cBhvr>
                                        <p:cTn id="33" dur="500" fill="hold"/>
                                        <p:tgtEl>
                                          <p:spTgt spid="116"/>
                                        </p:tgtEl>
                                        <p:attrNameLst>
                                          <p:attrName>ppt_h</p:attrName>
                                        </p:attrNameLst>
                                      </p:cBhvr>
                                      <p:tavLst>
                                        <p:tav tm="0">
                                          <p:val>
                                            <p:fltVal val="0"/>
                                          </p:val>
                                        </p:tav>
                                        <p:tav tm="100000">
                                          <p:val>
                                            <p:strVal val="#ppt_h"/>
                                          </p:val>
                                        </p:tav>
                                      </p:tavLst>
                                    </p:anim>
                                    <p:animEffect transition="in" filter="fade">
                                      <p:cBhvr>
                                        <p:cTn id="34" dur="500"/>
                                        <p:tgtEl>
                                          <p:spTgt spid="116"/>
                                        </p:tgtEl>
                                      </p:cBhvr>
                                    </p:animEffect>
                                  </p:childTnLst>
                                </p:cTn>
                              </p:par>
                            </p:childTnLst>
                          </p:cTn>
                        </p:par>
                        <p:par>
                          <p:cTn id="35" fill="hold">
                            <p:stCondLst>
                              <p:cond delay="2500"/>
                            </p:stCondLst>
                            <p:childTnLst>
                              <p:par>
                                <p:cTn id="36" presetID="53" presetClass="entr" presetSubtype="16" fill="hold" nodeType="afterEffect">
                                  <p:stCondLst>
                                    <p:cond delay="0"/>
                                  </p:stCondLst>
                                  <p:childTnLst>
                                    <p:set>
                                      <p:cBhvr>
                                        <p:cTn id="37" dur="1" fill="hold">
                                          <p:stCondLst>
                                            <p:cond delay="0"/>
                                          </p:stCondLst>
                                        </p:cTn>
                                        <p:tgtEl>
                                          <p:spTgt spid="117"/>
                                        </p:tgtEl>
                                        <p:attrNameLst>
                                          <p:attrName>style.visibility</p:attrName>
                                        </p:attrNameLst>
                                      </p:cBhvr>
                                      <p:to>
                                        <p:strVal val="visible"/>
                                      </p:to>
                                    </p:set>
                                    <p:anim calcmode="lin" valueType="num">
                                      <p:cBhvr>
                                        <p:cTn id="38" dur="500" fill="hold"/>
                                        <p:tgtEl>
                                          <p:spTgt spid="117"/>
                                        </p:tgtEl>
                                        <p:attrNameLst>
                                          <p:attrName>ppt_w</p:attrName>
                                        </p:attrNameLst>
                                      </p:cBhvr>
                                      <p:tavLst>
                                        <p:tav tm="0">
                                          <p:val>
                                            <p:fltVal val="0"/>
                                          </p:val>
                                        </p:tav>
                                        <p:tav tm="100000">
                                          <p:val>
                                            <p:strVal val="#ppt_w"/>
                                          </p:val>
                                        </p:tav>
                                      </p:tavLst>
                                    </p:anim>
                                    <p:anim calcmode="lin" valueType="num">
                                      <p:cBhvr>
                                        <p:cTn id="39" dur="500" fill="hold"/>
                                        <p:tgtEl>
                                          <p:spTgt spid="117"/>
                                        </p:tgtEl>
                                        <p:attrNameLst>
                                          <p:attrName>ppt_h</p:attrName>
                                        </p:attrNameLst>
                                      </p:cBhvr>
                                      <p:tavLst>
                                        <p:tav tm="0">
                                          <p:val>
                                            <p:fltVal val="0"/>
                                          </p:val>
                                        </p:tav>
                                        <p:tav tm="100000">
                                          <p:val>
                                            <p:strVal val="#ppt_h"/>
                                          </p:val>
                                        </p:tav>
                                      </p:tavLst>
                                    </p:anim>
                                    <p:animEffect transition="in" filter="fade">
                                      <p:cBhvr>
                                        <p:cTn id="40" dur="500"/>
                                        <p:tgtEl>
                                          <p:spTgt spid="11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31"/>
                                        </p:tgtEl>
                                        <p:attrNameLst>
                                          <p:attrName>style.visibility</p:attrName>
                                        </p:attrNameLst>
                                      </p:cBhvr>
                                      <p:to>
                                        <p:strVal val="visible"/>
                                      </p:to>
                                    </p:set>
                                    <p:anim calcmode="lin" valueType="num">
                                      <p:cBhvr>
                                        <p:cTn id="43" dur="500" fill="hold"/>
                                        <p:tgtEl>
                                          <p:spTgt spid="131"/>
                                        </p:tgtEl>
                                        <p:attrNameLst>
                                          <p:attrName>ppt_w</p:attrName>
                                        </p:attrNameLst>
                                      </p:cBhvr>
                                      <p:tavLst>
                                        <p:tav tm="0">
                                          <p:val>
                                            <p:fltVal val="0"/>
                                          </p:val>
                                        </p:tav>
                                        <p:tav tm="100000">
                                          <p:val>
                                            <p:strVal val="#ppt_w"/>
                                          </p:val>
                                        </p:tav>
                                      </p:tavLst>
                                    </p:anim>
                                    <p:anim calcmode="lin" valueType="num">
                                      <p:cBhvr>
                                        <p:cTn id="44" dur="500" fill="hold"/>
                                        <p:tgtEl>
                                          <p:spTgt spid="131"/>
                                        </p:tgtEl>
                                        <p:attrNameLst>
                                          <p:attrName>ppt_h</p:attrName>
                                        </p:attrNameLst>
                                      </p:cBhvr>
                                      <p:tavLst>
                                        <p:tav tm="0">
                                          <p:val>
                                            <p:fltVal val="0"/>
                                          </p:val>
                                        </p:tav>
                                        <p:tav tm="100000">
                                          <p:val>
                                            <p:strVal val="#ppt_h"/>
                                          </p:val>
                                        </p:tav>
                                      </p:tavLst>
                                    </p:anim>
                                    <p:animEffect transition="in" filter="fade">
                                      <p:cBhvr>
                                        <p:cTn id="45" dur="500"/>
                                        <p:tgtEl>
                                          <p:spTgt spid="131"/>
                                        </p:tgtEl>
                                      </p:cBhvr>
                                    </p:animEffect>
                                  </p:childTnLst>
                                </p:cTn>
                              </p:par>
                            </p:childTnLst>
                          </p:cTn>
                        </p:par>
                        <p:par>
                          <p:cTn id="46" fill="hold">
                            <p:stCondLst>
                              <p:cond delay="3000"/>
                            </p:stCondLst>
                            <p:childTnLst>
                              <p:par>
                                <p:cTn id="47" presetID="53" presetClass="entr" presetSubtype="16" fill="hold" grpId="0" nodeType="afterEffect">
                                  <p:stCondLst>
                                    <p:cond delay="0"/>
                                  </p:stCondLst>
                                  <p:childTnLst>
                                    <p:set>
                                      <p:cBhvr>
                                        <p:cTn id="48" dur="1" fill="hold">
                                          <p:stCondLst>
                                            <p:cond delay="0"/>
                                          </p:stCondLst>
                                        </p:cTn>
                                        <p:tgtEl>
                                          <p:spTgt spid="128"/>
                                        </p:tgtEl>
                                        <p:attrNameLst>
                                          <p:attrName>style.visibility</p:attrName>
                                        </p:attrNameLst>
                                      </p:cBhvr>
                                      <p:to>
                                        <p:strVal val="visible"/>
                                      </p:to>
                                    </p:set>
                                    <p:anim calcmode="lin" valueType="num">
                                      <p:cBhvr>
                                        <p:cTn id="49" dur="500" fill="hold"/>
                                        <p:tgtEl>
                                          <p:spTgt spid="128"/>
                                        </p:tgtEl>
                                        <p:attrNameLst>
                                          <p:attrName>ppt_w</p:attrName>
                                        </p:attrNameLst>
                                      </p:cBhvr>
                                      <p:tavLst>
                                        <p:tav tm="0">
                                          <p:val>
                                            <p:fltVal val="0"/>
                                          </p:val>
                                        </p:tav>
                                        <p:tav tm="100000">
                                          <p:val>
                                            <p:strVal val="#ppt_w"/>
                                          </p:val>
                                        </p:tav>
                                      </p:tavLst>
                                    </p:anim>
                                    <p:anim calcmode="lin" valueType="num">
                                      <p:cBhvr>
                                        <p:cTn id="50" dur="500" fill="hold"/>
                                        <p:tgtEl>
                                          <p:spTgt spid="128"/>
                                        </p:tgtEl>
                                        <p:attrNameLst>
                                          <p:attrName>ppt_h</p:attrName>
                                        </p:attrNameLst>
                                      </p:cBhvr>
                                      <p:tavLst>
                                        <p:tav tm="0">
                                          <p:val>
                                            <p:fltVal val="0"/>
                                          </p:val>
                                        </p:tav>
                                        <p:tav tm="100000">
                                          <p:val>
                                            <p:strVal val="#ppt_h"/>
                                          </p:val>
                                        </p:tav>
                                      </p:tavLst>
                                    </p:anim>
                                    <p:animEffect transition="in" filter="fade">
                                      <p:cBhvr>
                                        <p:cTn id="51" dur="500"/>
                                        <p:tgtEl>
                                          <p:spTgt spid="128"/>
                                        </p:tgtEl>
                                      </p:cBhvr>
                                    </p:animEffect>
                                  </p:childTnLst>
                                </p:cTn>
                              </p:par>
                            </p:childTnLst>
                          </p:cTn>
                        </p:par>
                        <p:par>
                          <p:cTn id="52" fill="hold">
                            <p:stCondLst>
                              <p:cond delay="3500"/>
                            </p:stCondLst>
                            <p:childTnLst>
                              <p:par>
                                <p:cTn id="53" presetID="53" presetClass="entr" presetSubtype="16" fill="hold" grpId="0" nodeType="afterEffect">
                                  <p:stCondLst>
                                    <p:cond delay="0"/>
                                  </p:stCondLst>
                                  <p:childTnLst>
                                    <p:set>
                                      <p:cBhvr>
                                        <p:cTn id="54" dur="1" fill="hold">
                                          <p:stCondLst>
                                            <p:cond delay="0"/>
                                          </p:stCondLst>
                                        </p:cTn>
                                        <p:tgtEl>
                                          <p:spTgt spid="129"/>
                                        </p:tgtEl>
                                        <p:attrNameLst>
                                          <p:attrName>style.visibility</p:attrName>
                                        </p:attrNameLst>
                                      </p:cBhvr>
                                      <p:to>
                                        <p:strVal val="visible"/>
                                      </p:to>
                                    </p:set>
                                    <p:anim calcmode="lin" valueType="num">
                                      <p:cBhvr>
                                        <p:cTn id="55" dur="500" fill="hold"/>
                                        <p:tgtEl>
                                          <p:spTgt spid="129"/>
                                        </p:tgtEl>
                                        <p:attrNameLst>
                                          <p:attrName>ppt_w</p:attrName>
                                        </p:attrNameLst>
                                      </p:cBhvr>
                                      <p:tavLst>
                                        <p:tav tm="0">
                                          <p:val>
                                            <p:fltVal val="0"/>
                                          </p:val>
                                        </p:tav>
                                        <p:tav tm="100000">
                                          <p:val>
                                            <p:strVal val="#ppt_w"/>
                                          </p:val>
                                        </p:tav>
                                      </p:tavLst>
                                    </p:anim>
                                    <p:anim calcmode="lin" valueType="num">
                                      <p:cBhvr>
                                        <p:cTn id="56" dur="500" fill="hold"/>
                                        <p:tgtEl>
                                          <p:spTgt spid="129"/>
                                        </p:tgtEl>
                                        <p:attrNameLst>
                                          <p:attrName>ppt_h</p:attrName>
                                        </p:attrNameLst>
                                      </p:cBhvr>
                                      <p:tavLst>
                                        <p:tav tm="0">
                                          <p:val>
                                            <p:fltVal val="0"/>
                                          </p:val>
                                        </p:tav>
                                        <p:tav tm="100000">
                                          <p:val>
                                            <p:strVal val="#ppt_h"/>
                                          </p:val>
                                        </p:tav>
                                      </p:tavLst>
                                    </p:anim>
                                    <p:animEffect transition="in" filter="fade">
                                      <p:cBhvr>
                                        <p:cTn id="57" dur="500"/>
                                        <p:tgtEl>
                                          <p:spTgt spid="129"/>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32"/>
                                        </p:tgtEl>
                                        <p:attrNameLst>
                                          <p:attrName>style.visibility</p:attrName>
                                        </p:attrNameLst>
                                      </p:cBhvr>
                                      <p:to>
                                        <p:strVal val="visible"/>
                                      </p:to>
                                    </p:set>
                                    <p:anim calcmode="lin" valueType="num">
                                      <p:cBhvr>
                                        <p:cTn id="60" dur="500" fill="hold"/>
                                        <p:tgtEl>
                                          <p:spTgt spid="132"/>
                                        </p:tgtEl>
                                        <p:attrNameLst>
                                          <p:attrName>ppt_w</p:attrName>
                                        </p:attrNameLst>
                                      </p:cBhvr>
                                      <p:tavLst>
                                        <p:tav tm="0">
                                          <p:val>
                                            <p:fltVal val="0"/>
                                          </p:val>
                                        </p:tav>
                                        <p:tav tm="100000">
                                          <p:val>
                                            <p:strVal val="#ppt_w"/>
                                          </p:val>
                                        </p:tav>
                                      </p:tavLst>
                                    </p:anim>
                                    <p:anim calcmode="lin" valueType="num">
                                      <p:cBhvr>
                                        <p:cTn id="61" dur="500" fill="hold"/>
                                        <p:tgtEl>
                                          <p:spTgt spid="132"/>
                                        </p:tgtEl>
                                        <p:attrNameLst>
                                          <p:attrName>ppt_h</p:attrName>
                                        </p:attrNameLst>
                                      </p:cBhvr>
                                      <p:tavLst>
                                        <p:tav tm="0">
                                          <p:val>
                                            <p:fltVal val="0"/>
                                          </p:val>
                                        </p:tav>
                                        <p:tav tm="100000">
                                          <p:val>
                                            <p:strVal val="#ppt_h"/>
                                          </p:val>
                                        </p:tav>
                                      </p:tavLst>
                                    </p:anim>
                                    <p:animEffect transition="in" filter="fade">
                                      <p:cBhvr>
                                        <p:cTn id="62" dur="500"/>
                                        <p:tgtEl>
                                          <p:spTgt spid="132"/>
                                        </p:tgtEl>
                                      </p:cBhvr>
                                    </p:animEffect>
                                  </p:childTnLst>
                                </p:cTn>
                              </p:par>
                            </p:childTnLst>
                          </p:cTn>
                        </p:par>
                        <p:par>
                          <p:cTn id="63" fill="hold">
                            <p:stCondLst>
                              <p:cond delay="4000"/>
                            </p:stCondLst>
                            <p:childTnLst>
                              <p:par>
                                <p:cTn id="64" presetID="53" presetClass="entr" presetSubtype="16" fill="hold" grpId="0" nodeType="afterEffect">
                                  <p:stCondLst>
                                    <p:cond delay="0"/>
                                  </p:stCondLst>
                                  <p:childTnLst>
                                    <p:set>
                                      <p:cBhvr>
                                        <p:cTn id="65" dur="1" fill="hold">
                                          <p:stCondLst>
                                            <p:cond delay="0"/>
                                          </p:stCondLst>
                                        </p:cTn>
                                        <p:tgtEl>
                                          <p:spTgt spid="133"/>
                                        </p:tgtEl>
                                        <p:attrNameLst>
                                          <p:attrName>style.visibility</p:attrName>
                                        </p:attrNameLst>
                                      </p:cBhvr>
                                      <p:to>
                                        <p:strVal val="visible"/>
                                      </p:to>
                                    </p:set>
                                    <p:anim calcmode="lin" valueType="num">
                                      <p:cBhvr>
                                        <p:cTn id="66" dur="500" fill="hold"/>
                                        <p:tgtEl>
                                          <p:spTgt spid="133"/>
                                        </p:tgtEl>
                                        <p:attrNameLst>
                                          <p:attrName>ppt_w</p:attrName>
                                        </p:attrNameLst>
                                      </p:cBhvr>
                                      <p:tavLst>
                                        <p:tav tm="0">
                                          <p:val>
                                            <p:fltVal val="0"/>
                                          </p:val>
                                        </p:tav>
                                        <p:tav tm="100000">
                                          <p:val>
                                            <p:strVal val="#ppt_w"/>
                                          </p:val>
                                        </p:tav>
                                      </p:tavLst>
                                    </p:anim>
                                    <p:anim calcmode="lin" valueType="num">
                                      <p:cBhvr>
                                        <p:cTn id="67" dur="500" fill="hold"/>
                                        <p:tgtEl>
                                          <p:spTgt spid="133"/>
                                        </p:tgtEl>
                                        <p:attrNameLst>
                                          <p:attrName>ppt_h</p:attrName>
                                        </p:attrNameLst>
                                      </p:cBhvr>
                                      <p:tavLst>
                                        <p:tav tm="0">
                                          <p:val>
                                            <p:fltVal val="0"/>
                                          </p:val>
                                        </p:tav>
                                        <p:tav tm="100000">
                                          <p:val>
                                            <p:strVal val="#ppt_h"/>
                                          </p:val>
                                        </p:tav>
                                      </p:tavLst>
                                    </p:anim>
                                    <p:animEffect transition="in" filter="fade">
                                      <p:cBhvr>
                                        <p:cTn id="68" dur="500"/>
                                        <p:tgtEl>
                                          <p:spTgt spid="133"/>
                                        </p:tgtEl>
                                      </p:cBhvr>
                                    </p:animEffect>
                                  </p:childTnLst>
                                </p:cTn>
                              </p:par>
                            </p:childTnLst>
                          </p:cTn>
                        </p:par>
                        <p:par>
                          <p:cTn id="69" fill="hold">
                            <p:stCondLst>
                              <p:cond delay="4500"/>
                            </p:stCondLst>
                            <p:childTnLst>
                              <p:par>
                                <p:cTn id="70" presetID="53" presetClass="entr" presetSubtype="16" fill="hold" nodeType="afterEffect">
                                  <p:stCondLst>
                                    <p:cond delay="0"/>
                                  </p:stCondLst>
                                  <p:childTnLst>
                                    <p:set>
                                      <p:cBhvr>
                                        <p:cTn id="71" dur="1" fill="hold">
                                          <p:stCondLst>
                                            <p:cond delay="0"/>
                                          </p:stCondLst>
                                        </p:cTn>
                                        <p:tgtEl>
                                          <p:spTgt spid="134"/>
                                        </p:tgtEl>
                                        <p:attrNameLst>
                                          <p:attrName>style.visibility</p:attrName>
                                        </p:attrNameLst>
                                      </p:cBhvr>
                                      <p:to>
                                        <p:strVal val="visible"/>
                                      </p:to>
                                    </p:set>
                                    <p:anim calcmode="lin" valueType="num">
                                      <p:cBhvr>
                                        <p:cTn id="72" dur="500" fill="hold"/>
                                        <p:tgtEl>
                                          <p:spTgt spid="134"/>
                                        </p:tgtEl>
                                        <p:attrNameLst>
                                          <p:attrName>ppt_w</p:attrName>
                                        </p:attrNameLst>
                                      </p:cBhvr>
                                      <p:tavLst>
                                        <p:tav tm="0">
                                          <p:val>
                                            <p:fltVal val="0"/>
                                          </p:val>
                                        </p:tav>
                                        <p:tav tm="100000">
                                          <p:val>
                                            <p:strVal val="#ppt_w"/>
                                          </p:val>
                                        </p:tav>
                                      </p:tavLst>
                                    </p:anim>
                                    <p:anim calcmode="lin" valueType="num">
                                      <p:cBhvr>
                                        <p:cTn id="73" dur="500" fill="hold"/>
                                        <p:tgtEl>
                                          <p:spTgt spid="134"/>
                                        </p:tgtEl>
                                        <p:attrNameLst>
                                          <p:attrName>ppt_h</p:attrName>
                                        </p:attrNameLst>
                                      </p:cBhvr>
                                      <p:tavLst>
                                        <p:tav tm="0">
                                          <p:val>
                                            <p:fltVal val="0"/>
                                          </p:val>
                                        </p:tav>
                                        <p:tav tm="100000">
                                          <p:val>
                                            <p:strVal val="#ppt_h"/>
                                          </p:val>
                                        </p:tav>
                                      </p:tavLst>
                                    </p:anim>
                                    <p:animEffect transition="in" filter="fade">
                                      <p:cBhvr>
                                        <p:cTn id="74" dur="500"/>
                                        <p:tgtEl>
                                          <p:spTgt spid="134"/>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37"/>
                                        </p:tgtEl>
                                        <p:attrNameLst>
                                          <p:attrName>style.visibility</p:attrName>
                                        </p:attrNameLst>
                                      </p:cBhvr>
                                      <p:to>
                                        <p:strVal val="visible"/>
                                      </p:to>
                                    </p:set>
                                    <p:anim calcmode="lin" valueType="num">
                                      <p:cBhvr>
                                        <p:cTn id="77" dur="500" fill="hold"/>
                                        <p:tgtEl>
                                          <p:spTgt spid="137"/>
                                        </p:tgtEl>
                                        <p:attrNameLst>
                                          <p:attrName>ppt_w</p:attrName>
                                        </p:attrNameLst>
                                      </p:cBhvr>
                                      <p:tavLst>
                                        <p:tav tm="0">
                                          <p:val>
                                            <p:fltVal val="0"/>
                                          </p:val>
                                        </p:tav>
                                        <p:tav tm="100000">
                                          <p:val>
                                            <p:strVal val="#ppt_w"/>
                                          </p:val>
                                        </p:tav>
                                      </p:tavLst>
                                    </p:anim>
                                    <p:anim calcmode="lin" valueType="num">
                                      <p:cBhvr>
                                        <p:cTn id="78" dur="500" fill="hold"/>
                                        <p:tgtEl>
                                          <p:spTgt spid="137"/>
                                        </p:tgtEl>
                                        <p:attrNameLst>
                                          <p:attrName>ppt_h</p:attrName>
                                        </p:attrNameLst>
                                      </p:cBhvr>
                                      <p:tavLst>
                                        <p:tav tm="0">
                                          <p:val>
                                            <p:fltVal val="0"/>
                                          </p:val>
                                        </p:tav>
                                        <p:tav tm="100000">
                                          <p:val>
                                            <p:strVal val="#ppt_h"/>
                                          </p:val>
                                        </p:tav>
                                      </p:tavLst>
                                    </p:anim>
                                    <p:animEffect transition="in" filter="fade">
                                      <p:cBhvr>
                                        <p:cTn id="79"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p:bldP spid="116" grpId="0" animBg="1"/>
      <p:bldP spid="124" grpId="0" animBg="1"/>
      <p:bldP spid="128" grpId="0" animBg="1"/>
      <p:bldP spid="129" grpId="0" animBg="1"/>
      <p:bldP spid="130" grpId="0"/>
      <p:bldP spid="131" grpId="0"/>
      <p:bldP spid="132" grpId="0"/>
      <p:bldP spid="133" grpId="0" animBg="1"/>
      <p:bldP spid="1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309495" y="1479014"/>
            <a:ext cx="2162071" cy="3184254"/>
            <a:chOff x="2789239" y="-51368"/>
            <a:chExt cx="3563936" cy="5248897"/>
          </a:xfrm>
          <a:effectLst>
            <a:reflection blurRad="6350" stA="9000" endPos="35000" dir="5400000" sy="-100000" algn="bl" rotWithShape="0"/>
          </a:effectLst>
        </p:grpSpPr>
        <p:sp>
          <p:nvSpPr>
            <p:cNvPr id="62" name="Freeform 61"/>
            <p:cNvSpPr>
              <a:spLocks noEditPoints="1"/>
            </p:cNvSpPr>
            <p:nvPr/>
          </p:nvSpPr>
          <p:spPr bwMode="auto">
            <a:xfrm>
              <a:off x="2789239" y="-51368"/>
              <a:ext cx="3563936" cy="5248897"/>
            </a:xfrm>
            <a:custGeom>
              <a:avLst/>
              <a:gdLst>
                <a:gd name="T0" fmla="*/ 1156 w 1156"/>
                <a:gd name="T1" fmla="*/ 87 h 1703"/>
                <a:gd name="T2" fmla="*/ 1068 w 1156"/>
                <a:gd name="T3" fmla="*/ 0 h 1703"/>
                <a:gd name="T4" fmla="*/ 88 w 1156"/>
                <a:gd name="T5" fmla="*/ 0 h 1703"/>
                <a:gd name="T6" fmla="*/ 26 w 1156"/>
                <a:gd name="T7" fmla="*/ 26 h 1703"/>
                <a:gd name="T8" fmla="*/ 1 w 1156"/>
                <a:gd name="T9" fmla="*/ 87 h 1703"/>
                <a:gd name="T10" fmla="*/ 0 w 1156"/>
                <a:gd name="T11" fmla="*/ 1616 h 1703"/>
                <a:gd name="T12" fmla="*/ 87 w 1156"/>
                <a:gd name="T13" fmla="*/ 1703 h 1703"/>
                <a:gd name="T14" fmla="*/ 1068 w 1156"/>
                <a:gd name="T15" fmla="*/ 1703 h 1703"/>
                <a:gd name="T16" fmla="*/ 1129 w 1156"/>
                <a:gd name="T17" fmla="*/ 1678 h 1703"/>
                <a:gd name="T18" fmla="*/ 1155 w 1156"/>
                <a:gd name="T19" fmla="*/ 1616 h 1703"/>
                <a:gd name="T20" fmla="*/ 1156 w 1156"/>
                <a:gd name="T21" fmla="*/ 87 h 1703"/>
                <a:gd name="T22" fmla="*/ 89 w 1156"/>
                <a:gd name="T23" fmla="*/ 1689 h 1703"/>
                <a:gd name="T24" fmla="*/ 89 w 1156"/>
                <a:gd name="T25" fmla="*/ 1689 h 1703"/>
                <a:gd name="T26" fmla="*/ 89 w 1156"/>
                <a:gd name="T27" fmla="*/ 1689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6" h="1703">
                  <a:moveTo>
                    <a:pt x="1156" y="87"/>
                  </a:moveTo>
                  <a:cubicBezTo>
                    <a:pt x="1156" y="40"/>
                    <a:pt x="1117" y="1"/>
                    <a:pt x="1068" y="0"/>
                  </a:cubicBezTo>
                  <a:cubicBezTo>
                    <a:pt x="88" y="0"/>
                    <a:pt x="88" y="0"/>
                    <a:pt x="88" y="0"/>
                  </a:cubicBezTo>
                  <a:cubicBezTo>
                    <a:pt x="65" y="0"/>
                    <a:pt x="43" y="9"/>
                    <a:pt x="26" y="26"/>
                  </a:cubicBezTo>
                  <a:cubicBezTo>
                    <a:pt x="10" y="42"/>
                    <a:pt x="1" y="64"/>
                    <a:pt x="1" y="87"/>
                  </a:cubicBezTo>
                  <a:cubicBezTo>
                    <a:pt x="0" y="1616"/>
                    <a:pt x="0" y="1616"/>
                    <a:pt x="0" y="1616"/>
                  </a:cubicBezTo>
                  <a:cubicBezTo>
                    <a:pt x="0" y="1664"/>
                    <a:pt x="39" y="1703"/>
                    <a:pt x="87" y="1703"/>
                  </a:cubicBezTo>
                  <a:cubicBezTo>
                    <a:pt x="1068" y="1703"/>
                    <a:pt x="1068" y="1703"/>
                    <a:pt x="1068" y="1703"/>
                  </a:cubicBezTo>
                  <a:cubicBezTo>
                    <a:pt x="1091" y="1703"/>
                    <a:pt x="1113" y="1694"/>
                    <a:pt x="1129" y="1678"/>
                  </a:cubicBezTo>
                  <a:cubicBezTo>
                    <a:pt x="1146" y="1661"/>
                    <a:pt x="1155" y="1639"/>
                    <a:pt x="1155" y="1616"/>
                  </a:cubicBezTo>
                  <a:cubicBezTo>
                    <a:pt x="1156" y="87"/>
                    <a:pt x="1156" y="87"/>
                    <a:pt x="1156" y="87"/>
                  </a:cubicBezTo>
                  <a:moveTo>
                    <a:pt x="89" y="1689"/>
                  </a:moveTo>
                  <a:cubicBezTo>
                    <a:pt x="89" y="1689"/>
                    <a:pt x="89" y="1689"/>
                    <a:pt x="89" y="1689"/>
                  </a:cubicBezTo>
                  <a:cubicBezTo>
                    <a:pt x="89" y="1689"/>
                    <a:pt x="89" y="1689"/>
                    <a:pt x="89" y="1689"/>
                  </a:cubicBezTo>
                </a:path>
              </a:pathLst>
            </a:custGeom>
            <a:solidFill>
              <a:schemeClr val="tx2">
                <a:lumMod val="25000"/>
                <a:lumOff val="7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63" name="Freeform 62"/>
            <p:cNvSpPr>
              <a:spLocks/>
            </p:cNvSpPr>
            <p:nvPr/>
          </p:nvSpPr>
          <p:spPr bwMode="auto">
            <a:xfrm>
              <a:off x="2818473" y="-30107"/>
              <a:ext cx="3494837" cy="5187770"/>
            </a:xfrm>
            <a:custGeom>
              <a:avLst/>
              <a:gdLst>
                <a:gd name="T0" fmla="*/ 1053 w 1133"/>
                <a:gd name="T1" fmla="*/ 0 h 1683"/>
                <a:gd name="T2" fmla="*/ 81 w 1133"/>
                <a:gd name="T3" fmla="*/ 0 h 1683"/>
                <a:gd name="T4" fmla="*/ 1 w 1133"/>
                <a:gd name="T5" fmla="*/ 80 h 1683"/>
                <a:gd name="T6" fmla="*/ 0 w 1133"/>
                <a:gd name="T7" fmla="*/ 1602 h 1683"/>
                <a:gd name="T8" fmla="*/ 80 w 1133"/>
                <a:gd name="T9" fmla="*/ 1682 h 1683"/>
                <a:gd name="T10" fmla="*/ 1052 w 1133"/>
                <a:gd name="T11" fmla="*/ 1683 h 1683"/>
                <a:gd name="T12" fmla="*/ 1132 w 1133"/>
                <a:gd name="T13" fmla="*/ 1603 h 1683"/>
                <a:gd name="T14" fmla="*/ 1133 w 1133"/>
                <a:gd name="T15" fmla="*/ 80 h 1683"/>
                <a:gd name="T16" fmla="*/ 1053 w 1133"/>
                <a:gd name="T17" fmla="*/ 0 h 1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683">
                  <a:moveTo>
                    <a:pt x="1053" y="0"/>
                  </a:moveTo>
                  <a:cubicBezTo>
                    <a:pt x="81" y="0"/>
                    <a:pt x="81" y="0"/>
                    <a:pt x="81" y="0"/>
                  </a:cubicBezTo>
                  <a:cubicBezTo>
                    <a:pt x="37" y="0"/>
                    <a:pt x="1" y="36"/>
                    <a:pt x="1" y="80"/>
                  </a:cubicBezTo>
                  <a:cubicBezTo>
                    <a:pt x="0" y="1602"/>
                    <a:pt x="0" y="1602"/>
                    <a:pt x="0" y="1602"/>
                  </a:cubicBezTo>
                  <a:cubicBezTo>
                    <a:pt x="0" y="1646"/>
                    <a:pt x="36" y="1682"/>
                    <a:pt x="80" y="1682"/>
                  </a:cubicBezTo>
                  <a:cubicBezTo>
                    <a:pt x="1052" y="1683"/>
                    <a:pt x="1052" y="1683"/>
                    <a:pt x="1052" y="1683"/>
                  </a:cubicBezTo>
                  <a:cubicBezTo>
                    <a:pt x="1096" y="1683"/>
                    <a:pt x="1132" y="1647"/>
                    <a:pt x="1132" y="1603"/>
                  </a:cubicBezTo>
                  <a:cubicBezTo>
                    <a:pt x="1133" y="80"/>
                    <a:pt x="1133" y="80"/>
                    <a:pt x="1133" y="80"/>
                  </a:cubicBezTo>
                  <a:cubicBezTo>
                    <a:pt x="1133" y="36"/>
                    <a:pt x="1097" y="0"/>
                    <a:pt x="1053" y="0"/>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path path="circle">
                <a:fillToRect l="50000" t="50000" r="50000" b="50000"/>
              </a:path>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64" name="Freeform 63"/>
            <p:cNvSpPr>
              <a:spLocks/>
            </p:cNvSpPr>
            <p:nvPr/>
          </p:nvSpPr>
          <p:spPr bwMode="auto">
            <a:xfrm>
              <a:off x="2908833" y="474850"/>
              <a:ext cx="3322087" cy="4169884"/>
            </a:xfrm>
            <a:custGeom>
              <a:avLst/>
              <a:gdLst>
                <a:gd name="T0" fmla="*/ 1077 w 1077"/>
                <a:gd name="T1" fmla="*/ 1348 h 1353"/>
                <a:gd name="T2" fmla="*/ 1071 w 1077"/>
                <a:gd name="T3" fmla="*/ 1353 h 1353"/>
                <a:gd name="T4" fmla="*/ 6 w 1077"/>
                <a:gd name="T5" fmla="*/ 1353 h 1353"/>
                <a:gd name="T6" fmla="*/ 0 w 1077"/>
                <a:gd name="T7" fmla="*/ 1347 h 1353"/>
                <a:gd name="T8" fmla="*/ 1 w 1077"/>
                <a:gd name="T9" fmla="*/ 6 h 1353"/>
                <a:gd name="T10" fmla="*/ 6 w 1077"/>
                <a:gd name="T11" fmla="*/ 0 h 1353"/>
                <a:gd name="T12" fmla="*/ 1072 w 1077"/>
                <a:gd name="T13" fmla="*/ 1 h 1353"/>
                <a:gd name="T14" fmla="*/ 1077 w 1077"/>
                <a:gd name="T15" fmla="*/ 7 h 1353"/>
                <a:gd name="T16" fmla="*/ 1077 w 1077"/>
                <a:gd name="T17" fmla="*/ 1348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7" h="1353">
                  <a:moveTo>
                    <a:pt x="1077" y="1348"/>
                  </a:moveTo>
                  <a:cubicBezTo>
                    <a:pt x="1077" y="1351"/>
                    <a:pt x="1074" y="1353"/>
                    <a:pt x="1071" y="1353"/>
                  </a:cubicBezTo>
                  <a:cubicBezTo>
                    <a:pt x="6" y="1353"/>
                    <a:pt x="6" y="1353"/>
                    <a:pt x="6" y="1353"/>
                  </a:cubicBezTo>
                  <a:cubicBezTo>
                    <a:pt x="3" y="1353"/>
                    <a:pt x="0" y="1350"/>
                    <a:pt x="0" y="1347"/>
                  </a:cubicBezTo>
                  <a:cubicBezTo>
                    <a:pt x="1" y="6"/>
                    <a:pt x="1" y="6"/>
                    <a:pt x="1" y="6"/>
                  </a:cubicBezTo>
                  <a:cubicBezTo>
                    <a:pt x="1" y="3"/>
                    <a:pt x="3" y="0"/>
                    <a:pt x="6" y="0"/>
                  </a:cubicBezTo>
                  <a:cubicBezTo>
                    <a:pt x="1072" y="1"/>
                    <a:pt x="1072" y="1"/>
                    <a:pt x="1072" y="1"/>
                  </a:cubicBezTo>
                  <a:cubicBezTo>
                    <a:pt x="1075" y="1"/>
                    <a:pt x="1077" y="3"/>
                    <a:pt x="1077" y="7"/>
                  </a:cubicBezTo>
                  <a:cubicBezTo>
                    <a:pt x="1077" y="1348"/>
                    <a:pt x="1077" y="1348"/>
                    <a:pt x="1077" y="1348"/>
                  </a:cubicBezTo>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65" name="Group 64"/>
            <p:cNvGrpSpPr/>
            <p:nvPr/>
          </p:nvGrpSpPr>
          <p:grpSpPr>
            <a:xfrm>
              <a:off x="4416669" y="4738689"/>
              <a:ext cx="298444" cy="298442"/>
              <a:chOff x="4416669" y="4738689"/>
              <a:chExt cx="298444" cy="298442"/>
            </a:xfrm>
          </p:grpSpPr>
          <p:sp>
            <p:nvSpPr>
              <p:cNvPr id="73" name="Freeform 72"/>
              <p:cNvSpPr>
                <a:spLocks/>
              </p:cNvSpPr>
              <p:nvPr/>
            </p:nvSpPr>
            <p:spPr bwMode="auto">
              <a:xfrm>
                <a:off x="4416669" y="4738689"/>
                <a:ext cx="298444" cy="298442"/>
              </a:xfrm>
              <a:custGeom>
                <a:avLst/>
                <a:gdLst>
                  <a:gd name="T0" fmla="*/ 92 w 92"/>
                  <a:gd name="T1" fmla="*/ 46 h 93"/>
                  <a:gd name="T2" fmla="*/ 46 w 92"/>
                  <a:gd name="T3" fmla="*/ 93 h 93"/>
                  <a:gd name="T4" fmla="*/ 0 w 92"/>
                  <a:gd name="T5" fmla="*/ 46 h 93"/>
                  <a:gd name="T6" fmla="*/ 46 w 92"/>
                  <a:gd name="T7" fmla="*/ 0 h 93"/>
                  <a:gd name="T8" fmla="*/ 92 w 92"/>
                  <a:gd name="T9" fmla="*/ 46 h 93"/>
                </a:gdLst>
                <a:ahLst/>
                <a:cxnLst>
                  <a:cxn ang="0">
                    <a:pos x="T0" y="T1"/>
                  </a:cxn>
                  <a:cxn ang="0">
                    <a:pos x="T2" y="T3"/>
                  </a:cxn>
                  <a:cxn ang="0">
                    <a:pos x="T4" y="T5"/>
                  </a:cxn>
                  <a:cxn ang="0">
                    <a:pos x="T6" y="T7"/>
                  </a:cxn>
                  <a:cxn ang="0">
                    <a:pos x="T8" y="T9"/>
                  </a:cxn>
                </a:cxnLst>
                <a:rect l="0" t="0" r="r" b="b"/>
                <a:pathLst>
                  <a:path w="92" h="93">
                    <a:moveTo>
                      <a:pt x="92" y="46"/>
                    </a:moveTo>
                    <a:cubicBezTo>
                      <a:pt x="92" y="72"/>
                      <a:pt x="72" y="93"/>
                      <a:pt x="46" y="93"/>
                    </a:cubicBezTo>
                    <a:cubicBezTo>
                      <a:pt x="21" y="92"/>
                      <a:pt x="0" y="72"/>
                      <a:pt x="0" y="46"/>
                    </a:cubicBezTo>
                    <a:cubicBezTo>
                      <a:pt x="0" y="21"/>
                      <a:pt x="21" y="0"/>
                      <a:pt x="46" y="0"/>
                    </a:cubicBezTo>
                    <a:cubicBezTo>
                      <a:pt x="72" y="0"/>
                      <a:pt x="92" y="21"/>
                      <a:pt x="92" y="46"/>
                    </a:cubicBezTo>
                    <a:close/>
                  </a:path>
                </a:pathLst>
              </a:custGeom>
              <a:gradFill flip="none" rotWithShape="1">
                <a:gsLst>
                  <a:gs pos="0">
                    <a:srgbClr val="E0E0E0">
                      <a:shade val="30000"/>
                      <a:satMod val="115000"/>
                    </a:srgbClr>
                  </a:gs>
                  <a:gs pos="50000">
                    <a:srgbClr val="E0E0E0">
                      <a:shade val="67500"/>
                      <a:satMod val="115000"/>
                    </a:srgbClr>
                  </a:gs>
                  <a:gs pos="100000">
                    <a:srgbClr val="E0E0E0">
                      <a:shade val="100000"/>
                      <a:satMod val="115000"/>
                    </a:srgb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74" name="Freeform 73"/>
              <p:cNvSpPr>
                <a:spLocks/>
              </p:cNvSpPr>
              <p:nvPr/>
            </p:nvSpPr>
            <p:spPr bwMode="auto">
              <a:xfrm>
                <a:off x="4431679" y="4756354"/>
                <a:ext cx="265767" cy="265767"/>
              </a:xfrm>
              <a:custGeom>
                <a:avLst/>
                <a:gdLst>
                  <a:gd name="T0" fmla="*/ 86 w 86"/>
                  <a:gd name="T1" fmla="*/ 43 h 86"/>
                  <a:gd name="T2" fmla="*/ 43 w 86"/>
                  <a:gd name="T3" fmla="*/ 86 h 86"/>
                  <a:gd name="T4" fmla="*/ 0 w 86"/>
                  <a:gd name="T5" fmla="*/ 43 h 86"/>
                  <a:gd name="T6" fmla="*/ 43 w 86"/>
                  <a:gd name="T7" fmla="*/ 0 h 86"/>
                  <a:gd name="T8" fmla="*/ 86 w 86"/>
                  <a:gd name="T9" fmla="*/ 43 h 86"/>
                </a:gdLst>
                <a:ahLst/>
                <a:cxnLst>
                  <a:cxn ang="0">
                    <a:pos x="T0" y="T1"/>
                  </a:cxn>
                  <a:cxn ang="0">
                    <a:pos x="T2" y="T3"/>
                  </a:cxn>
                  <a:cxn ang="0">
                    <a:pos x="T4" y="T5"/>
                  </a:cxn>
                  <a:cxn ang="0">
                    <a:pos x="T6" y="T7"/>
                  </a:cxn>
                  <a:cxn ang="0">
                    <a:pos x="T8" y="T9"/>
                  </a:cxn>
                </a:cxnLst>
                <a:rect l="0" t="0" r="r" b="b"/>
                <a:pathLst>
                  <a:path w="86" h="86">
                    <a:moveTo>
                      <a:pt x="86" y="43"/>
                    </a:moveTo>
                    <a:cubicBezTo>
                      <a:pt x="86" y="67"/>
                      <a:pt x="67" y="86"/>
                      <a:pt x="43" y="86"/>
                    </a:cubicBezTo>
                    <a:cubicBezTo>
                      <a:pt x="19" y="86"/>
                      <a:pt x="0" y="67"/>
                      <a:pt x="0" y="43"/>
                    </a:cubicBezTo>
                    <a:cubicBezTo>
                      <a:pt x="0" y="19"/>
                      <a:pt x="20" y="0"/>
                      <a:pt x="43" y="0"/>
                    </a:cubicBezTo>
                    <a:cubicBezTo>
                      <a:pt x="67" y="0"/>
                      <a:pt x="86" y="19"/>
                      <a:pt x="86" y="43"/>
                    </a:cubicBezTo>
                    <a:close/>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75" name="Freeform 74"/>
              <p:cNvSpPr>
                <a:spLocks noEditPoints="1"/>
              </p:cNvSpPr>
              <p:nvPr/>
            </p:nvSpPr>
            <p:spPr bwMode="auto">
              <a:xfrm>
                <a:off x="4511409" y="4838743"/>
                <a:ext cx="100991" cy="100991"/>
              </a:xfrm>
              <a:custGeom>
                <a:avLst/>
                <a:gdLst>
                  <a:gd name="T0" fmla="*/ 26 w 32"/>
                  <a:gd name="T1" fmla="*/ 32 h 32"/>
                  <a:gd name="T2" fmla="*/ 7 w 32"/>
                  <a:gd name="T3" fmla="*/ 32 h 32"/>
                  <a:gd name="T4" fmla="*/ 0 w 32"/>
                  <a:gd name="T5" fmla="*/ 26 h 32"/>
                  <a:gd name="T6" fmla="*/ 0 w 32"/>
                  <a:gd name="T7" fmla="*/ 7 h 32"/>
                  <a:gd name="T8" fmla="*/ 7 w 32"/>
                  <a:gd name="T9" fmla="*/ 0 h 32"/>
                  <a:gd name="T10" fmla="*/ 26 w 32"/>
                  <a:gd name="T11" fmla="*/ 0 h 32"/>
                  <a:gd name="T12" fmla="*/ 32 w 32"/>
                  <a:gd name="T13" fmla="*/ 7 h 32"/>
                  <a:gd name="T14" fmla="*/ 32 w 32"/>
                  <a:gd name="T15" fmla="*/ 26 h 32"/>
                  <a:gd name="T16" fmla="*/ 26 w 32"/>
                  <a:gd name="T17" fmla="*/ 32 h 32"/>
                  <a:gd name="T18" fmla="*/ 7 w 32"/>
                  <a:gd name="T19" fmla="*/ 2 h 32"/>
                  <a:gd name="T20" fmla="*/ 2 w 32"/>
                  <a:gd name="T21" fmla="*/ 7 h 32"/>
                  <a:gd name="T22" fmla="*/ 2 w 32"/>
                  <a:gd name="T23" fmla="*/ 26 h 32"/>
                  <a:gd name="T24" fmla="*/ 7 w 32"/>
                  <a:gd name="T25" fmla="*/ 31 h 32"/>
                  <a:gd name="T26" fmla="*/ 26 w 32"/>
                  <a:gd name="T27" fmla="*/ 31 h 32"/>
                  <a:gd name="T28" fmla="*/ 31 w 32"/>
                  <a:gd name="T29" fmla="*/ 26 h 32"/>
                  <a:gd name="T30" fmla="*/ 31 w 32"/>
                  <a:gd name="T31" fmla="*/ 7 h 32"/>
                  <a:gd name="T32" fmla="*/ 26 w 32"/>
                  <a:gd name="T33" fmla="*/ 2 h 32"/>
                  <a:gd name="T34" fmla="*/ 7 w 32"/>
                  <a:gd name="T35"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2">
                    <a:moveTo>
                      <a:pt x="26" y="32"/>
                    </a:moveTo>
                    <a:cubicBezTo>
                      <a:pt x="7" y="32"/>
                      <a:pt x="7" y="32"/>
                      <a:pt x="7" y="32"/>
                    </a:cubicBezTo>
                    <a:cubicBezTo>
                      <a:pt x="3" y="32"/>
                      <a:pt x="0" y="29"/>
                      <a:pt x="0" y="26"/>
                    </a:cubicBezTo>
                    <a:cubicBezTo>
                      <a:pt x="0" y="7"/>
                      <a:pt x="0" y="7"/>
                      <a:pt x="0" y="7"/>
                    </a:cubicBezTo>
                    <a:cubicBezTo>
                      <a:pt x="0" y="3"/>
                      <a:pt x="3" y="0"/>
                      <a:pt x="7" y="0"/>
                    </a:cubicBezTo>
                    <a:cubicBezTo>
                      <a:pt x="26" y="0"/>
                      <a:pt x="26" y="0"/>
                      <a:pt x="26" y="0"/>
                    </a:cubicBezTo>
                    <a:cubicBezTo>
                      <a:pt x="30" y="0"/>
                      <a:pt x="32" y="3"/>
                      <a:pt x="32" y="7"/>
                    </a:cubicBezTo>
                    <a:cubicBezTo>
                      <a:pt x="32" y="26"/>
                      <a:pt x="32" y="26"/>
                      <a:pt x="32" y="26"/>
                    </a:cubicBezTo>
                    <a:cubicBezTo>
                      <a:pt x="32" y="30"/>
                      <a:pt x="30" y="32"/>
                      <a:pt x="26" y="32"/>
                    </a:cubicBezTo>
                    <a:close/>
                    <a:moveTo>
                      <a:pt x="7" y="2"/>
                    </a:moveTo>
                    <a:cubicBezTo>
                      <a:pt x="4" y="2"/>
                      <a:pt x="2" y="4"/>
                      <a:pt x="2" y="7"/>
                    </a:cubicBezTo>
                    <a:cubicBezTo>
                      <a:pt x="2" y="26"/>
                      <a:pt x="2" y="26"/>
                      <a:pt x="2" y="26"/>
                    </a:cubicBezTo>
                    <a:cubicBezTo>
                      <a:pt x="2" y="29"/>
                      <a:pt x="4" y="31"/>
                      <a:pt x="7" y="31"/>
                    </a:cubicBezTo>
                    <a:cubicBezTo>
                      <a:pt x="26" y="31"/>
                      <a:pt x="26" y="31"/>
                      <a:pt x="26" y="31"/>
                    </a:cubicBezTo>
                    <a:cubicBezTo>
                      <a:pt x="29" y="31"/>
                      <a:pt x="31" y="29"/>
                      <a:pt x="31" y="26"/>
                    </a:cubicBezTo>
                    <a:cubicBezTo>
                      <a:pt x="31" y="7"/>
                      <a:pt x="31" y="7"/>
                      <a:pt x="31" y="7"/>
                    </a:cubicBezTo>
                    <a:cubicBezTo>
                      <a:pt x="31" y="4"/>
                      <a:pt x="29" y="2"/>
                      <a:pt x="26" y="2"/>
                    </a:cubicBezTo>
                    <a:lnTo>
                      <a:pt x="7" y="2"/>
                    </a:lnTo>
                    <a:close/>
                  </a:path>
                </a:pathLst>
              </a:custGeom>
              <a:solidFill>
                <a:srgbClr val="8E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66" name="Group 65"/>
            <p:cNvGrpSpPr/>
            <p:nvPr/>
          </p:nvGrpSpPr>
          <p:grpSpPr>
            <a:xfrm>
              <a:off x="4444966" y="200025"/>
              <a:ext cx="168524" cy="92532"/>
              <a:chOff x="4444966" y="200025"/>
              <a:chExt cx="168524" cy="92532"/>
            </a:xfrm>
          </p:grpSpPr>
          <p:sp>
            <p:nvSpPr>
              <p:cNvPr id="67" name="Oval 18"/>
              <p:cNvSpPr>
                <a:spLocks noChangeArrowheads="1"/>
              </p:cNvSpPr>
              <p:nvPr/>
            </p:nvSpPr>
            <p:spPr bwMode="auto">
              <a:xfrm>
                <a:off x="4444966" y="233001"/>
                <a:ext cx="34551" cy="34551"/>
              </a:xfrm>
              <a:prstGeom prst="ellipse">
                <a:avLst/>
              </a:pr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68" name="Group 67"/>
              <p:cNvGrpSpPr/>
              <p:nvPr/>
            </p:nvGrpSpPr>
            <p:grpSpPr>
              <a:xfrm>
                <a:off x="4520950" y="200025"/>
                <a:ext cx="92540" cy="92532"/>
                <a:chOff x="4520950" y="200025"/>
                <a:chExt cx="92540" cy="92532"/>
              </a:xfrm>
            </p:grpSpPr>
            <p:sp>
              <p:nvSpPr>
                <p:cNvPr id="69" name="Oval 15"/>
                <p:cNvSpPr>
                  <a:spLocks noChangeArrowheads="1"/>
                </p:cNvSpPr>
                <p:nvPr/>
              </p:nvSpPr>
              <p:spPr bwMode="auto">
                <a:xfrm>
                  <a:off x="4553932" y="233003"/>
                  <a:ext cx="26577" cy="26577"/>
                </a:xfrm>
                <a:prstGeom prst="ellipse">
                  <a:avLst/>
                </a:prstGeom>
              </p:spPr>
              <p:txBody>
                <a:bodyPr vert="horz" wrap="square" lIns="68580" tIns="34290" rIns="68580" bIns="34290" numCol="1" anchor="t" anchorCtr="0" compatLnSpc="1">
                  <a:prstTxWarp prst="textNoShape">
                    <a:avLst/>
                  </a:prstTxWarp>
                </a:bodyPr>
                <a:lstStyle/>
                <a:p>
                  <a:endParaRPr lang="en-US" sz="1350"/>
                </a:p>
              </p:txBody>
            </p:sp>
            <p:sp>
              <p:nvSpPr>
                <p:cNvPr id="70" name="Oval 16"/>
                <p:cNvSpPr>
                  <a:spLocks noChangeArrowheads="1"/>
                </p:cNvSpPr>
                <p:nvPr/>
              </p:nvSpPr>
              <p:spPr bwMode="auto">
                <a:xfrm>
                  <a:off x="4520950" y="200025"/>
                  <a:ext cx="92540" cy="92532"/>
                </a:xfrm>
                <a:prstGeom prst="ellipse">
                  <a:avLst/>
                </a:prstGeom>
                <a:solidFill>
                  <a:srgbClr val="2A2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1" name="Oval 16"/>
                <p:cNvSpPr>
                  <a:spLocks noChangeArrowheads="1"/>
                </p:cNvSpPr>
                <p:nvPr/>
              </p:nvSpPr>
              <p:spPr bwMode="auto">
                <a:xfrm>
                  <a:off x="4537268" y="216342"/>
                  <a:ext cx="59904" cy="59899"/>
                </a:xfrm>
                <a:prstGeom prst="ellipse">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72" name="Oval 16"/>
                <p:cNvSpPr>
                  <a:spLocks noChangeArrowheads="1"/>
                </p:cNvSpPr>
                <p:nvPr/>
              </p:nvSpPr>
              <p:spPr bwMode="auto">
                <a:xfrm>
                  <a:off x="4558076" y="237147"/>
                  <a:ext cx="18288" cy="18288"/>
                </a:xfrm>
                <a:prstGeom prst="ellipse">
                  <a:avLst/>
                </a:pr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a:p>
              </p:txBody>
            </p:sp>
          </p:grpSp>
        </p:grpSp>
      </p:grpSp>
      <p:sp>
        <p:nvSpPr>
          <p:cNvPr id="9" name="Text Placeholder 8"/>
          <p:cNvSpPr>
            <a:spLocks noGrp="1"/>
          </p:cNvSpPr>
          <p:nvPr>
            <p:ph type="body" sz="half" idx="2"/>
          </p:nvPr>
        </p:nvSpPr>
        <p:spPr/>
        <p:txBody>
          <a:bodyPr/>
          <a:lstStyle/>
          <a:p>
            <a:r>
              <a:rPr lang="en-US" smtClean="0"/>
              <a:t>Enter your subhead line here</a:t>
            </a:r>
            <a:endParaRPr lang="en-US" dirty="0" smtClean="0"/>
          </a:p>
        </p:txBody>
      </p:sp>
      <p:sp>
        <p:nvSpPr>
          <p:cNvPr id="6" name="Title 5"/>
          <p:cNvSpPr>
            <a:spLocks noGrp="1"/>
          </p:cNvSpPr>
          <p:nvPr>
            <p:ph type="title"/>
          </p:nvPr>
        </p:nvSpPr>
        <p:spPr/>
        <p:txBody>
          <a:bodyPr/>
          <a:lstStyle/>
          <a:p>
            <a:r>
              <a:rPr lang="en-US" smtClean="0"/>
              <a:t>The Best App Showcase</a:t>
            </a:r>
            <a:endParaRPr lang="en-US" dirty="0"/>
          </a:p>
        </p:txBody>
      </p:sp>
      <p:pic>
        <p:nvPicPr>
          <p:cNvPr id="4" name="Picture Placeholder 3"/>
          <p:cNvPicPr>
            <a:picLocks noGrp="1" noChangeAspect="1"/>
          </p:cNvPicPr>
          <p:nvPr>
            <p:ph type="pic" sz="quarter" idx="11"/>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1639" b="11639"/>
          <a:stretch>
            <a:fillRect/>
          </a:stretch>
        </p:blipFill>
        <p:spPr/>
      </p:pic>
      <p:grpSp>
        <p:nvGrpSpPr>
          <p:cNvPr id="76" name="Group 75"/>
          <p:cNvGrpSpPr/>
          <p:nvPr/>
        </p:nvGrpSpPr>
        <p:grpSpPr>
          <a:xfrm>
            <a:off x="2066178" y="2438991"/>
            <a:ext cx="1116785" cy="2246903"/>
            <a:chOff x="3505200" y="431800"/>
            <a:chExt cx="2127250" cy="4279900"/>
          </a:xfrm>
          <a:effectLst>
            <a:reflection blurRad="6350" stA="9000" endPos="35000" dir="5400000" sy="-100000" algn="bl" rotWithShape="0"/>
          </a:effectLst>
        </p:grpSpPr>
        <p:sp>
          <p:nvSpPr>
            <p:cNvPr id="77"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78"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79"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0"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1"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2"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83"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4"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5"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6"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7"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8"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68580" tIns="34290" rIns="68580" bIns="34290" numCol="1" anchor="t" anchorCtr="0" compatLnSpc="1">
              <a:prstTxWarp prst="textNoShape">
                <a:avLst/>
              </a:prstTxWarp>
            </a:bodyPr>
            <a:lstStyle/>
            <a:p>
              <a:endParaRPr lang="en-US" sz="1350"/>
            </a:p>
          </p:txBody>
        </p:sp>
      </p:grpSp>
      <p:pic>
        <p:nvPicPr>
          <p:cNvPr id="2" name="Picture Placeholder 1"/>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204" r="204"/>
          <a:stretch>
            <a:fillRect/>
          </a:stretch>
        </p:blipFill>
        <p:spPr/>
      </p:pic>
      <p:sp>
        <p:nvSpPr>
          <p:cNvPr id="89" name="Inhaltsplatzhalter 4"/>
          <p:cNvSpPr txBox="1">
            <a:spLocks/>
          </p:cNvSpPr>
          <p:nvPr/>
        </p:nvSpPr>
        <p:spPr>
          <a:xfrm>
            <a:off x="3429702" y="1362075"/>
            <a:ext cx="3133023" cy="1513235"/>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a:solidFill>
                  <a:schemeClr val="tx1">
                    <a:lumMod val="75000"/>
                    <a:lumOff val="25000"/>
                  </a:schemeClr>
                </a:solidFill>
                <a:latin typeface="+mj-lt"/>
              </a:rPr>
              <a:t>TITLE GOES HERE</a:t>
            </a:r>
          </a:p>
          <a:p>
            <a:pPr marL="0" indent="0">
              <a:buNone/>
            </a:pPr>
            <a:r>
              <a:rPr lang="en-US" sz="1200" dirty="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90" name="Inhaltsplatzhalter 4"/>
          <p:cNvSpPr txBox="1">
            <a:spLocks/>
          </p:cNvSpPr>
          <p:nvPr/>
        </p:nvSpPr>
        <p:spPr>
          <a:xfrm>
            <a:off x="3421606" y="3950553"/>
            <a:ext cx="932639" cy="83099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1"/>
                </a:solidFill>
                <a:latin typeface="+mj-lt"/>
              </a:rPr>
              <a:t>TITLE GOES HERE</a:t>
            </a:r>
            <a:r>
              <a:rPr lang="en-US" sz="1050" b="1" dirty="0">
                <a:solidFill>
                  <a:schemeClr val="accent1"/>
                </a:solidFill>
                <a:latin typeface="+mj-lt"/>
              </a:rPr>
              <a:t/>
            </a:r>
            <a:br>
              <a:rPr lang="en-US" sz="1050" b="1" dirty="0">
                <a:solidFill>
                  <a:schemeClr val="accent1"/>
                </a:solidFill>
                <a:latin typeface="+mj-lt"/>
              </a:rPr>
            </a:br>
            <a:r>
              <a:rPr lang="en-US" sz="900" dirty="0">
                <a:solidFill>
                  <a:schemeClr val="tx1">
                    <a:lumMod val="75000"/>
                    <a:lumOff val="25000"/>
                  </a:schemeClr>
                </a:solidFill>
                <a:latin typeface="+mn-lt"/>
              </a:rPr>
              <a:t>This is a sample text. You simply add your own text and description here. </a:t>
            </a:r>
          </a:p>
        </p:txBody>
      </p:sp>
      <p:sp>
        <p:nvSpPr>
          <p:cNvPr id="91" name="Inhaltsplatzhalter 4"/>
          <p:cNvSpPr txBox="1">
            <a:spLocks/>
          </p:cNvSpPr>
          <p:nvPr/>
        </p:nvSpPr>
        <p:spPr>
          <a:xfrm>
            <a:off x="4491040" y="3950553"/>
            <a:ext cx="932639" cy="83099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2"/>
                </a:solidFill>
                <a:latin typeface="+mj-lt"/>
              </a:rPr>
              <a:t>TITLE GOES HERE</a:t>
            </a:r>
            <a:r>
              <a:rPr lang="en-US" sz="1050" b="1" dirty="0">
                <a:solidFill>
                  <a:schemeClr val="accent1"/>
                </a:solidFill>
                <a:latin typeface="+mj-lt"/>
              </a:rPr>
              <a:t/>
            </a:r>
            <a:br>
              <a:rPr lang="en-US" sz="1050" b="1" dirty="0">
                <a:solidFill>
                  <a:schemeClr val="accent1"/>
                </a:solidFill>
                <a:latin typeface="+mj-lt"/>
              </a:rPr>
            </a:br>
            <a:r>
              <a:rPr lang="en-US" sz="900" dirty="0">
                <a:solidFill>
                  <a:schemeClr val="tx1">
                    <a:lumMod val="75000"/>
                    <a:lumOff val="25000"/>
                  </a:schemeClr>
                </a:solidFill>
                <a:latin typeface="+mn-lt"/>
              </a:rPr>
              <a:t>This is a sample text. You simply add your own text and description here. </a:t>
            </a:r>
          </a:p>
        </p:txBody>
      </p:sp>
      <p:sp>
        <p:nvSpPr>
          <p:cNvPr id="92" name="Inhaltsplatzhalter 4"/>
          <p:cNvSpPr txBox="1">
            <a:spLocks/>
          </p:cNvSpPr>
          <p:nvPr/>
        </p:nvSpPr>
        <p:spPr>
          <a:xfrm>
            <a:off x="5560475" y="3950553"/>
            <a:ext cx="932639" cy="83099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3"/>
                </a:solidFill>
                <a:latin typeface="+mj-lt"/>
              </a:rPr>
              <a:t>TITLE GOES HERE</a:t>
            </a:r>
            <a:r>
              <a:rPr lang="en-US" sz="1050" b="1" dirty="0">
                <a:solidFill>
                  <a:schemeClr val="accent1"/>
                </a:solidFill>
                <a:latin typeface="+mj-lt"/>
              </a:rPr>
              <a:t/>
            </a:r>
            <a:br>
              <a:rPr lang="en-US" sz="1050" b="1" dirty="0">
                <a:solidFill>
                  <a:schemeClr val="accent1"/>
                </a:solidFill>
                <a:latin typeface="+mj-lt"/>
              </a:rPr>
            </a:br>
            <a:r>
              <a:rPr lang="en-US" sz="900" dirty="0">
                <a:solidFill>
                  <a:schemeClr val="tx1">
                    <a:lumMod val="75000"/>
                    <a:lumOff val="25000"/>
                  </a:schemeClr>
                </a:solidFill>
                <a:latin typeface="+mn-lt"/>
              </a:rPr>
              <a:t>This is a sample text. You simply add your own text and description here. </a:t>
            </a:r>
          </a:p>
        </p:txBody>
      </p:sp>
      <p:sp>
        <p:nvSpPr>
          <p:cNvPr id="93" name="Oval 92"/>
          <p:cNvSpPr/>
          <p:nvPr/>
        </p:nvSpPr>
        <p:spPr>
          <a:xfrm>
            <a:off x="4643034" y="3105150"/>
            <a:ext cx="628650" cy="6286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4" name="Group 93"/>
          <p:cNvGrpSpPr/>
          <p:nvPr/>
        </p:nvGrpSpPr>
        <p:grpSpPr>
          <a:xfrm>
            <a:off x="4759698" y="3222127"/>
            <a:ext cx="395323" cy="394697"/>
            <a:chOff x="838200" y="2346325"/>
            <a:chExt cx="1001713" cy="1000125"/>
          </a:xfrm>
          <a:solidFill>
            <a:schemeClr val="bg1"/>
          </a:solidFill>
        </p:grpSpPr>
        <p:sp>
          <p:nvSpPr>
            <p:cNvPr id="95"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6"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7"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8"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9"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7"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26" name="Oval 125"/>
          <p:cNvSpPr/>
          <p:nvPr/>
        </p:nvSpPr>
        <p:spPr>
          <a:xfrm>
            <a:off x="3573600" y="3105150"/>
            <a:ext cx="628650" cy="6286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1" name="Group 130"/>
          <p:cNvGrpSpPr/>
          <p:nvPr/>
        </p:nvGrpSpPr>
        <p:grpSpPr>
          <a:xfrm>
            <a:off x="3679099" y="3211850"/>
            <a:ext cx="417651" cy="415251"/>
            <a:chOff x="3505200" y="1770063"/>
            <a:chExt cx="552450" cy="549275"/>
          </a:xfrm>
          <a:solidFill>
            <a:schemeClr val="bg1"/>
          </a:solidFill>
        </p:grpSpPr>
        <p:sp>
          <p:nvSpPr>
            <p:cNvPr id="134"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40"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41" name="Oval 140"/>
          <p:cNvSpPr/>
          <p:nvPr/>
        </p:nvSpPr>
        <p:spPr>
          <a:xfrm>
            <a:off x="5712468" y="3105150"/>
            <a:ext cx="628650" cy="6286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Freeform 44"/>
          <p:cNvSpPr>
            <a:spLocks noEditPoints="1"/>
          </p:cNvSpPr>
          <p:nvPr/>
        </p:nvSpPr>
        <p:spPr bwMode="auto">
          <a:xfrm>
            <a:off x="5816054" y="3208735"/>
            <a:ext cx="421481" cy="421481"/>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4323390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ipe(left)">
                                      <p:cBhvr>
                                        <p:cTn id="7" dur="500"/>
                                        <p:tgtEl>
                                          <p:spTgt spid="8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6"/>
                                        </p:tgtEl>
                                        <p:attrNameLst>
                                          <p:attrName>style.visibility</p:attrName>
                                        </p:attrNameLst>
                                      </p:cBhvr>
                                      <p:to>
                                        <p:strVal val="visible"/>
                                      </p:to>
                                    </p:set>
                                    <p:anim calcmode="lin" valueType="num">
                                      <p:cBhvr>
                                        <p:cTn id="11" dur="500" fill="hold"/>
                                        <p:tgtEl>
                                          <p:spTgt spid="126"/>
                                        </p:tgtEl>
                                        <p:attrNameLst>
                                          <p:attrName>ppt_w</p:attrName>
                                        </p:attrNameLst>
                                      </p:cBhvr>
                                      <p:tavLst>
                                        <p:tav tm="0">
                                          <p:val>
                                            <p:fltVal val="0"/>
                                          </p:val>
                                        </p:tav>
                                        <p:tav tm="100000">
                                          <p:val>
                                            <p:strVal val="#ppt_w"/>
                                          </p:val>
                                        </p:tav>
                                      </p:tavLst>
                                    </p:anim>
                                    <p:anim calcmode="lin" valueType="num">
                                      <p:cBhvr>
                                        <p:cTn id="12" dur="500" fill="hold"/>
                                        <p:tgtEl>
                                          <p:spTgt spid="126"/>
                                        </p:tgtEl>
                                        <p:attrNameLst>
                                          <p:attrName>ppt_h</p:attrName>
                                        </p:attrNameLst>
                                      </p:cBhvr>
                                      <p:tavLst>
                                        <p:tav tm="0">
                                          <p:val>
                                            <p:fltVal val="0"/>
                                          </p:val>
                                        </p:tav>
                                        <p:tav tm="100000">
                                          <p:val>
                                            <p:strVal val="#ppt_h"/>
                                          </p:val>
                                        </p:tav>
                                      </p:tavLst>
                                    </p:anim>
                                    <p:animEffect transition="in" filter="fade">
                                      <p:cBhvr>
                                        <p:cTn id="13" dur="500"/>
                                        <p:tgtEl>
                                          <p:spTgt spid="12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31"/>
                                        </p:tgtEl>
                                        <p:attrNameLst>
                                          <p:attrName>style.visibility</p:attrName>
                                        </p:attrNameLst>
                                      </p:cBhvr>
                                      <p:to>
                                        <p:strVal val="visible"/>
                                      </p:to>
                                    </p:set>
                                    <p:anim calcmode="lin" valueType="num">
                                      <p:cBhvr>
                                        <p:cTn id="17" dur="500" fill="hold"/>
                                        <p:tgtEl>
                                          <p:spTgt spid="131"/>
                                        </p:tgtEl>
                                        <p:attrNameLst>
                                          <p:attrName>ppt_w</p:attrName>
                                        </p:attrNameLst>
                                      </p:cBhvr>
                                      <p:tavLst>
                                        <p:tav tm="0">
                                          <p:val>
                                            <p:fltVal val="0"/>
                                          </p:val>
                                        </p:tav>
                                        <p:tav tm="100000">
                                          <p:val>
                                            <p:strVal val="#ppt_w"/>
                                          </p:val>
                                        </p:tav>
                                      </p:tavLst>
                                    </p:anim>
                                    <p:anim calcmode="lin" valueType="num">
                                      <p:cBhvr>
                                        <p:cTn id="18" dur="500" fill="hold"/>
                                        <p:tgtEl>
                                          <p:spTgt spid="131"/>
                                        </p:tgtEl>
                                        <p:attrNameLst>
                                          <p:attrName>ppt_h</p:attrName>
                                        </p:attrNameLst>
                                      </p:cBhvr>
                                      <p:tavLst>
                                        <p:tav tm="0">
                                          <p:val>
                                            <p:fltVal val="0"/>
                                          </p:val>
                                        </p:tav>
                                        <p:tav tm="100000">
                                          <p:val>
                                            <p:strVal val="#ppt_h"/>
                                          </p:val>
                                        </p:tav>
                                      </p:tavLst>
                                    </p:anim>
                                    <p:animEffect transition="in" filter="fade">
                                      <p:cBhvr>
                                        <p:cTn id="19" dur="500"/>
                                        <p:tgtEl>
                                          <p:spTgt spid="131"/>
                                        </p:tgtEl>
                                      </p:cBhvr>
                                    </p:animEffect>
                                  </p:childTnLst>
                                </p:cTn>
                              </p:par>
                              <p:par>
                                <p:cTn id="20" presetID="2" presetClass="entr" presetSubtype="4" accel="20000" decel="80000" fill="hold" grpId="0" nodeType="withEffect">
                                  <p:stCondLst>
                                    <p:cond delay="0"/>
                                  </p:stCondLst>
                                  <p:childTnLst>
                                    <p:set>
                                      <p:cBhvr>
                                        <p:cTn id="21" dur="1" fill="hold">
                                          <p:stCondLst>
                                            <p:cond delay="0"/>
                                          </p:stCondLst>
                                        </p:cTn>
                                        <p:tgtEl>
                                          <p:spTgt spid="90"/>
                                        </p:tgtEl>
                                        <p:attrNameLst>
                                          <p:attrName>style.visibility</p:attrName>
                                        </p:attrNameLst>
                                      </p:cBhvr>
                                      <p:to>
                                        <p:strVal val="visible"/>
                                      </p:to>
                                    </p:set>
                                    <p:anim calcmode="lin" valueType="num">
                                      <p:cBhvr additive="base">
                                        <p:cTn id="22" dur="500" fill="hold"/>
                                        <p:tgtEl>
                                          <p:spTgt spid="90"/>
                                        </p:tgtEl>
                                        <p:attrNameLst>
                                          <p:attrName>ppt_x</p:attrName>
                                        </p:attrNameLst>
                                      </p:cBhvr>
                                      <p:tavLst>
                                        <p:tav tm="0">
                                          <p:val>
                                            <p:strVal val="#ppt_x"/>
                                          </p:val>
                                        </p:tav>
                                        <p:tav tm="100000">
                                          <p:val>
                                            <p:strVal val="#ppt_x"/>
                                          </p:val>
                                        </p:tav>
                                      </p:tavLst>
                                    </p:anim>
                                    <p:anim calcmode="lin" valueType="num">
                                      <p:cBhvr additive="base">
                                        <p:cTn id="23" dur="500" fill="hold"/>
                                        <p:tgtEl>
                                          <p:spTgt spid="90"/>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93"/>
                                        </p:tgtEl>
                                        <p:attrNameLst>
                                          <p:attrName>style.visibility</p:attrName>
                                        </p:attrNameLst>
                                      </p:cBhvr>
                                      <p:to>
                                        <p:strVal val="visible"/>
                                      </p:to>
                                    </p:set>
                                    <p:anim calcmode="lin" valueType="num">
                                      <p:cBhvr>
                                        <p:cTn id="27" dur="500" fill="hold"/>
                                        <p:tgtEl>
                                          <p:spTgt spid="93"/>
                                        </p:tgtEl>
                                        <p:attrNameLst>
                                          <p:attrName>ppt_w</p:attrName>
                                        </p:attrNameLst>
                                      </p:cBhvr>
                                      <p:tavLst>
                                        <p:tav tm="0">
                                          <p:val>
                                            <p:fltVal val="0"/>
                                          </p:val>
                                        </p:tav>
                                        <p:tav tm="100000">
                                          <p:val>
                                            <p:strVal val="#ppt_w"/>
                                          </p:val>
                                        </p:tav>
                                      </p:tavLst>
                                    </p:anim>
                                    <p:anim calcmode="lin" valueType="num">
                                      <p:cBhvr>
                                        <p:cTn id="28" dur="500" fill="hold"/>
                                        <p:tgtEl>
                                          <p:spTgt spid="93"/>
                                        </p:tgtEl>
                                        <p:attrNameLst>
                                          <p:attrName>ppt_h</p:attrName>
                                        </p:attrNameLst>
                                      </p:cBhvr>
                                      <p:tavLst>
                                        <p:tav tm="0">
                                          <p:val>
                                            <p:fltVal val="0"/>
                                          </p:val>
                                        </p:tav>
                                        <p:tav tm="100000">
                                          <p:val>
                                            <p:strVal val="#ppt_h"/>
                                          </p:val>
                                        </p:tav>
                                      </p:tavLst>
                                    </p:anim>
                                    <p:animEffect transition="in" filter="fade">
                                      <p:cBhvr>
                                        <p:cTn id="29" dur="500"/>
                                        <p:tgtEl>
                                          <p:spTgt spid="93"/>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94"/>
                                        </p:tgtEl>
                                        <p:attrNameLst>
                                          <p:attrName>style.visibility</p:attrName>
                                        </p:attrNameLst>
                                      </p:cBhvr>
                                      <p:to>
                                        <p:strVal val="visible"/>
                                      </p:to>
                                    </p:set>
                                    <p:anim calcmode="lin" valueType="num">
                                      <p:cBhvr>
                                        <p:cTn id="33" dur="500" fill="hold"/>
                                        <p:tgtEl>
                                          <p:spTgt spid="94"/>
                                        </p:tgtEl>
                                        <p:attrNameLst>
                                          <p:attrName>ppt_w</p:attrName>
                                        </p:attrNameLst>
                                      </p:cBhvr>
                                      <p:tavLst>
                                        <p:tav tm="0">
                                          <p:val>
                                            <p:fltVal val="0"/>
                                          </p:val>
                                        </p:tav>
                                        <p:tav tm="100000">
                                          <p:val>
                                            <p:strVal val="#ppt_w"/>
                                          </p:val>
                                        </p:tav>
                                      </p:tavLst>
                                    </p:anim>
                                    <p:anim calcmode="lin" valueType="num">
                                      <p:cBhvr>
                                        <p:cTn id="34" dur="500" fill="hold"/>
                                        <p:tgtEl>
                                          <p:spTgt spid="94"/>
                                        </p:tgtEl>
                                        <p:attrNameLst>
                                          <p:attrName>ppt_h</p:attrName>
                                        </p:attrNameLst>
                                      </p:cBhvr>
                                      <p:tavLst>
                                        <p:tav tm="0">
                                          <p:val>
                                            <p:fltVal val="0"/>
                                          </p:val>
                                        </p:tav>
                                        <p:tav tm="100000">
                                          <p:val>
                                            <p:strVal val="#ppt_h"/>
                                          </p:val>
                                        </p:tav>
                                      </p:tavLst>
                                    </p:anim>
                                    <p:animEffect transition="in" filter="fade">
                                      <p:cBhvr>
                                        <p:cTn id="35" dur="500"/>
                                        <p:tgtEl>
                                          <p:spTgt spid="94"/>
                                        </p:tgtEl>
                                      </p:cBhvr>
                                    </p:animEffect>
                                  </p:childTnLst>
                                </p:cTn>
                              </p:par>
                              <p:par>
                                <p:cTn id="36" presetID="2" presetClass="entr" presetSubtype="4" accel="20000" decel="80000" fill="hold" grpId="0" nodeType="withEffect">
                                  <p:stCondLst>
                                    <p:cond delay="0"/>
                                  </p:stCondLst>
                                  <p:childTnLst>
                                    <p:set>
                                      <p:cBhvr>
                                        <p:cTn id="37" dur="1" fill="hold">
                                          <p:stCondLst>
                                            <p:cond delay="0"/>
                                          </p:stCondLst>
                                        </p:cTn>
                                        <p:tgtEl>
                                          <p:spTgt spid="91"/>
                                        </p:tgtEl>
                                        <p:attrNameLst>
                                          <p:attrName>style.visibility</p:attrName>
                                        </p:attrNameLst>
                                      </p:cBhvr>
                                      <p:to>
                                        <p:strVal val="visible"/>
                                      </p:to>
                                    </p:set>
                                    <p:anim calcmode="lin" valueType="num">
                                      <p:cBhvr additive="base">
                                        <p:cTn id="38" dur="500" fill="hold"/>
                                        <p:tgtEl>
                                          <p:spTgt spid="91"/>
                                        </p:tgtEl>
                                        <p:attrNameLst>
                                          <p:attrName>ppt_x</p:attrName>
                                        </p:attrNameLst>
                                      </p:cBhvr>
                                      <p:tavLst>
                                        <p:tav tm="0">
                                          <p:val>
                                            <p:strVal val="#ppt_x"/>
                                          </p:val>
                                        </p:tav>
                                        <p:tav tm="100000">
                                          <p:val>
                                            <p:strVal val="#ppt_x"/>
                                          </p:val>
                                        </p:tav>
                                      </p:tavLst>
                                    </p:anim>
                                    <p:anim calcmode="lin" valueType="num">
                                      <p:cBhvr additive="base">
                                        <p:cTn id="39" dur="500" fill="hold"/>
                                        <p:tgtEl>
                                          <p:spTgt spid="91"/>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53" presetClass="entr" presetSubtype="16" fill="hold" grpId="0" nodeType="afterEffect">
                                  <p:stCondLst>
                                    <p:cond delay="0"/>
                                  </p:stCondLst>
                                  <p:childTnLst>
                                    <p:set>
                                      <p:cBhvr>
                                        <p:cTn id="42" dur="1" fill="hold">
                                          <p:stCondLst>
                                            <p:cond delay="0"/>
                                          </p:stCondLst>
                                        </p:cTn>
                                        <p:tgtEl>
                                          <p:spTgt spid="141"/>
                                        </p:tgtEl>
                                        <p:attrNameLst>
                                          <p:attrName>style.visibility</p:attrName>
                                        </p:attrNameLst>
                                      </p:cBhvr>
                                      <p:to>
                                        <p:strVal val="visible"/>
                                      </p:to>
                                    </p:set>
                                    <p:anim calcmode="lin" valueType="num">
                                      <p:cBhvr>
                                        <p:cTn id="43" dur="500" fill="hold"/>
                                        <p:tgtEl>
                                          <p:spTgt spid="141"/>
                                        </p:tgtEl>
                                        <p:attrNameLst>
                                          <p:attrName>ppt_w</p:attrName>
                                        </p:attrNameLst>
                                      </p:cBhvr>
                                      <p:tavLst>
                                        <p:tav tm="0">
                                          <p:val>
                                            <p:fltVal val="0"/>
                                          </p:val>
                                        </p:tav>
                                        <p:tav tm="100000">
                                          <p:val>
                                            <p:strVal val="#ppt_w"/>
                                          </p:val>
                                        </p:tav>
                                      </p:tavLst>
                                    </p:anim>
                                    <p:anim calcmode="lin" valueType="num">
                                      <p:cBhvr>
                                        <p:cTn id="44" dur="500" fill="hold"/>
                                        <p:tgtEl>
                                          <p:spTgt spid="141"/>
                                        </p:tgtEl>
                                        <p:attrNameLst>
                                          <p:attrName>ppt_h</p:attrName>
                                        </p:attrNameLst>
                                      </p:cBhvr>
                                      <p:tavLst>
                                        <p:tav tm="0">
                                          <p:val>
                                            <p:fltVal val="0"/>
                                          </p:val>
                                        </p:tav>
                                        <p:tav tm="100000">
                                          <p:val>
                                            <p:strVal val="#ppt_h"/>
                                          </p:val>
                                        </p:tav>
                                      </p:tavLst>
                                    </p:anim>
                                    <p:animEffect transition="in" filter="fade">
                                      <p:cBhvr>
                                        <p:cTn id="45" dur="500"/>
                                        <p:tgtEl>
                                          <p:spTgt spid="141"/>
                                        </p:tgtEl>
                                      </p:cBhvr>
                                    </p:animEffect>
                                  </p:childTnLst>
                                </p:cTn>
                              </p:par>
                            </p:childTnLst>
                          </p:cTn>
                        </p:par>
                        <p:par>
                          <p:cTn id="46" fill="hold">
                            <p:stCondLst>
                              <p:cond delay="3000"/>
                            </p:stCondLst>
                            <p:childTnLst>
                              <p:par>
                                <p:cTn id="47" presetID="53" presetClass="entr" presetSubtype="16" fill="hold" grpId="0" nodeType="afterEffect">
                                  <p:stCondLst>
                                    <p:cond delay="0"/>
                                  </p:stCondLst>
                                  <p:childTnLst>
                                    <p:set>
                                      <p:cBhvr>
                                        <p:cTn id="48" dur="1" fill="hold">
                                          <p:stCondLst>
                                            <p:cond delay="0"/>
                                          </p:stCondLst>
                                        </p:cTn>
                                        <p:tgtEl>
                                          <p:spTgt spid="142"/>
                                        </p:tgtEl>
                                        <p:attrNameLst>
                                          <p:attrName>style.visibility</p:attrName>
                                        </p:attrNameLst>
                                      </p:cBhvr>
                                      <p:to>
                                        <p:strVal val="visible"/>
                                      </p:to>
                                    </p:set>
                                    <p:anim calcmode="lin" valueType="num">
                                      <p:cBhvr>
                                        <p:cTn id="49" dur="500" fill="hold"/>
                                        <p:tgtEl>
                                          <p:spTgt spid="142"/>
                                        </p:tgtEl>
                                        <p:attrNameLst>
                                          <p:attrName>ppt_w</p:attrName>
                                        </p:attrNameLst>
                                      </p:cBhvr>
                                      <p:tavLst>
                                        <p:tav tm="0">
                                          <p:val>
                                            <p:fltVal val="0"/>
                                          </p:val>
                                        </p:tav>
                                        <p:tav tm="100000">
                                          <p:val>
                                            <p:strVal val="#ppt_w"/>
                                          </p:val>
                                        </p:tav>
                                      </p:tavLst>
                                    </p:anim>
                                    <p:anim calcmode="lin" valueType="num">
                                      <p:cBhvr>
                                        <p:cTn id="50" dur="500" fill="hold"/>
                                        <p:tgtEl>
                                          <p:spTgt spid="142"/>
                                        </p:tgtEl>
                                        <p:attrNameLst>
                                          <p:attrName>ppt_h</p:attrName>
                                        </p:attrNameLst>
                                      </p:cBhvr>
                                      <p:tavLst>
                                        <p:tav tm="0">
                                          <p:val>
                                            <p:fltVal val="0"/>
                                          </p:val>
                                        </p:tav>
                                        <p:tav tm="100000">
                                          <p:val>
                                            <p:strVal val="#ppt_h"/>
                                          </p:val>
                                        </p:tav>
                                      </p:tavLst>
                                    </p:anim>
                                    <p:animEffect transition="in" filter="fade">
                                      <p:cBhvr>
                                        <p:cTn id="51" dur="500"/>
                                        <p:tgtEl>
                                          <p:spTgt spid="142"/>
                                        </p:tgtEl>
                                      </p:cBhvr>
                                    </p:animEffect>
                                  </p:childTnLst>
                                </p:cTn>
                              </p:par>
                              <p:par>
                                <p:cTn id="52" presetID="2" presetClass="entr" presetSubtype="4" accel="20000" decel="80000" fill="hold" grpId="0" nodeType="withEffect">
                                  <p:stCondLst>
                                    <p:cond delay="0"/>
                                  </p:stCondLst>
                                  <p:childTnLst>
                                    <p:set>
                                      <p:cBhvr>
                                        <p:cTn id="53" dur="1" fill="hold">
                                          <p:stCondLst>
                                            <p:cond delay="0"/>
                                          </p:stCondLst>
                                        </p:cTn>
                                        <p:tgtEl>
                                          <p:spTgt spid="92"/>
                                        </p:tgtEl>
                                        <p:attrNameLst>
                                          <p:attrName>style.visibility</p:attrName>
                                        </p:attrNameLst>
                                      </p:cBhvr>
                                      <p:to>
                                        <p:strVal val="visible"/>
                                      </p:to>
                                    </p:set>
                                    <p:anim calcmode="lin" valueType="num">
                                      <p:cBhvr additive="base">
                                        <p:cTn id="54" dur="500" fill="hold"/>
                                        <p:tgtEl>
                                          <p:spTgt spid="92"/>
                                        </p:tgtEl>
                                        <p:attrNameLst>
                                          <p:attrName>ppt_x</p:attrName>
                                        </p:attrNameLst>
                                      </p:cBhvr>
                                      <p:tavLst>
                                        <p:tav tm="0">
                                          <p:val>
                                            <p:strVal val="#ppt_x"/>
                                          </p:val>
                                        </p:tav>
                                        <p:tav tm="100000">
                                          <p:val>
                                            <p:strVal val="#ppt_x"/>
                                          </p:val>
                                        </p:tav>
                                      </p:tavLst>
                                    </p:anim>
                                    <p:anim calcmode="lin" valueType="num">
                                      <p:cBhvr additive="base">
                                        <p:cTn id="55"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P spid="91" grpId="0"/>
      <p:bldP spid="92" grpId="0"/>
      <p:bldP spid="93" grpId="0" animBg="1"/>
      <p:bldP spid="126" grpId="0" animBg="1"/>
      <p:bldP spid="141" grpId="0" animBg="1"/>
      <p:bldP spid="14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113" r="113"/>
          <a:stretch>
            <a:fillRect/>
          </a:stretch>
        </p:blipFill>
        <p:spPr/>
      </p:pic>
      <p:pic>
        <p:nvPicPr>
          <p:cNvPr id="11" name="Picture Placeholder 10"/>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13" r="113"/>
          <a:stretch>
            <a:fillRect/>
          </a:stretch>
        </p:blipFill>
        <p:spPr/>
      </p:pic>
      <p:pic>
        <p:nvPicPr>
          <p:cNvPr id="9" name="Picture Placeholder 8"/>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93" r="93"/>
          <a:stretch>
            <a:fillRect/>
          </a:stretch>
        </p:blipFill>
        <p:spPr/>
      </p:pic>
      <p:sp>
        <p:nvSpPr>
          <p:cNvPr id="13" name="Inhaltsplatzhalter 4"/>
          <p:cNvSpPr txBox="1">
            <a:spLocks/>
          </p:cNvSpPr>
          <p:nvPr/>
        </p:nvSpPr>
        <p:spPr>
          <a:xfrm>
            <a:off x="314325" y="1011068"/>
            <a:ext cx="2543175" cy="8309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75000"/>
                    <a:lumOff val="25000"/>
                  </a:schemeClr>
                </a:solidFill>
                <a:latin typeface="Arial" panose="020B0604020202020204" pitchFamily="34" charset="0"/>
                <a:cs typeface="Arial" panose="020B0604020202020204" pitchFamily="34" charset="0"/>
              </a:rPr>
              <a:t>The Best App</a:t>
            </a:r>
            <a:br>
              <a:rPr lang="en-US" sz="2000" dirty="0">
                <a:solidFill>
                  <a:schemeClr val="tx1">
                    <a:lumMod val="75000"/>
                    <a:lumOff val="25000"/>
                  </a:schemeClr>
                </a:solidFill>
                <a:latin typeface="Arial" panose="020B0604020202020204" pitchFamily="34" charset="0"/>
                <a:cs typeface="Arial" panose="020B0604020202020204" pitchFamily="34" charset="0"/>
              </a:rPr>
            </a:br>
            <a:r>
              <a:rPr lang="en-US" sz="2000" dirty="0">
                <a:solidFill>
                  <a:schemeClr val="tx1">
                    <a:lumMod val="75000"/>
                    <a:lumOff val="25000"/>
                  </a:schemeClr>
                </a:solidFill>
                <a:latin typeface="Arial" panose="020B0604020202020204" pitchFamily="34" charset="0"/>
                <a:cs typeface="Arial" panose="020B0604020202020204" pitchFamily="34" charset="0"/>
              </a:rPr>
              <a:t>Showcase Anywhere,</a:t>
            </a:r>
            <a:br>
              <a:rPr lang="en-US" sz="2000" dirty="0">
                <a:solidFill>
                  <a:schemeClr val="tx1">
                    <a:lumMod val="75000"/>
                    <a:lumOff val="25000"/>
                  </a:schemeClr>
                </a:solidFill>
                <a:latin typeface="Arial" panose="020B0604020202020204" pitchFamily="34" charset="0"/>
                <a:cs typeface="Arial" panose="020B0604020202020204" pitchFamily="34" charset="0"/>
              </a:rPr>
            </a:br>
            <a:r>
              <a:rPr lang="en-US" sz="2000" dirty="0">
                <a:solidFill>
                  <a:schemeClr val="tx1">
                    <a:lumMod val="75000"/>
                    <a:lumOff val="25000"/>
                  </a:schemeClr>
                </a:solidFill>
                <a:latin typeface="Arial" panose="020B0604020202020204" pitchFamily="34" charset="0"/>
                <a:cs typeface="Arial" panose="020B0604020202020204" pitchFamily="34" charset="0"/>
              </a:rPr>
              <a:t>Anytime.</a:t>
            </a:r>
          </a:p>
        </p:txBody>
      </p:sp>
      <p:sp>
        <p:nvSpPr>
          <p:cNvPr id="14" name="Inhaltsplatzhalter 4"/>
          <p:cNvSpPr txBox="1">
            <a:spLocks/>
          </p:cNvSpPr>
          <p:nvPr/>
        </p:nvSpPr>
        <p:spPr>
          <a:xfrm>
            <a:off x="314325" y="2010074"/>
            <a:ext cx="2276475" cy="149579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200" dirty="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900" y="3755466"/>
            <a:ext cx="1132628" cy="336680"/>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7376" y="3754268"/>
            <a:ext cx="1146402" cy="341482"/>
          </a:xfrm>
          <a:prstGeom prst="rect">
            <a:avLst/>
          </a:prstGeom>
        </p:spPr>
      </p:pic>
    </p:spTree>
    <p:extLst>
      <p:ext uri="{BB962C8B-B14F-4D97-AF65-F5344CB8AC3E}">
        <p14:creationId xmlns:p14="http://schemas.microsoft.com/office/powerpoint/2010/main" val="2668557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 presetClass="entr" presetSubtype="4" accel="20000" decel="8000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nodeType="withEffect">
                                  <p:stCondLst>
                                    <p:cond delay="1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bldLvl="5"/>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30"/>
          <p:cNvSpPr/>
          <p:nvPr/>
        </p:nvSpPr>
        <p:spPr>
          <a:xfrm rot="16200000" flipH="1">
            <a:off x="885318" y="-885316"/>
            <a:ext cx="5114923" cy="6885558"/>
          </a:xfrm>
          <a:custGeom>
            <a:avLst/>
            <a:gdLst>
              <a:gd name="connsiteX0" fmla="*/ 0 w 5143500"/>
              <a:gd name="connsiteY0" fmla="*/ 6253314 h 9180744"/>
              <a:gd name="connsiteX1" fmla="*/ 0 w 5143500"/>
              <a:gd name="connsiteY1" fmla="*/ 9180744 h 9180744"/>
              <a:gd name="connsiteX2" fmla="*/ 5143500 w 5143500"/>
              <a:gd name="connsiteY2" fmla="*/ 9144000 h 9180744"/>
              <a:gd name="connsiteX3" fmla="*/ 3759541 w 5143500"/>
              <a:gd name="connsiteY3" fmla="*/ 0 h 9180744"/>
            </a:gdLst>
            <a:ahLst/>
            <a:cxnLst>
              <a:cxn ang="0">
                <a:pos x="connsiteX0" y="connsiteY0"/>
              </a:cxn>
              <a:cxn ang="0">
                <a:pos x="connsiteX1" y="connsiteY1"/>
              </a:cxn>
              <a:cxn ang="0">
                <a:pos x="connsiteX2" y="connsiteY2"/>
              </a:cxn>
              <a:cxn ang="0">
                <a:pos x="connsiteX3" y="connsiteY3"/>
              </a:cxn>
            </a:cxnLst>
            <a:rect l="l" t="t" r="r" b="b"/>
            <a:pathLst>
              <a:path w="5143500" h="9180744">
                <a:moveTo>
                  <a:pt x="0" y="6253314"/>
                </a:moveTo>
                <a:lnTo>
                  <a:pt x="0" y="9180744"/>
                </a:lnTo>
                <a:lnTo>
                  <a:pt x="5143500" y="9144000"/>
                </a:lnTo>
                <a:lnTo>
                  <a:pt x="3759541" y="0"/>
                </a:lnTo>
                <a:close/>
              </a:path>
            </a:pathLst>
          </a:cu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pic>
        <p:nvPicPr>
          <p:cNvPr id="4" name="Picture Placeholder 3"/>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val="0"/>
              </a:ext>
            </a:extLst>
          </a:blip>
          <a:srcRect l="22709" r="22709"/>
          <a:stretch>
            <a:fillRect/>
          </a:stretch>
        </p:blipFill>
        <p:spPr/>
      </p:pic>
      <p:pic>
        <p:nvPicPr>
          <p:cNvPr id="76" name="Picture 7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18920">
            <a:off x="-460108" y="776630"/>
            <a:ext cx="3625789" cy="4618939"/>
          </a:xfrm>
          <a:prstGeom prst="rect">
            <a:avLst/>
          </a:prstGeom>
        </p:spPr>
      </p:pic>
      <p:pic>
        <p:nvPicPr>
          <p:cNvPr id="22" name="Picture Placeholder 21"/>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2626" r="2626"/>
          <a:stretch>
            <a:fillRect/>
          </a:stretch>
        </p:blipFill>
        <p:spPr/>
      </p:pic>
      <p:sp>
        <p:nvSpPr>
          <p:cNvPr id="32" name="Inhaltsplatzhalter 4"/>
          <p:cNvSpPr txBox="1">
            <a:spLocks/>
          </p:cNvSpPr>
          <p:nvPr/>
        </p:nvSpPr>
        <p:spPr>
          <a:xfrm>
            <a:off x="3267075" y="1620062"/>
            <a:ext cx="3305175" cy="112184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700" dirty="0">
                <a:latin typeface="Arial" panose="020B0604020202020204" pitchFamily="34" charset="0"/>
                <a:cs typeface="Arial" panose="020B0604020202020204" pitchFamily="34" charset="0"/>
              </a:rPr>
              <a:t>The Best App</a:t>
            </a:r>
            <a:br>
              <a:rPr lang="en-US" sz="2700" dirty="0">
                <a:latin typeface="Arial" panose="020B0604020202020204" pitchFamily="34" charset="0"/>
                <a:cs typeface="Arial" panose="020B0604020202020204" pitchFamily="34" charset="0"/>
              </a:rPr>
            </a:br>
            <a:r>
              <a:rPr lang="en-US" sz="2700" dirty="0">
                <a:latin typeface="Arial" panose="020B0604020202020204" pitchFamily="34" charset="0"/>
                <a:cs typeface="Arial" panose="020B0604020202020204" pitchFamily="34" charset="0"/>
              </a:rPr>
              <a:t>Showcase Anywhere,</a:t>
            </a:r>
            <a:br>
              <a:rPr lang="en-US" sz="2700" dirty="0">
                <a:latin typeface="Arial" panose="020B0604020202020204" pitchFamily="34" charset="0"/>
                <a:cs typeface="Arial" panose="020B0604020202020204" pitchFamily="34" charset="0"/>
              </a:rPr>
            </a:br>
            <a:r>
              <a:rPr lang="en-US" sz="2700" dirty="0">
                <a:latin typeface="Arial" panose="020B0604020202020204" pitchFamily="34" charset="0"/>
                <a:cs typeface="Arial" panose="020B0604020202020204" pitchFamily="34" charset="0"/>
              </a:rPr>
              <a:t>Anytime</a:t>
            </a:r>
          </a:p>
        </p:txBody>
      </p:sp>
      <p:sp>
        <p:nvSpPr>
          <p:cNvPr id="33" name="Inhaltsplatzhalter 4"/>
          <p:cNvSpPr txBox="1">
            <a:spLocks/>
          </p:cNvSpPr>
          <p:nvPr/>
        </p:nvSpPr>
        <p:spPr>
          <a:xfrm>
            <a:off x="3267075" y="2926991"/>
            <a:ext cx="3305175" cy="20774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500" dirty="0">
                <a:latin typeface="Arial" panose="020B0604020202020204" pitchFamily="34" charset="0"/>
                <a:cs typeface="Arial" panose="020B0604020202020204" pitchFamily="34" charset="0"/>
              </a:rPr>
              <a:t>Interactive, Innovative, Irresistible</a:t>
            </a:r>
          </a:p>
        </p:txBody>
      </p:sp>
      <p:grpSp>
        <p:nvGrpSpPr>
          <p:cNvPr id="54" name="Group 53"/>
          <p:cNvGrpSpPr/>
          <p:nvPr/>
        </p:nvGrpSpPr>
        <p:grpSpPr>
          <a:xfrm>
            <a:off x="3205163" y="3363340"/>
            <a:ext cx="1023938" cy="433362"/>
            <a:chOff x="4194668" y="3260727"/>
            <a:chExt cx="1532688" cy="648682"/>
          </a:xfrm>
        </p:grpSpPr>
        <p:sp>
          <p:nvSpPr>
            <p:cNvPr id="55" name="Rounded Rectangle 54"/>
            <p:cNvSpPr/>
            <p:nvPr/>
          </p:nvSpPr>
          <p:spPr>
            <a:xfrm>
              <a:off x="4194668" y="3260727"/>
              <a:ext cx="1532688" cy="648682"/>
            </a:xfrm>
            <a:prstGeom prst="roundRect">
              <a:avLst>
                <a:gd name="adj" fmla="val 49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p>
          </p:txBody>
        </p:sp>
        <p:sp>
          <p:nvSpPr>
            <p:cNvPr id="56" name="Inhaltsplatzhalter 4"/>
            <p:cNvSpPr txBox="1">
              <a:spLocks/>
            </p:cNvSpPr>
            <p:nvPr/>
          </p:nvSpPr>
          <p:spPr>
            <a:xfrm>
              <a:off x="4708385" y="3432721"/>
              <a:ext cx="834532" cy="29542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525" dirty="0">
                  <a:latin typeface="Arial" panose="020B0604020202020204" pitchFamily="34" charset="0"/>
                  <a:cs typeface="Arial" panose="020B0604020202020204" pitchFamily="34" charset="0"/>
                </a:rPr>
                <a:t>Download on the</a:t>
              </a:r>
              <a:r>
                <a:rPr lang="en-US" sz="900" dirty="0">
                  <a:latin typeface="Arial" panose="020B0604020202020204" pitchFamily="34" charset="0"/>
                  <a:cs typeface="Arial" panose="020B0604020202020204" pitchFamily="34" charset="0"/>
                </a:rPr>
                <a:t/>
              </a:r>
              <a:br>
                <a:rPr lang="en-US" sz="900" dirty="0">
                  <a:latin typeface="Arial" panose="020B0604020202020204" pitchFamily="34" charset="0"/>
                  <a:cs typeface="Arial" panose="020B0604020202020204" pitchFamily="34" charset="0"/>
                </a:rPr>
              </a:br>
              <a:r>
                <a:rPr lang="en-US" sz="900" dirty="0">
                  <a:latin typeface="Arial" panose="020B0604020202020204" pitchFamily="34" charset="0"/>
                  <a:cs typeface="Arial" panose="020B0604020202020204" pitchFamily="34" charset="0"/>
                </a:rPr>
                <a:t>App Store</a:t>
              </a:r>
            </a:p>
          </p:txBody>
        </p:sp>
        <p:grpSp>
          <p:nvGrpSpPr>
            <p:cNvPr id="57" name="Group 56"/>
            <p:cNvGrpSpPr/>
            <p:nvPr/>
          </p:nvGrpSpPr>
          <p:grpSpPr>
            <a:xfrm>
              <a:off x="4303068" y="3403488"/>
              <a:ext cx="296917" cy="363161"/>
              <a:chOff x="4232275" y="3240088"/>
              <a:chExt cx="1195388" cy="1462087"/>
            </a:xfrm>
            <a:solidFill>
              <a:schemeClr val="bg1"/>
            </a:solidFill>
          </p:grpSpPr>
          <p:sp>
            <p:nvSpPr>
              <p:cNvPr id="58" name="Freeform 6"/>
              <p:cNvSpPr>
                <a:spLocks/>
              </p:cNvSpPr>
              <p:nvPr/>
            </p:nvSpPr>
            <p:spPr bwMode="auto">
              <a:xfrm>
                <a:off x="4232275" y="3586163"/>
                <a:ext cx="1195388" cy="1116012"/>
              </a:xfrm>
              <a:custGeom>
                <a:avLst/>
                <a:gdLst>
                  <a:gd name="T0" fmla="*/ 2252 w 3012"/>
                  <a:gd name="T1" fmla="*/ 5 h 2812"/>
                  <a:gd name="T2" fmla="*/ 2389 w 3012"/>
                  <a:gd name="T3" fmla="*/ 25 h 2812"/>
                  <a:gd name="T4" fmla="*/ 2560 w 3012"/>
                  <a:gd name="T5" fmla="*/ 82 h 2812"/>
                  <a:gd name="T6" fmla="*/ 2743 w 3012"/>
                  <a:gd name="T7" fmla="*/ 193 h 2812"/>
                  <a:gd name="T8" fmla="*/ 2911 w 3012"/>
                  <a:gd name="T9" fmla="*/ 376 h 2812"/>
                  <a:gd name="T10" fmla="*/ 2903 w 3012"/>
                  <a:gd name="T11" fmla="*/ 419 h 2812"/>
                  <a:gd name="T12" fmla="*/ 2854 w 3012"/>
                  <a:gd name="T13" fmla="*/ 452 h 2812"/>
                  <a:gd name="T14" fmla="*/ 2756 w 3012"/>
                  <a:gd name="T15" fmla="*/ 536 h 2812"/>
                  <a:gd name="T16" fmla="*/ 2648 w 3012"/>
                  <a:gd name="T17" fmla="*/ 669 h 2812"/>
                  <a:gd name="T18" fmla="*/ 2560 w 3012"/>
                  <a:gd name="T19" fmla="*/ 850 h 2812"/>
                  <a:gd name="T20" fmla="*/ 2525 w 3012"/>
                  <a:gd name="T21" fmla="*/ 1082 h 2812"/>
                  <a:gd name="T22" fmla="*/ 2561 w 3012"/>
                  <a:gd name="T23" fmla="*/ 1317 h 2812"/>
                  <a:gd name="T24" fmla="*/ 2646 w 3012"/>
                  <a:gd name="T25" fmla="*/ 1497 h 2812"/>
                  <a:gd name="T26" fmla="*/ 2757 w 3012"/>
                  <a:gd name="T27" fmla="*/ 1631 h 2812"/>
                  <a:gd name="T28" fmla="*/ 2868 w 3012"/>
                  <a:gd name="T29" fmla="*/ 1720 h 2812"/>
                  <a:gd name="T30" fmla="*/ 2957 w 3012"/>
                  <a:gd name="T31" fmla="*/ 1772 h 2812"/>
                  <a:gd name="T32" fmla="*/ 2993 w 3012"/>
                  <a:gd name="T33" fmla="*/ 1788 h 2812"/>
                  <a:gd name="T34" fmla="*/ 3010 w 3012"/>
                  <a:gd name="T35" fmla="*/ 1804 h 2812"/>
                  <a:gd name="T36" fmla="*/ 3002 w 3012"/>
                  <a:gd name="T37" fmla="*/ 1853 h 2812"/>
                  <a:gd name="T38" fmla="*/ 2949 w 3012"/>
                  <a:gd name="T39" fmla="*/ 1992 h 2812"/>
                  <a:gd name="T40" fmla="*/ 2856 w 3012"/>
                  <a:gd name="T41" fmla="*/ 2186 h 2812"/>
                  <a:gd name="T42" fmla="*/ 2728 w 3012"/>
                  <a:gd name="T43" fmla="*/ 2389 h 2812"/>
                  <a:gd name="T44" fmla="*/ 2611 w 3012"/>
                  <a:gd name="T45" fmla="*/ 2548 h 2812"/>
                  <a:gd name="T46" fmla="*/ 2476 w 3012"/>
                  <a:gd name="T47" fmla="*/ 2687 h 2812"/>
                  <a:gd name="T48" fmla="*/ 2317 w 3012"/>
                  <a:gd name="T49" fmla="*/ 2781 h 2812"/>
                  <a:gd name="T50" fmla="*/ 2132 w 3012"/>
                  <a:gd name="T51" fmla="*/ 2806 h 2812"/>
                  <a:gd name="T52" fmla="*/ 1979 w 3012"/>
                  <a:gd name="T53" fmla="*/ 2775 h 2812"/>
                  <a:gd name="T54" fmla="*/ 1851 w 3012"/>
                  <a:gd name="T55" fmla="*/ 2724 h 2812"/>
                  <a:gd name="T56" fmla="*/ 1712 w 3012"/>
                  <a:gd name="T57" fmla="*/ 2677 h 2812"/>
                  <a:gd name="T58" fmla="*/ 1526 w 3012"/>
                  <a:gd name="T59" fmla="*/ 2664 h 2812"/>
                  <a:gd name="T60" fmla="*/ 1359 w 3012"/>
                  <a:gd name="T61" fmla="*/ 2699 h 2812"/>
                  <a:gd name="T62" fmla="*/ 1222 w 3012"/>
                  <a:gd name="T63" fmla="*/ 2754 h 2812"/>
                  <a:gd name="T64" fmla="*/ 1074 w 3012"/>
                  <a:gd name="T65" fmla="*/ 2801 h 2812"/>
                  <a:gd name="T66" fmla="*/ 921 w 3012"/>
                  <a:gd name="T67" fmla="*/ 2809 h 2812"/>
                  <a:gd name="T68" fmla="*/ 738 w 3012"/>
                  <a:gd name="T69" fmla="*/ 2735 h 2812"/>
                  <a:gd name="T70" fmla="*/ 574 w 3012"/>
                  <a:gd name="T71" fmla="*/ 2588 h 2812"/>
                  <a:gd name="T72" fmla="*/ 424 w 3012"/>
                  <a:gd name="T73" fmla="*/ 2393 h 2812"/>
                  <a:gd name="T74" fmla="*/ 260 w 3012"/>
                  <a:gd name="T75" fmla="*/ 2131 h 2812"/>
                  <a:gd name="T76" fmla="*/ 123 w 3012"/>
                  <a:gd name="T77" fmla="*/ 1813 h 2812"/>
                  <a:gd name="T78" fmla="*/ 32 w 3012"/>
                  <a:gd name="T79" fmla="*/ 1470 h 2812"/>
                  <a:gd name="T80" fmla="*/ 0 w 3012"/>
                  <a:gd name="T81" fmla="*/ 1122 h 2812"/>
                  <a:gd name="T82" fmla="*/ 37 w 3012"/>
                  <a:gd name="T83" fmla="*/ 786 h 2812"/>
                  <a:gd name="T84" fmla="*/ 156 w 3012"/>
                  <a:gd name="T85" fmla="*/ 481 h 2812"/>
                  <a:gd name="T86" fmla="*/ 341 w 3012"/>
                  <a:gd name="T87" fmla="*/ 250 h 2812"/>
                  <a:gd name="T88" fmla="*/ 582 w 3012"/>
                  <a:gd name="T89" fmla="*/ 91 h 2812"/>
                  <a:gd name="T90" fmla="*/ 859 w 3012"/>
                  <a:gd name="T91" fmla="*/ 16 h 2812"/>
                  <a:gd name="T92" fmla="*/ 1054 w 3012"/>
                  <a:gd name="T93" fmla="*/ 23 h 2812"/>
                  <a:gd name="T94" fmla="*/ 1267 w 3012"/>
                  <a:gd name="T95" fmla="*/ 88 h 2812"/>
                  <a:gd name="T96" fmla="*/ 1433 w 3012"/>
                  <a:gd name="T97" fmla="*/ 151 h 2812"/>
                  <a:gd name="T98" fmla="*/ 1556 w 3012"/>
                  <a:gd name="T99" fmla="*/ 167 h 2812"/>
                  <a:gd name="T100" fmla="*/ 1694 w 3012"/>
                  <a:gd name="T101" fmla="*/ 124 h 2812"/>
                  <a:gd name="T102" fmla="*/ 1906 w 3012"/>
                  <a:gd name="T103" fmla="*/ 45 h 2812"/>
                  <a:gd name="T104" fmla="*/ 2166 w 3012"/>
                  <a:gd name="T105" fmla="*/ 0 h 2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12" h="2812">
                    <a:moveTo>
                      <a:pt x="2166" y="0"/>
                    </a:moveTo>
                    <a:lnTo>
                      <a:pt x="2196" y="2"/>
                    </a:lnTo>
                    <a:lnTo>
                      <a:pt x="2226" y="4"/>
                    </a:lnTo>
                    <a:lnTo>
                      <a:pt x="2252" y="5"/>
                    </a:lnTo>
                    <a:lnTo>
                      <a:pt x="2281" y="8"/>
                    </a:lnTo>
                    <a:lnTo>
                      <a:pt x="2313" y="12"/>
                    </a:lnTo>
                    <a:lnTo>
                      <a:pt x="2349" y="17"/>
                    </a:lnTo>
                    <a:lnTo>
                      <a:pt x="2389" y="25"/>
                    </a:lnTo>
                    <a:lnTo>
                      <a:pt x="2429" y="35"/>
                    </a:lnTo>
                    <a:lnTo>
                      <a:pt x="2472" y="49"/>
                    </a:lnTo>
                    <a:lnTo>
                      <a:pt x="2515" y="63"/>
                    </a:lnTo>
                    <a:lnTo>
                      <a:pt x="2560" y="82"/>
                    </a:lnTo>
                    <a:lnTo>
                      <a:pt x="2606" y="105"/>
                    </a:lnTo>
                    <a:lnTo>
                      <a:pt x="2652" y="129"/>
                    </a:lnTo>
                    <a:lnTo>
                      <a:pt x="2697" y="160"/>
                    </a:lnTo>
                    <a:lnTo>
                      <a:pt x="2743" y="193"/>
                    </a:lnTo>
                    <a:lnTo>
                      <a:pt x="2787" y="231"/>
                    </a:lnTo>
                    <a:lnTo>
                      <a:pt x="2830" y="274"/>
                    </a:lnTo>
                    <a:lnTo>
                      <a:pt x="2872" y="322"/>
                    </a:lnTo>
                    <a:lnTo>
                      <a:pt x="2911" y="376"/>
                    </a:lnTo>
                    <a:lnTo>
                      <a:pt x="2917" y="387"/>
                    </a:lnTo>
                    <a:lnTo>
                      <a:pt x="2916" y="398"/>
                    </a:lnTo>
                    <a:lnTo>
                      <a:pt x="2911" y="410"/>
                    </a:lnTo>
                    <a:lnTo>
                      <a:pt x="2903" y="419"/>
                    </a:lnTo>
                    <a:lnTo>
                      <a:pt x="2900" y="420"/>
                    </a:lnTo>
                    <a:lnTo>
                      <a:pt x="2888" y="428"/>
                    </a:lnTo>
                    <a:lnTo>
                      <a:pt x="2872" y="439"/>
                    </a:lnTo>
                    <a:lnTo>
                      <a:pt x="2854" y="452"/>
                    </a:lnTo>
                    <a:lnTo>
                      <a:pt x="2831" y="469"/>
                    </a:lnTo>
                    <a:lnTo>
                      <a:pt x="2808" y="488"/>
                    </a:lnTo>
                    <a:lnTo>
                      <a:pt x="2782" y="511"/>
                    </a:lnTo>
                    <a:lnTo>
                      <a:pt x="2756" y="536"/>
                    </a:lnTo>
                    <a:lnTo>
                      <a:pt x="2728" y="564"/>
                    </a:lnTo>
                    <a:lnTo>
                      <a:pt x="2701" y="596"/>
                    </a:lnTo>
                    <a:lnTo>
                      <a:pt x="2673" y="631"/>
                    </a:lnTo>
                    <a:lnTo>
                      <a:pt x="2648" y="669"/>
                    </a:lnTo>
                    <a:lnTo>
                      <a:pt x="2623" y="709"/>
                    </a:lnTo>
                    <a:lnTo>
                      <a:pt x="2599" y="754"/>
                    </a:lnTo>
                    <a:lnTo>
                      <a:pt x="2578" y="801"/>
                    </a:lnTo>
                    <a:lnTo>
                      <a:pt x="2560" y="850"/>
                    </a:lnTo>
                    <a:lnTo>
                      <a:pt x="2546" y="904"/>
                    </a:lnTo>
                    <a:lnTo>
                      <a:pt x="2534" y="960"/>
                    </a:lnTo>
                    <a:lnTo>
                      <a:pt x="2528" y="1020"/>
                    </a:lnTo>
                    <a:lnTo>
                      <a:pt x="2525" y="1082"/>
                    </a:lnTo>
                    <a:lnTo>
                      <a:pt x="2529" y="1146"/>
                    </a:lnTo>
                    <a:lnTo>
                      <a:pt x="2535" y="1207"/>
                    </a:lnTo>
                    <a:lnTo>
                      <a:pt x="2547" y="1263"/>
                    </a:lnTo>
                    <a:lnTo>
                      <a:pt x="2561" y="1317"/>
                    </a:lnTo>
                    <a:lnTo>
                      <a:pt x="2578" y="1366"/>
                    </a:lnTo>
                    <a:lnTo>
                      <a:pt x="2599" y="1413"/>
                    </a:lnTo>
                    <a:lnTo>
                      <a:pt x="2622" y="1457"/>
                    </a:lnTo>
                    <a:lnTo>
                      <a:pt x="2646" y="1497"/>
                    </a:lnTo>
                    <a:lnTo>
                      <a:pt x="2672" y="1535"/>
                    </a:lnTo>
                    <a:lnTo>
                      <a:pt x="2700" y="1570"/>
                    </a:lnTo>
                    <a:lnTo>
                      <a:pt x="2728" y="1602"/>
                    </a:lnTo>
                    <a:lnTo>
                      <a:pt x="2757" y="1631"/>
                    </a:lnTo>
                    <a:lnTo>
                      <a:pt x="2786" y="1656"/>
                    </a:lnTo>
                    <a:lnTo>
                      <a:pt x="2815" y="1680"/>
                    </a:lnTo>
                    <a:lnTo>
                      <a:pt x="2842" y="1701"/>
                    </a:lnTo>
                    <a:lnTo>
                      <a:pt x="2868" y="1720"/>
                    </a:lnTo>
                    <a:lnTo>
                      <a:pt x="2894" y="1736"/>
                    </a:lnTo>
                    <a:lnTo>
                      <a:pt x="2917" y="1751"/>
                    </a:lnTo>
                    <a:lnTo>
                      <a:pt x="2938" y="1762"/>
                    </a:lnTo>
                    <a:lnTo>
                      <a:pt x="2957" y="1772"/>
                    </a:lnTo>
                    <a:lnTo>
                      <a:pt x="2972" y="1779"/>
                    </a:lnTo>
                    <a:lnTo>
                      <a:pt x="2984" y="1784"/>
                    </a:lnTo>
                    <a:lnTo>
                      <a:pt x="2992" y="1788"/>
                    </a:lnTo>
                    <a:lnTo>
                      <a:pt x="2993" y="1788"/>
                    </a:lnTo>
                    <a:lnTo>
                      <a:pt x="2994" y="1789"/>
                    </a:lnTo>
                    <a:lnTo>
                      <a:pt x="2994" y="1789"/>
                    </a:lnTo>
                    <a:lnTo>
                      <a:pt x="3003" y="1795"/>
                    </a:lnTo>
                    <a:lnTo>
                      <a:pt x="3010" y="1804"/>
                    </a:lnTo>
                    <a:lnTo>
                      <a:pt x="3012" y="1815"/>
                    </a:lnTo>
                    <a:lnTo>
                      <a:pt x="3010" y="1826"/>
                    </a:lnTo>
                    <a:lnTo>
                      <a:pt x="3010" y="1829"/>
                    </a:lnTo>
                    <a:lnTo>
                      <a:pt x="3002" y="1853"/>
                    </a:lnTo>
                    <a:lnTo>
                      <a:pt x="2992" y="1881"/>
                    </a:lnTo>
                    <a:lnTo>
                      <a:pt x="2981" y="1914"/>
                    </a:lnTo>
                    <a:lnTo>
                      <a:pt x="2966" y="1951"/>
                    </a:lnTo>
                    <a:lnTo>
                      <a:pt x="2949" y="1992"/>
                    </a:lnTo>
                    <a:lnTo>
                      <a:pt x="2930" y="2037"/>
                    </a:lnTo>
                    <a:lnTo>
                      <a:pt x="2908" y="2084"/>
                    </a:lnTo>
                    <a:lnTo>
                      <a:pt x="2883" y="2134"/>
                    </a:lnTo>
                    <a:lnTo>
                      <a:pt x="2856" y="2186"/>
                    </a:lnTo>
                    <a:lnTo>
                      <a:pt x="2825" y="2238"/>
                    </a:lnTo>
                    <a:lnTo>
                      <a:pt x="2792" y="2293"/>
                    </a:lnTo>
                    <a:lnTo>
                      <a:pt x="2755" y="2348"/>
                    </a:lnTo>
                    <a:lnTo>
                      <a:pt x="2728" y="2389"/>
                    </a:lnTo>
                    <a:lnTo>
                      <a:pt x="2700" y="2429"/>
                    </a:lnTo>
                    <a:lnTo>
                      <a:pt x="2671" y="2469"/>
                    </a:lnTo>
                    <a:lnTo>
                      <a:pt x="2642" y="2510"/>
                    </a:lnTo>
                    <a:lnTo>
                      <a:pt x="2611" y="2548"/>
                    </a:lnTo>
                    <a:lnTo>
                      <a:pt x="2579" y="2586"/>
                    </a:lnTo>
                    <a:lnTo>
                      <a:pt x="2547" y="2622"/>
                    </a:lnTo>
                    <a:lnTo>
                      <a:pt x="2512" y="2655"/>
                    </a:lnTo>
                    <a:lnTo>
                      <a:pt x="2476" y="2687"/>
                    </a:lnTo>
                    <a:lnTo>
                      <a:pt x="2439" y="2716"/>
                    </a:lnTo>
                    <a:lnTo>
                      <a:pt x="2401" y="2742"/>
                    </a:lnTo>
                    <a:lnTo>
                      <a:pt x="2359" y="2763"/>
                    </a:lnTo>
                    <a:lnTo>
                      <a:pt x="2317" y="2781"/>
                    </a:lnTo>
                    <a:lnTo>
                      <a:pt x="2273" y="2794"/>
                    </a:lnTo>
                    <a:lnTo>
                      <a:pt x="2226" y="2803"/>
                    </a:lnTo>
                    <a:lnTo>
                      <a:pt x="2177" y="2807"/>
                    </a:lnTo>
                    <a:lnTo>
                      <a:pt x="2132" y="2806"/>
                    </a:lnTo>
                    <a:lnTo>
                      <a:pt x="2089" y="2802"/>
                    </a:lnTo>
                    <a:lnTo>
                      <a:pt x="2050" y="2796"/>
                    </a:lnTo>
                    <a:lnTo>
                      <a:pt x="2014" y="2787"/>
                    </a:lnTo>
                    <a:lnTo>
                      <a:pt x="1979" y="2775"/>
                    </a:lnTo>
                    <a:lnTo>
                      <a:pt x="1947" y="2763"/>
                    </a:lnTo>
                    <a:lnTo>
                      <a:pt x="1914" y="2751"/>
                    </a:lnTo>
                    <a:lnTo>
                      <a:pt x="1884" y="2737"/>
                    </a:lnTo>
                    <a:lnTo>
                      <a:pt x="1851" y="2724"/>
                    </a:lnTo>
                    <a:lnTo>
                      <a:pt x="1819" y="2710"/>
                    </a:lnTo>
                    <a:lnTo>
                      <a:pt x="1785" y="2698"/>
                    </a:lnTo>
                    <a:lnTo>
                      <a:pt x="1749" y="2687"/>
                    </a:lnTo>
                    <a:lnTo>
                      <a:pt x="1712" y="2677"/>
                    </a:lnTo>
                    <a:lnTo>
                      <a:pt x="1671" y="2670"/>
                    </a:lnTo>
                    <a:lnTo>
                      <a:pt x="1626" y="2664"/>
                    </a:lnTo>
                    <a:lnTo>
                      <a:pt x="1578" y="2663"/>
                    </a:lnTo>
                    <a:lnTo>
                      <a:pt x="1526" y="2664"/>
                    </a:lnTo>
                    <a:lnTo>
                      <a:pt x="1479" y="2670"/>
                    </a:lnTo>
                    <a:lnTo>
                      <a:pt x="1436" y="2678"/>
                    </a:lnTo>
                    <a:lnTo>
                      <a:pt x="1396" y="2687"/>
                    </a:lnTo>
                    <a:lnTo>
                      <a:pt x="1359" y="2699"/>
                    </a:lnTo>
                    <a:lnTo>
                      <a:pt x="1323" y="2712"/>
                    </a:lnTo>
                    <a:lnTo>
                      <a:pt x="1290" y="2725"/>
                    </a:lnTo>
                    <a:lnTo>
                      <a:pt x="1256" y="2740"/>
                    </a:lnTo>
                    <a:lnTo>
                      <a:pt x="1222" y="2754"/>
                    </a:lnTo>
                    <a:lnTo>
                      <a:pt x="1187" y="2768"/>
                    </a:lnTo>
                    <a:lnTo>
                      <a:pt x="1152" y="2780"/>
                    </a:lnTo>
                    <a:lnTo>
                      <a:pt x="1113" y="2792"/>
                    </a:lnTo>
                    <a:lnTo>
                      <a:pt x="1074" y="2801"/>
                    </a:lnTo>
                    <a:lnTo>
                      <a:pt x="1030" y="2808"/>
                    </a:lnTo>
                    <a:lnTo>
                      <a:pt x="984" y="2811"/>
                    </a:lnTo>
                    <a:lnTo>
                      <a:pt x="971" y="2812"/>
                    </a:lnTo>
                    <a:lnTo>
                      <a:pt x="921" y="2809"/>
                    </a:lnTo>
                    <a:lnTo>
                      <a:pt x="872" y="2799"/>
                    </a:lnTo>
                    <a:lnTo>
                      <a:pt x="826" y="2783"/>
                    </a:lnTo>
                    <a:lnTo>
                      <a:pt x="780" y="2762"/>
                    </a:lnTo>
                    <a:lnTo>
                      <a:pt x="738" y="2735"/>
                    </a:lnTo>
                    <a:lnTo>
                      <a:pt x="695" y="2705"/>
                    </a:lnTo>
                    <a:lnTo>
                      <a:pt x="654" y="2669"/>
                    </a:lnTo>
                    <a:lnTo>
                      <a:pt x="613" y="2630"/>
                    </a:lnTo>
                    <a:lnTo>
                      <a:pt x="574" y="2588"/>
                    </a:lnTo>
                    <a:lnTo>
                      <a:pt x="536" y="2542"/>
                    </a:lnTo>
                    <a:lnTo>
                      <a:pt x="498" y="2494"/>
                    </a:lnTo>
                    <a:lnTo>
                      <a:pt x="461" y="2445"/>
                    </a:lnTo>
                    <a:lnTo>
                      <a:pt x="424" y="2393"/>
                    </a:lnTo>
                    <a:lnTo>
                      <a:pt x="387" y="2340"/>
                    </a:lnTo>
                    <a:lnTo>
                      <a:pt x="342" y="2273"/>
                    </a:lnTo>
                    <a:lnTo>
                      <a:pt x="300" y="2204"/>
                    </a:lnTo>
                    <a:lnTo>
                      <a:pt x="260" y="2131"/>
                    </a:lnTo>
                    <a:lnTo>
                      <a:pt x="222" y="2054"/>
                    </a:lnTo>
                    <a:lnTo>
                      <a:pt x="186" y="1976"/>
                    </a:lnTo>
                    <a:lnTo>
                      <a:pt x="154" y="1895"/>
                    </a:lnTo>
                    <a:lnTo>
                      <a:pt x="123" y="1813"/>
                    </a:lnTo>
                    <a:lnTo>
                      <a:pt x="95" y="1729"/>
                    </a:lnTo>
                    <a:lnTo>
                      <a:pt x="71" y="1644"/>
                    </a:lnTo>
                    <a:lnTo>
                      <a:pt x="50" y="1558"/>
                    </a:lnTo>
                    <a:lnTo>
                      <a:pt x="32" y="1470"/>
                    </a:lnTo>
                    <a:lnTo>
                      <a:pt x="18" y="1383"/>
                    </a:lnTo>
                    <a:lnTo>
                      <a:pt x="8" y="1295"/>
                    </a:lnTo>
                    <a:lnTo>
                      <a:pt x="2" y="1209"/>
                    </a:lnTo>
                    <a:lnTo>
                      <a:pt x="0" y="1122"/>
                    </a:lnTo>
                    <a:lnTo>
                      <a:pt x="2" y="1036"/>
                    </a:lnTo>
                    <a:lnTo>
                      <a:pt x="9" y="951"/>
                    </a:lnTo>
                    <a:lnTo>
                      <a:pt x="21" y="867"/>
                    </a:lnTo>
                    <a:lnTo>
                      <a:pt x="37" y="786"/>
                    </a:lnTo>
                    <a:lnTo>
                      <a:pt x="58" y="706"/>
                    </a:lnTo>
                    <a:lnTo>
                      <a:pt x="85" y="628"/>
                    </a:lnTo>
                    <a:lnTo>
                      <a:pt x="118" y="553"/>
                    </a:lnTo>
                    <a:lnTo>
                      <a:pt x="156" y="481"/>
                    </a:lnTo>
                    <a:lnTo>
                      <a:pt x="195" y="418"/>
                    </a:lnTo>
                    <a:lnTo>
                      <a:pt x="240" y="358"/>
                    </a:lnTo>
                    <a:lnTo>
                      <a:pt x="289" y="302"/>
                    </a:lnTo>
                    <a:lnTo>
                      <a:pt x="341" y="250"/>
                    </a:lnTo>
                    <a:lnTo>
                      <a:pt x="397" y="203"/>
                    </a:lnTo>
                    <a:lnTo>
                      <a:pt x="456" y="161"/>
                    </a:lnTo>
                    <a:lnTo>
                      <a:pt x="518" y="124"/>
                    </a:lnTo>
                    <a:lnTo>
                      <a:pt x="582" y="91"/>
                    </a:lnTo>
                    <a:lnTo>
                      <a:pt x="649" y="64"/>
                    </a:lnTo>
                    <a:lnTo>
                      <a:pt x="718" y="42"/>
                    </a:lnTo>
                    <a:lnTo>
                      <a:pt x="787" y="26"/>
                    </a:lnTo>
                    <a:lnTo>
                      <a:pt x="859" y="16"/>
                    </a:lnTo>
                    <a:lnTo>
                      <a:pt x="931" y="12"/>
                    </a:lnTo>
                    <a:lnTo>
                      <a:pt x="941" y="12"/>
                    </a:lnTo>
                    <a:lnTo>
                      <a:pt x="998" y="15"/>
                    </a:lnTo>
                    <a:lnTo>
                      <a:pt x="1054" y="23"/>
                    </a:lnTo>
                    <a:lnTo>
                      <a:pt x="1110" y="35"/>
                    </a:lnTo>
                    <a:lnTo>
                      <a:pt x="1164" y="51"/>
                    </a:lnTo>
                    <a:lnTo>
                      <a:pt x="1217" y="69"/>
                    </a:lnTo>
                    <a:lnTo>
                      <a:pt x="1267" y="88"/>
                    </a:lnTo>
                    <a:lnTo>
                      <a:pt x="1316" y="107"/>
                    </a:lnTo>
                    <a:lnTo>
                      <a:pt x="1358" y="124"/>
                    </a:lnTo>
                    <a:lnTo>
                      <a:pt x="1396" y="138"/>
                    </a:lnTo>
                    <a:lnTo>
                      <a:pt x="1433" y="151"/>
                    </a:lnTo>
                    <a:lnTo>
                      <a:pt x="1468" y="161"/>
                    </a:lnTo>
                    <a:lnTo>
                      <a:pt x="1500" y="167"/>
                    </a:lnTo>
                    <a:lnTo>
                      <a:pt x="1530" y="170"/>
                    </a:lnTo>
                    <a:lnTo>
                      <a:pt x="1556" y="167"/>
                    </a:lnTo>
                    <a:lnTo>
                      <a:pt x="1587" y="161"/>
                    </a:lnTo>
                    <a:lnTo>
                      <a:pt x="1620" y="152"/>
                    </a:lnTo>
                    <a:lnTo>
                      <a:pt x="1656" y="138"/>
                    </a:lnTo>
                    <a:lnTo>
                      <a:pt x="1694" y="124"/>
                    </a:lnTo>
                    <a:lnTo>
                      <a:pt x="1736" y="108"/>
                    </a:lnTo>
                    <a:lnTo>
                      <a:pt x="1790" y="87"/>
                    </a:lnTo>
                    <a:lnTo>
                      <a:pt x="1847" y="65"/>
                    </a:lnTo>
                    <a:lnTo>
                      <a:pt x="1906" y="45"/>
                    </a:lnTo>
                    <a:lnTo>
                      <a:pt x="1969" y="28"/>
                    </a:lnTo>
                    <a:lnTo>
                      <a:pt x="2033" y="14"/>
                    </a:lnTo>
                    <a:lnTo>
                      <a:pt x="2099" y="4"/>
                    </a:lnTo>
                    <a:lnTo>
                      <a:pt x="216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200"/>
              </a:p>
            </p:txBody>
          </p:sp>
          <p:sp>
            <p:nvSpPr>
              <p:cNvPr id="59" name="Freeform 7"/>
              <p:cNvSpPr>
                <a:spLocks/>
              </p:cNvSpPr>
              <p:nvPr/>
            </p:nvSpPr>
            <p:spPr bwMode="auto">
              <a:xfrm>
                <a:off x="4813300" y="3240088"/>
                <a:ext cx="315913" cy="355600"/>
              </a:xfrm>
              <a:custGeom>
                <a:avLst/>
                <a:gdLst>
                  <a:gd name="T0" fmla="*/ 759 w 795"/>
                  <a:gd name="T1" fmla="*/ 0 h 897"/>
                  <a:gd name="T2" fmla="*/ 770 w 795"/>
                  <a:gd name="T3" fmla="*/ 2 h 897"/>
                  <a:gd name="T4" fmla="*/ 780 w 795"/>
                  <a:gd name="T5" fmla="*/ 8 h 897"/>
                  <a:gd name="T6" fmla="*/ 787 w 795"/>
                  <a:gd name="T7" fmla="*/ 16 h 897"/>
                  <a:gd name="T8" fmla="*/ 790 w 795"/>
                  <a:gd name="T9" fmla="*/ 27 h 897"/>
                  <a:gd name="T10" fmla="*/ 795 w 795"/>
                  <a:gd name="T11" fmla="*/ 95 h 897"/>
                  <a:gd name="T12" fmla="*/ 791 w 795"/>
                  <a:gd name="T13" fmla="*/ 164 h 897"/>
                  <a:gd name="T14" fmla="*/ 781 w 795"/>
                  <a:gd name="T15" fmla="*/ 233 h 897"/>
                  <a:gd name="T16" fmla="*/ 766 w 795"/>
                  <a:gd name="T17" fmla="*/ 303 h 897"/>
                  <a:gd name="T18" fmla="*/ 743 w 795"/>
                  <a:gd name="T19" fmla="*/ 371 h 897"/>
                  <a:gd name="T20" fmla="*/ 715 w 795"/>
                  <a:gd name="T21" fmla="*/ 440 h 897"/>
                  <a:gd name="T22" fmla="*/ 680 w 795"/>
                  <a:gd name="T23" fmla="*/ 505 h 897"/>
                  <a:gd name="T24" fmla="*/ 640 w 795"/>
                  <a:gd name="T25" fmla="*/ 568 h 897"/>
                  <a:gd name="T26" fmla="*/ 595 w 795"/>
                  <a:gd name="T27" fmla="*/ 628 h 897"/>
                  <a:gd name="T28" fmla="*/ 553 w 795"/>
                  <a:gd name="T29" fmla="*/ 676 h 897"/>
                  <a:gd name="T30" fmla="*/ 505 w 795"/>
                  <a:gd name="T31" fmla="*/ 720 h 897"/>
                  <a:gd name="T32" fmla="*/ 456 w 795"/>
                  <a:gd name="T33" fmla="*/ 759 h 897"/>
                  <a:gd name="T34" fmla="*/ 405 w 795"/>
                  <a:gd name="T35" fmla="*/ 795 h 897"/>
                  <a:gd name="T36" fmla="*/ 351 w 795"/>
                  <a:gd name="T37" fmla="*/ 825 h 897"/>
                  <a:gd name="T38" fmla="*/ 296 w 795"/>
                  <a:gd name="T39" fmla="*/ 850 h 897"/>
                  <a:gd name="T40" fmla="*/ 240 w 795"/>
                  <a:gd name="T41" fmla="*/ 870 h 897"/>
                  <a:gd name="T42" fmla="*/ 184 w 795"/>
                  <a:gd name="T43" fmla="*/ 885 h 897"/>
                  <a:gd name="T44" fmla="*/ 126 w 795"/>
                  <a:gd name="T45" fmla="*/ 894 h 897"/>
                  <a:gd name="T46" fmla="*/ 70 w 795"/>
                  <a:gd name="T47" fmla="*/ 897 h 897"/>
                  <a:gd name="T48" fmla="*/ 31 w 795"/>
                  <a:gd name="T49" fmla="*/ 896 h 897"/>
                  <a:gd name="T50" fmla="*/ 19 w 795"/>
                  <a:gd name="T51" fmla="*/ 891 h 897"/>
                  <a:gd name="T52" fmla="*/ 9 w 795"/>
                  <a:gd name="T53" fmla="*/ 882 h 897"/>
                  <a:gd name="T54" fmla="*/ 4 w 795"/>
                  <a:gd name="T55" fmla="*/ 869 h 897"/>
                  <a:gd name="T56" fmla="*/ 0 w 795"/>
                  <a:gd name="T57" fmla="*/ 802 h 897"/>
                  <a:gd name="T58" fmla="*/ 2 w 795"/>
                  <a:gd name="T59" fmla="*/ 734 h 897"/>
                  <a:gd name="T60" fmla="*/ 12 w 795"/>
                  <a:gd name="T61" fmla="*/ 669 h 897"/>
                  <a:gd name="T62" fmla="*/ 28 w 795"/>
                  <a:gd name="T63" fmla="*/ 604 h 897"/>
                  <a:gd name="T64" fmla="*/ 49 w 795"/>
                  <a:gd name="T65" fmla="*/ 543 h 897"/>
                  <a:gd name="T66" fmla="*/ 75 w 795"/>
                  <a:gd name="T67" fmla="*/ 483 h 897"/>
                  <a:gd name="T68" fmla="*/ 104 w 795"/>
                  <a:gd name="T69" fmla="*/ 428 h 897"/>
                  <a:gd name="T70" fmla="*/ 135 w 795"/>
                  <a:gd name="T71" fmla="*/ 376 h 897"/>
                  <a:gd name="T72" fmla="*/ 169 w 795"/>
                  <a:gd name="T73" fmla="*/ 327 h 897"/>
                  <a:gd name="T74" fmla="*/ 204 w 795"/>
                  <a:gd name="T75" fmla="*/ 285 h 897"/>
                  <a:gd name="T76" fmla="*/ 248 w 795"/>
                  <a:gd name="T77" fmla="*/ 239 h 897"/>
                  <a:gd name="T78" fmla="*/ 296 w 795"/>
                  <a:gd name="T79" fmla="*/ 195 h 897"/>
                  <a:gd name="T80" fmla="*/ 347 w 795"/>
                  <a:gd name="T81" fmla="*/ 155 h 897"/>
                  <a:gd name="T82" fmla="*/ 403 w 795"/>
                  <a:gd name="T83" fmla="*/ 118 h 897"/>
                  <a:gd name="T84" fmla="*/ 461 w 795"/>
                  <a:gd name="T85" fmla="*/ 85 h 897"/>
                  <a:gd name="T86" fmla="*/ 521 w 795"/>
                  <a:gd name="T87" fmla="*/ 57 h 897"/>
                  <a:gd name="T88" fmla="*/ 581 w 795"/>
                  <a:gd name="T89" fmla="*/ 35 h 897"/>
                  <a:gd name="T90" fmla="*/ 641 w 795"/>
                  <a:gd name="T91" fmla="*/ 17 h 897"/>
                  <a:gd name="T92" fmla="*/ 701 w 795"/>
                  <a:gd name="T93" fmla="*/ 6 h 897"/>
                  <a:gd name="T94" fmla="*/ 759 w 795"/>
                  <a:gd name="T95"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5" h="897">
                    <a:moveTo>
                      <a:pt x="759" y="0"/>
                    </a:moveTo>
                    <a:lnTo>
                      <a:pt x="770" y="2"/>
                    </a:lnTo>
                    <a:lnTo>
                      <a:pt x="780" y="8"/>
                    </a:lnTo>
                    <a:lnTo>
                      <a:pt x="787" y="16"/>
                    </a:lnTo>
                    <a:lnTo>
                      <a:pt x="790" y="27"/>
                    </a:lnTo>
                    <a:lnTo>
                      <a:pt x="795" y="95"/>
                    </a:lnTo>
                    <a:lnTo>
                      <a:pt x="791" y="164"/>
                    </a:lnTo>
                    <a:lnTo>
                      <a:pt x="781" y="233"/>
                    </a:lnTo>
                    <a:lnTo>
                      <a:pt x="766" y="303"/>
                    </a:lnTo>
                    <a:lnTo>
                      <a:pt x="743" y="371"/>
                    </a:lnTo>
                    <a:lnTo>
                      <a:pt x="715" y="440"/>
                    </a:lnTo>
                    <a:lnTo>
                      <a:pt x="680" y="505"/>
                    </a:lnTo>
                    <a:lnTo>
                      <a:pt x="640" y="568"/>
                    </a:lnTo>
                    <a:lnTo>
                      <a:pt x="595" y="628"/>
                    </a:lnTo>
                    <a:lnTo>
                      <a:pt x="553" y="676"/>
                    </a:lnTo>
                    <a:lnTo>
                      <a:pt x="505" y="720"/>
                    </a:lnTo>
                    <a:lnTo>
                      <a:pt x="456" y="759"/>
                    </a:lnTo>
                    <a:lnTo>
                      <a:pt x="405" y="795"/>
                    </a:lnTo>
                    <a:lnTo>
                      <a:pt x="351" y="825"/>
                    </a:lnTo>
                    <a:lnTo>
                      <a:pt x="296" y="850"/>
                    </a:lnTo>
                    <a:lnTo>
                      <a:pt x="240" y="870"/>
                    </a:lnTo>
                    <a:lnTo>
                      <a:pt x="184" y="885"/>
                    </a:lnTo>
                    <a:lnTo>
                      <a:pt x="126" y="894"/>
                    </a:lnTo>
                    <a:lnTo>
                      <a:pt x="70" y="897"/>
                    </a:lnTo>
                    <a:lnTo>
                      <a:pt x="31" y="896"/>
                    </a:lnTo>
                    <a:lnTo>
                      <a:pt x="19" y="891"/>
                    </a:lnTo>
                    <a:lnTo>
                      <a:pt x="9" y="882"/>
                    </a:lnTo>
                    <a:lnTo>
                      <a:pt x="4" y="869"/>
                    </a:lnTo>
                    <a:lnTo>
                      <a:pt x="0" y="802"/>
                    </a:lnTo>
                    <a:lnTo>
                      <a:pt x="2" y="734"/>
                    </a:lnTo>
                    <a:lnTo>
                      <a:pt x="12" y="669"/>
                    </a:lnTo>
                    <a:lnTo>
                      <a:pt x="28" y="604"/>
                    </a:lnTo>
                    <a:lnTo>
                      <a:pt x="49" y="543"/>
                    </a:lnTo>
                    <a:lnTo>
                      <a:pt x="75" y="483"/>
                    </a:lnTo>
                    <a:lnTo>
                      <a:pt x="104" y="428"/>
                    </a:lnTo>
                    <a:lnTo>
                      <a:pt x="135" y="376"/>
                    </a:lnTo>
                    <a:lnTo>
                      <a:pt x="169" y="327"/>
                    </a:lnTo>
                    <a:lnTo>
                      <a:pt x="204" y="285"/>
                    </a:lnTo>
                    <a:lnTo>
                      <a:pt x="248" y="239"/>
                    </a:lnTo>
                    <a:lnTo>
                      <a:pt x="296" y="195"/>
                    </a:lnTo>
                    <a:lnTo>
                      <a:pt x="347" y="155"/>
                    </a:lnTo>
                    <a:lnTo>
                      <a:pt x="403" y="118"/>
                    </a:lnTo>
                    <a:lnTo>
                      <a:pt x="461" y="85"/>
                    </a:lnTo>
                    <a:lnTo>
                      <a:pt x="521" y="57"/>
                    </a:lnTo>
                    <a:lnTo>
                      <a:pt x="581" y="35"/>
                    </a:lnTo>
                    <a:lnTo>
                      <a:pt x="641" y="17"/>
                    </a:lnTo>
                    <a:lnTo>
                      <a:pt x="701" y="6"/>
                    </a:lnTo>
                    <a:lnTo>
                      <a:pt x="75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200"/>
              </a:p>
            </p:txBody>
          </p:sp>
        </p:grpSp>
      </p:grpSp>
      <p:grpSp>
        <p:nvGrpSpPr>
          <p:cNvPr id="60" name="Group 59"/>
          <p:cNvGrpSpPr/>
          <p:nvPr/>
        </p:nvGrpSpPr>
        <p:grpSpPr>
          <a:xfrm>
            <a:off x="4376737" y="3363340"/>
            <a:ext cx="995363" cy="433362"/>
            <a:chOff x="5754934" y="3260727"/>
            <a:chExt cx="1489916" cy="648682"/>
          </a:xfrm>
        </p:grpSpPr>
        <p:sp>
          <p:nvSpPr>
            <p:cNvPr id="61" name="Rounded Rectangle 60"/>
            <p:cNvSpPr/>
            <p:nvPr/>
          </p:nvSpPr>
          <p:spPr>
            <a:xfrm>
              <a:off x="5754934" y="3260727"/>
              <a:ext cx="1489916" cy="648682"/>
            </a:xfrm>
            <a:prstGeom prst="roundRect">
              <a:avLst>
                <a:gd name="adj" fmla="val 49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p>
          </p:txBody>
        </p:sp>
        <p:sp>
          <p:nvSpPr>
            <p:cNvPr id="62" name="Inhaltsplatzhalter 4"/>
            <p:cNvSpPr txBox="1">
              <a:spLocks/>
            </p:cNvSpPr>
            <p:nvPr/>
          </p:nvSpPr>
          <p:spPr>
            <a:xfrm>
              <a:off x="6234564" y="3446567"/>
              <a:ext cx="926448" cy="27987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525" dirty="0">
                  <a:latin typeface="Arial" panose="020B0604020202020204" pitchFamily="34" charset="0"/>
                  <a:cs typeface="Arial" panose="020B0604020202020204" pitchFamily="34" charset="0"/>
                </a:rPr>
                <a:t>Get it on</a:t>
              </a:r>
              <a:r>
                <a:rPr lang="en-US" sz="900" dirty="0">
                  <a:latin typeface="Arial" panose="020B0604020202020204" pitchFamily="34" charset="0"/>
                  <a:cs typeface="Arial" panose="020B0604020202020204" pitchFamily="34" charset="0"/>
                </a:rPr>
                <a:t/>
              </a:r>
              <a:br>
                <a:rPr lang="en-US" sz="900" dirty="0">
                  <a:latin typeface="Arial" panose="020B0604020202020204" pitchFamily="34" charset="0"/>
                  <a:cs typeface="Arial" panose="020B0604020202020204" pitchFamily="34" charset="0"/>
                </a:rPr>
              </a:br>
              <a:r>
                <a:rPr lang="en-US" sz="825" dirty="0">
                  <a:latin typeface="Arial" panose="020B0604020202020204" pitchFamily="34" charset="0"/>
                  <a:cs typeface="Arial" panose="020B0604020202020204" pitchFamily="34" charset="0"/>
                </a:rPr>
                <a:t>Google Play</a:t>
              </a:r>
            </a:p>
          </p:txBody>
        </p:sp>
        <p:grpSp>
          <p:nvGrpSpPr>
            <p:cNvPr id="63" name="Group 62"/>
            <p:cNvGrpSpPr/>
            <p:nvPr/>
          </p:nvGrpSpPr>
          <p:grpSpPr>
            <a:xfrm>
              <a:off x="5882844" y="3415272"/>
              <a:ext cx="306031" cy="339592"/>
              <a:chOff x="5622925" y="3411538"/>
              <a:chExt cx="854076" cy="947737"/>
            </a:xfrm>
            <a:solidFill>
              <a:schemeClr val="bg1"/>
            </a:solidFill>
          </p:grpSpPr>
          <p:sp>
            <p:nvSpPr>
              <p:cNvPr id="64" name="Freeform 12"/>
              <p:cNvSpPr>
                <a:spLocks/>
              </p:cNvSpPr>
              <p:nvPr/>
            </p:nvSpPr>
            <p:spPr bwMode="auto">
              <a:xfrm>
                <a:off x="6145213" y="3751263"/>
                <a:ext cx="331788" cy="263525"/>
              </a:xfrm>
              <a:custGeom>
                <a:avLst/>
                <a:gdLst>
                  <a:gd name="T0" fmla="*/ 537 w 1252"/>
                  <a:gd name="T1" fmla="*/ 0 h 993"/>
                  <a:gd name="T2" fmla="*/ 1190 w 1252"/>
                  <a:gd name="T3" fmla="*/ 376 h 993"/>
                  <a:gd name="T4" fmla="*/ 1212 w 1252"/>
                  <a:gd name="T5" fmla="*/ 392 h 993"/>
                  <a:gd name="T6" fmla="*/ 1228 w 1252"/>
                  <a:gd name="T7" fmla="*/ 410 h 993"/>
                  <a:gd name="T8" fmla="*/ 1241 w 1252"/>
                  <a:gd name="T9" fmla="*/ 432 h 993"/>
                  <a:gd name="T10" fmla="*/ 1249 w 1252"/>
                  <a:gd name="T11" fmla="*/ 457 h 993"/>
                  <a:gd name="T12" fmla="*/ 1252 w 1252"/>
                  <a:gd name="T13" fmla="*/ 482 h 993"/>
                  <a:gd name="T14" fmla="*/ 1249 w 1252"/>
                  <a:gd name="T15" fmla="*/ 508 h 993"/>
                  <a:gd name="T16" fmla="*/ 1241 w 1252"/>
                  <a:gd name="T17" fmla="*/ 533 h 993"/>
                  <a:gd name="T18" fmla="*/ 1228 w 1252"/>
                  <a:gd name="T19" fmla="*/ 555 h 993"/>
                  <a:gd name="T20" fmla="*/ 1212 w 1252"/>
                  <a:gd name="T21" fmla="*/ 574 h 993"/>
                  <a:gd name="T22" fmla="*/ 1190 w 1252"/>
                  <a:gd name="T23" fmla="*/ 589 h 993"/>
                  <a:gd name="T24" fmla="*/ 490 w 1252"/>
                  <a:gd name="T25" fmla="*/ 993 h 993"/>
                  <a:gd name="T26" fmla="*/ 0 w 1252"/>
                  <a:gd name="T27" fmla="*/ 518 h 993"/>
                  <a:gd name="T28" fmla="*/ 537 w 1252"/>
                  <a:gd name="T29"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2" h="993">
                    <a:moveTo>
                      <a:pt x="537" y="0"/>
                    </a:moveTo>
                    <a:lnTo>
                      <a:pt x="1190" y="376"/>
                    </a:lnTo>
                    <a:lnTo>
                      <a:pt x="1212" y="392"/>
                    </a:lnTo>
                    <a:lnTo>
                      <a:pt x="1228" y="410"/>
                    </a:lnTo>
                    <a:lnTo>
                      <a:pt x="1241" y="432"/>
                    </a:lnTo>
                    <a:lnTo>
                      <a:pt x="1249" y="457"/>
                    </a:lnTo>
                    <a:lnTo>
                      <a:pt x="1252" y="482"/>
                    </a:lnTo>
                    <a:lnTo>
                      <a:pt x="1249" y="508"/>
                    </a:lnTo>
                    <a:lnTo>
                      <a:pt x="1241" y="533"/>
                    </a:lnTo>
                    <a:lnTo>
                      <a:pt x="1228" y="555"/>
                    </a:lnTo>
                    <a:lnTo>
                      <a:pt x="1212" y="574"/>
                    </a:lnTo>
                    <a:lnTo>
                      <a:pt x="1190" y="589"/>
                    </a:lnTo>
                    <a:lnTo>
                      <a:pt x="490" y="993"/>
                    </a:lnTo>
                    <a:lnTo>
                      <a:pt x="0" y="518"/>
                    </a:lnTo>
                    <a:lnTo>
                      <a:pt x="53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200"/>
              </a:p>
            </p:txBody>
          </p:sp>
          <p:sp>
            <p:nvSpPr>
              <p:cNvPr id="65" name="Freeform 13"/>
              <p:cNvSpPr>
                <a:spLocks/>
              </p:cNvSpPr>
              <p:nvPr/>
            </p:nvSpPr>
            <p:spPr bwMode="auto">
              <a:xfrm>
                <a:off x="5651500" y="3411538"/>
                <a:ext cx="606425" cy="454025"/>
              </a:xfrm>
              <a:custGeom>
                <a:avLst/>
                <a:gdLst>
                  <a:gd name="T0" fmla="*/ 0 w 2295"/>
                  <a:gd name="T1" fmla="*/ 0 h 1720"/>
                  <a:gd name="T2" fmla="*/ 1576 w 2295"/>
                  <a:gd name="T3" fmla="*/ 807 h 1720"/>
                  <a:gd name="T4" fmla="*/ 2295 w 2295"/>
                  <a:gd name="T5" fmla="*/ 1222 h 1720"/>
                  <a:gd name="T6" fmla="*/ 1779 w 2295"/>
                  <a:gd name="T7" fmla="*/ 1720 h 1720"/>
                  <a:gd name="T8" fmla="*/ 0 w 2295"/>
                  <a:gd name="T9" fmla="*/ 0 h 1720"/>
                </a:gdLst>
                <a:ahLst/>
                <a:cxnLst>
                  <a:cxn ang="0">
                    <a:pos x="T0" y="T1"/>
                  </a:cxn>
                  <a:cxn ang="0">
                    <a:pos x="T2" y="T3"/>
                  </a:cxn>
                  <a:cxn ang="0">
                    <a:pos x="T4" y="T5"/>
                  </a:cxn>
                  <a:cxn ang="0">
                    <a:pos x="T6" y="T7"/>
                  </a:cxn>
                  <a:cxn ang="0">
                    <a:pos x="T8" y="T9"/>
                  </a:cxn>
                </a:cxnLst>
                <a:rect l="0" t="0" r="r" b="b"/>
                <a:pathLst>
                  <a:path w="2295" h="1720">
                    <a:moveTo>
                      <a:pt x="0" y="0"/>
                    </a:moveTo>
                    <a:lnTo>
                      <a:pt x="1576" y="807"/>
                    </a:lnTo>
                    <a:lnTo>
                      <a:pt x="2295" y="1222"/>
                    </a:lnTo>
                    <a:lnTo>
                      <a:pt x="1779" y="1720"/>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200"/>
              </a:p>
            </p:txBody>
          </p:sp>
          <p:sp>
            <p:nvSpPr>
              <p:cNvPr id="66" name="Freeform 14"/>
              <p:cNvSpPr>
                <a:spLocks/>
              </p:cNvSpPr>
              <p:nvPr/>
            </p:nvSpPr>
            <p:spPr bwMode="auto">
              <a:xfrm>
                <a:off x="5657850" y="3911600"/>
                <a:ext cx="587375" cy="447675"/>
              </a:xfrm>
              <a:custGeom>
                <a:avLst/>
                <a:gdLst>
                  <a:gd name="T0" fmla="*/ 1752 w 2221"/>
                  <a:gd name="T1" fmla="*/ 0 h 1694"/>
                  <a:gd name="T2" fmla="*/ 2221 w 2221"/>
                  <a:gd name="T3" fmla="*/ 453 h 1694"/>
                  <a:gd name="T4" fmla="*/ 1551 w 2221"/>
                  <a:gd name="T5" fmla="*/ 839 h 1694"/>
                  <a:gd name="T6" fmla="*/ 0 w 2221"/>
                  <a:gd name="T7" fmla="*/ 1694 h 1694"/>
                  <a:gd name="T8" fmla="*/ 1752 w 2221"/>
                  <a:gd name="T9" fmla="*/ 0 h 1694"/>
                </a:gdLst>
                <a:ahLst/>
                <a:cxnLst>
                  <a:cxn ang="0">
                    <a:pos x="T0" y="T1"/>
                  </a:cxn>
                  <a:cxn ang="0">
                    <a:pos x="T2" y="T3"/>
                  </a:cxn>
                  <a:cxn ang="0">
                    <a:pos x="T4" y="T5"/>
                  </a:cxn>
                  <a:cxn ang="0">
                    <a:pos x="T6" y="T7"/>
                  </a:cxn>
                  <a:cxn ang="0">
                    <a:pos x="T8" y="T9"/>
                  </a:cxn>
                </a:cxnLst>
                <a:rect l="0" t="0" r="r" b="b"/>
                <a:pathLst>
                  <a:path w="2221" h="1694">
                    <a:moveTo>
                      <a:pt x="1752" y="0"/>
                    </a:moveTo>
                    <a:lnTo>
                      <a:pt x="2221" y="453"/>
                    </a:lnTo>
                    <a:lnTo>
                      <a:pt x="1551" y="839"/>
                    </a:lnTo>
                    <a:lnTo>
                      <a:pt x="0" y="1694"/>
                    </a:lnTo>
                    <a:lnTo>
                      <a:pt x="175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200"/>
              </a:p>
            </p:txBody>
          </p:sp>
          <p:sp>
            <p:nvSpPr>
              <p:cNvPr id="67" name="Freeform 15"/>
              <p:cNvSpPr>
                <a:spLocks/>
              </p:cNvSpPr>
              <p:nvPr/>
            </p:nvSpPr>
            <p:spPr bwMode="auto">
              <a:xfrm>
                <a:off x="5622925" y="3429000"/>
                <a:ext cx="476250" cy="919163"/>
              </a:xfrm>
              <a:custGeom>
                <a:avLst/>
                <a:gdLst>
                  <a:gd name="T0" fmla="*/ 2 w 1798"/>
                  <a:gd name="T1" fmla="*/ 0 h 3473"/>
                  <a:gd name="T2" fmla="*/ 1798 w 1798"/>
                  <a:gd name="T3" fmla="*/ 1735 h 3473"/>
                  <a:gd name="T4" fmla="*/ 0 w 1798"/>
                  <a:gd name="T5" fmla="*/ 3473 h 3473"/>
                  <a:gd name="T6" fmla="*/ 2 w 1798"/>
                  <a:gd name="T7" fmla="*/ 0 h 3473"/>
                </a:gdLst>
                <a:ahLst/>
                <a:cxnLst>
                  <a:cxn ang="0">
                    <a:pos x="T0" y="T1"/>
                  </a:cxn>
                  <a:cxn ang="0">
                    <a:pos x="T2" y="T3"/>
                  </a:cxn>
                  <a:cxn ang="0">
                    <a:pos x="T4" y="T5"/>
                  </a:cxn>
                  <a:cxn ang="0">
                    <a:pos x="T6" y="T7"/>
                  </a:cxn>
                </a:cxnLst>
                <a:rect l="0" t="0" r="r" b="b"/>
                <a:pathLst>
                  <a:path w="1798" h="3473">
                    <a:moveTo>
                      <a:pt x="2" y="0"/>
                    </a:moveTo>
                    <a:lnTo>
                      <a:pt x="1798" y="1735"/>
                    </a:lnTo>
                    <a:lnTo>
                      <a:pt x="0" y="3473"/>
                    </a:lnTo>
                    <a:lnTo>
                      <a:pt x="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200"/>
              </a:p>
            </p:txBody>
          </p:sp>
        </p:grpSp>
      </p:grpSp>
      <p:grpSp>
        <p:nvGrpSpPr>
          <p:cNvPr id="68" name="Group 67"/>
          <p:cNvGrpSpPr/>
          <p:nvPr/>
        </p:nvGrpSpPr>
        <p:grpSpPr>
          <a:xfrm>
            <a:off x="5548313" y="3363340"/>
            <a:ext cx="1023937" cy="433362"/>
            <a:chOff x="7318867" y="3260727"/>
            <a:chExt cx="1532687" cy="648682"/>
          </a:xfrm>
        </p:grpSpPr>
        <p:sp>
          <p:nvSpPr>
            <p:cNvPr id="69" name="Rounded Rectangle 68"/>
            <p:cNvSpPr/>
            <p:nvPr/>
          </p:nvSpPr>
          <p:spPr>
            <a:xfrm>
              <a:off x="7318867" y="3260727"/>
              <a:ext cx="1532687" cy="648682"/>
            </a:xfrm>
            <a:prstGeom prst="roundRect">
              <a:avLst>
                <a:gd name="adj" fmla="val 49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p>
          </p:txBody>
        </p:sp>
        <p:sp>
          <p:nvSpPr>
            <p:cNvPr id="70" name="Inhaltsplatzhalter 4"/>
            <p:cNvSpPr txBox="1">
              <a:spLocks/>
            </p:cNvSpPr>
            <p:nvPr/>
          </p:nvSpPr>
          <p:spPr>
            <a:xfrm>
              <a:off x="7757317" y="3453713"/>
              <a:ext cx="1019463" cy="2721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525" dirty="0">
                  <a:latin typeface="Arial" panose="020B0604020202020204" pitchFamily="34" charset="0"/>
                  <a:cs typeface="Arial" panose="020B0604020202020204" pitchFamily="34" charset="0"/>
                </a:rPr>
                <a:t>Get it on</a:t>
              </a:r>
              <a:r>
                <a:rPr lang="en-US" sz="900" dirty="0">
                  <a:latin typeface="Arial" panose="020B0604020202020204" pitchFamily="34" charset="0"/>
                  <a:cs typeface="Arial" panose="020B0604020202020204" pitchFamily="34" charset="0"/>
                </a:rPr>
                <a:t/>
              </a:r>
              <a:br>
                <a:rPr lang="en-US" sz="900" dirty="0">
                  <a:latin typeface="Arial" panose="020B0604020202020204" pitchFamily="34" charset="0"/>
                  <a:cs typeface="Arial" panose="020B0604020202020204" pitchFamily="34" charset="0"/>
                </a:rPr>
              </a:br>
              <a:r>
                <a:rPr lang="en-US" sz="788" dirty="0">
                  <a:latin typeface="Arial" panose="020B0604020202020204" pitchFamily="34" charset="0"/>
                  <a:cs typeface="Arial" panose="020B0604020202020204" pitchFamily="34" charset="0"/>
                </a:rPr>
                <a:t>Windows Store</a:t>
              </a:r>
            </a:p>
          </p:txBody>
        </p:sp>
        <p:grpSp>
          <p:nvGrpSpPr>
            <p:cNvPr id="71" name="Group 70"/>
            <p:cNvGrpSpPr/>
            <p:nvPr/>
          </p:nvGrpSpPr>
          <p:grpSpPr>
            <a:xfrm>
              <a:off x="7408695" y="3427519"/>
              <a:ext cx="306014" cy="307428"/>
              <a:chOff x="6461125" y="3200400"/>
              <a:chExt cx="1374775" cy="1381126"/>
            </a:xfrm>
            <a:solidFill>
              <a:schemeClr val="bg1"/>
            </a:solidFill>
          </p:grpSpPr>
          <p:sp>
            <p:nvSpPr>
              <p:cNvPr id="72" name="Freeform 20"/>
              <p:cNvSpPr>
                <a:spLocks/>
              </p:cNvSpPr>
              <p:nvPr/>
            </p:nvSpPr>
            <p:spPr bwMode="auto">
              <a:xfrm>
                <a:off x="6461125" y="3929063"/>
                <a:ext cx="563563" cy="539750"/>
              </a:xfrm>
              <a:custGeom>
                <a:avLst/>
                <a:gdLst>
                  <a:gd name="T0" fmla="*/ 0 w 1420"/>
                  <a:gd name="T1" fmla="*/ 0 h 1361"/>
                  <a:gd name="T2" fmla="*/ 1420 w 1420"/>
                  <a:gd name="T3" fmla="*/ 0 h 1361"/>
                  <a:gd name="T4" fmla="*/ 1420 w 1420"/>
                  <a:gd name="T5" fmla="*/ 1361 h 1361"/>
                  <a:gd name="T6" fmla="*/ 0 w 1420"/>
                  <a:gd name="T7" fmla="*/ 1164 h 1361"/>
                  <a:gd name="T8" fmla="*/ 0 w 1420"/>
                  <a:gd name="T9" fmla="*/ 0 h 1361"/>
                </a:gdLst>
                <a:ahLst/>
                <a:cxnLst>
                  <a:cxn ang="0">
                    <a:pos x="T0" y="T1"/>
                  </a:cxn>
                  <a:cxn ang="0">
                    <a:pos x="T2" y="T3"/>
                  </a:cxn>
                  <a:cxn ang="0">
                    <a:pos x="T4" y="T5"/>
                  </a:cxn>
                  <a:cxn ang="0">
                    <a:pos x="T6" y="T7"/>
                  </a:cxn>
                  <a:cxn ang="0">
                    <a:pos x="T8" y="T9"/>
                  </a:cxn>
                </a:cxnLst>
                <a:rect l="0" t="0" r="r" b="b"/>
                <a:pathLst>
                  <a:path w="1420" h="1361">
                    <a:moveTo>
                      <a:pt x="0" y="0"/>
                    </a:moveTo>
                    <a:lnTo>
                      <a:pt x="1420" y="0"/>
                    </a:lnTo>
                    <a:lnTo>
                      <a:pt x="1420" y="1361"/>
                    </a:lnTo>
                    <a:lnTo>
                      <a:pt x="0" y="1164"/>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200"/>
              </a:p>
            </p:txBody>
          </p:sp>
          <p:sp>
            <p:nvSpPr>
              <p:cNvPr id="73" name="Freeform 21"/>
              <p:cNvSpPr>
                <a:spLocks/>
              </p:cNvSpPr>
              <p:nvPr/>
            </p:nvSpPr>
            <p:spPr bwMode="auto">
              <a:xfrm>
                <a:off x="6461125" y="3313113"/>
                <a:ext cx="563563" cy="546100"/>
              </a:xfrm>
              <a:custGeom>
                <a:avLst/>
                <a:gdLst>
                  <a:gd name="T0" fmla="*/ 1420 w 1420"/>
                  <a:gd name="T1" fmla="*/ 0 h 1378"/>
                  <a:gd name="T2" fmla="*/ 1420 w 1420"/>
                  <a:gd name="T3" fmla="*/ 1378 h 1378"/>
                  <a:gd name="T4" fmla="*/ 0 w 1420"/>
                  <a:gd name="T5" fmla="*/ 1378 h 1378"/>
                  <a:gd name="T6" fmla="*/ 0 w 1420"/>
                  <a:gd name="T7" fmla="*/ 197 h 1378"/>
                  <a:gd name="T8" fmla="*/ 1420 w 1420"/>
                  <a:gd name="T9" fmla="*/ 0 h 1378"/>
                </a:gdLst>
                <a:ahLst/>
                <a:cxnLst>
                  <a:cxn ang="0">
                    <a:pos x="T0" y="T1"/>
                  </a:cxn>
                  <a:cxn ang="0">
                    <a:pos x="T2" y="T3"/>
                  </a:cxn>
                  <a:cxn ang="0">
                    <a:pos x="T4" y="T5"/>
                  </a:cxn>
                  <a:cxn ang="0">
                    <a:pos x="T6" y="T7"/>
                  </a:cxn>
                  <a:cxn ang="0">
                    <a:pos x="T8" y="T9"/>
                  </a:cxn>
                </a:cxnLst>
                <a:rect l="0" t="0" r="r" b="b"/>
                <a:pathLst>
                  <a:path w="1420" h="1378">
                    <a:moveTo>
                      <a:pt x="1420" y="0"/>
                    </a:moveTo>
                    <a:lnTo>
                      <a:pt x="1420" y="1378"/>
                    </a:lnTo>
                    <a:lnTo>
                      <a:pt x="0" y="1378"/>
                    </a:lnTo>
                    <a:lnTo>
                      <a:pt x="0" y="197"/>
                    </a:lnTo>
                    <a:lnTo>
                      <a:pt x="142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200"/>
              </a:p>
            </p:txBody>
          </p:sp>
          <p:sp>
            <p:nvSpPr>
              <p:cNvPr id="74" name="Freeform 22"/>
              <p:cNvSpPr>
                <a:spLocks/>
              </p:cNvSpPr>
              <p:nvPr/>
            </p:nvSpPr>
            <p:spPr bwMode="auto">
              <a:xfrm>
                <a:off x="7086600" y="3929063"/>
                <a:ext cx="749300" cy="652463"/>
              </a:xfrm>
              <a:custGeom>
                <a:avLst/>
                <a:gdLst>
                  <a:gd name="T0" fmla="*/ 0 w 1888"/>
                  <a:gd name="T1" fmla="*/ 0 h 1643"/>
                  <a:gd name="T2" fmla="*/ 1888 w 1888"/>
                  <a:gd name="T3" fmla="*/ 0 h 1643"/>
                  <a:gd name="T4" fmla="*/ 1888 w 1888"/>
                  <a:gd name="T5" fmla="*/ 1643 h 1643"/>
                  <a:gd name="T6" fmla="*/ 0 w 1888"/>
                  <a:gd name="T7" fmla="*/ 1382 h 1643"/>
                  <a:gd name="T8" fmla="*/ 0 w 1888"/>
                  <a:gd name="T9" fmla="*/ 0 h 1643"/>
                </a:gdLst>
                <a:ahLst/>
                <a:cxnLst>
                  <a:cxn ang="0">
                    <a:pos x="T0" y="T1"/>
                  </a:cxn>
                  <a:cxn ang="0">
                    <a:pos x="T2" y="T3"/>
                  </a:cxn>
                  <a:cxn ang="0">
                    <a:pos x="T4" y="T5"/>
                  </a:cxn>
                  <a:cxn ang="0">
                    <a:pos x="T6" y="T7"/>
                  </a:cxn>
                  <a:cxn ang="0">
                    <a:pos x="T8" y="T9"/>
                  </a:cxn>
                </a:cxnLst>
                <a:rect l="0" t="0" r="r" b="b"/>
                <a:pathLst>
                  <a:path w="1888" h="1643">
                    <a:moveTo>
                      <a:pt x="0" y="0"/>
                    </a:moveTo>
                    <a:lnTo>
                      <a:pt x="1888" y="0"/>
                    </a:lnTo>
                    <a:lnTo>
                      <a:pt x="1888" y="1643"/>
                    </a:lnTo>
                    <a:lnTo>
                      <a:pt x="0" y="1382"/>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200"/>
              </a:p>
            </p:txBody>
          </p:sp>
          <p:sp>
            <p:nvSpPr>
              <p:cNvPr id="75" name="Freeform 23"/>
              <p:cNvSpPr>
                <a:spLocks/>
              </p:cNvSpPr>
              <p:nvPr/>
            </p:nvSpPr>
            <p:spPr bwMode="auto">
              <a:xfrm>
                <a:off x="7086600" y="3200400"/>
                <a:ext cx="749300" cy="658813"/>
              </a:xfrm>
              <a:custGeom>
                <a:avLst/>
                <a:gdLst>
                  <a:gd name="T0" fmla="*/ 1888 w 1888"/>
                  <a:gd name="T1" fmla="*/ 0 h 1660"/>
                  <a:gd name="T2" fmla="*/ 1888 w 1888"/>
                  <a:gd name="T3" fmla="*/ 1660 h 1660"/>
                  <a:gd name="T4" fmla="*/ 0 w 1888"/>
                  <a:gd name="T5" fmla="*/ 1660 h 1660"/>
                  <a:gd name="T6" fmla="*/ 0 w 1888"/>
                  <a:gd name="T7" fmla="*/ 262 h 1660"/>
                  <a:gd name="T8" fmla="*/ 1888 w 1888"/>
                  <a:gd name="T9" fmla="*/ 0 h 1660"/>
                </a:gdLst>
                <a:ahLst/>
                <a:cxnLst>
                  <a:cxn ang="0">
                    <a:pos x="T0" y="T1"/>
                  </a:cxn>
                  <a:cxn ang="0">
                    <a:pos x="T2" y="T3"/>
                  </a:cxn>
                  <a:cxn ang="0">
                    <a:pos x="T4" y="T5"/>
                  </a:cxn>
                  <a:cxn ang="0">
                    <a:pos x="T6" y="T7"/>
                  </a:cxn>
                  <a:cxn ang="0">
                    <a:pos x="T8" y="T9"/>
                  </a:cxn>
                </a:cxnLst>
                <a:rect l="0" t="0" r="r" b="b"/>
                <a:pathLst>
                  <a:path w="1888" h="1660">
                    <a:moveTo>
                      <a:pt x="1888" y="0"/>
                    </a:moveTo>
                    <a:lnTo>
                      <a:pt x="1888" y="1660"/>
                    </a:lnTo>
                    <a:lnTo>
                      <a:pt x="0" y="1660"/>
                    </a:lnTo>
                    <a:lnTo>
                      <a:pt x="0" y="262"/>
                    </a:lnTo>
                    <a:lnTo>
                      <a:pt x="188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200"/>
              </a:p>
            </p:txBody>
          </p:sp>
        </p:grpSp>
      </p:grpSp>
    </p:spTree>
    <p:extLst>
      <p:ext uri="{BB962C8B-B14F-4D97-AF65-F5344CB8AC3E}">
        <p14:creationId xmlns:p14="http://schemas.microsoft.com/office/powerpoint/2010/main" val="2461942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wipe(left)">
                                      <p:cBhvr>
                                        <p:cTn id="7" dur="500"/>
                                        <p:tgtEl>
                                          <p:spTgt spid="3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animEffect transition="in" filter="wipe(left)">
                                      <p:cBhvr>
                                        <p:cTn id="11" dur="500"/>
                                        <p:tgtEl>
                                          <p:spTgt spid="33">
                                            <p:txEl>
                                              <p:pRg st="0" end="0"/>
                                            </p:txEl>
                                          </p:spTgt>
                                        </p:tgtEl>
                                      </p:cBhvr>
                                    </p:animEffect>
                                  </p:childTnLst>
                                </p:cTn>
                              </p:par>
                            </p:childTnLst>
                          </p:cTn>
                        </p:par>
                        <p:par>
                          <p:cTn id="12" fill="hold">
                            <p:stCondLst>
                              <p:cond delay="1000"/>
                            </p:stCondLst>
                            <p:childTnLst>
                              <p:par>
                                <p:cTn id="13" presetID="2" presetClass="entr" presetSubtype="4" accel="22000" decel="78000"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4" accel="22000" decel="78000" fill="hold" nodeType="withEffect">
                                  <p:stCondLst>
                                    <p:cond delay="25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ppt_x"/>
                                          </p:val>
                                        </p:tav>
                                        <p:tav tm="100000">
                                          <p:val>
                                            <p:strVal val="#ppt_x"/>
                                          </p:val>
                                        </p:tav>
                                      </p:tavLst>
                                    </p:anim>
                                    <p:anim calcmode="lin" valueType="num">
                                      <p:cBhvr additive="base">
                                        <p:cTn id="20" dur="500" fill="hold"/>
                                        <p:tgtEl>
                                          <p:spTgt spid="60"/>
                                        </p:tgtEl>
                                        <p:attrNameLst>
                                          <p:attrName>ppt_y</p:attrName>
                                        </p:attrNameLst>
                                      </p:cBhvr>
                                      <p:tavLst>
                                        <p:tav tm="0">
                                          <p:val>
                                            <p:strVal val="1+#ppt_h/2"/>
                                          </p:val>
                                        </p:tav>
                                        <p:tav tm="100000">
                                          <p:val>
                                            <p:strVal val="#ppt_y"/>
                                          </p:val>
                                        </p:tav>
                                      </p:tavLst>
                                    </p:anim>
                                  </p:childTnLst>
                                </p:cTn>
                              </p:par>
                              <p:par>
                                <p:cTn id="21" presetID="2" presetClass="entr" presetSubtype="4" accel="22000" decel="78000" fill="hold" nodeType="withEffect">
                                  <p:stCondLst>
                                    <p:cond delay="500"/>
                                  </p:stCondLst>
                                  <p:childTnLst>
                                    <p:set>
                                      <p:cBhvr>
                                        <p:cTn id="22" dur="1" fill="hold">
                                          <p:stCondLst>
                                            <p:cond delay="0"/>
                                          </p:stCondLst>
                                        </p:cTn>
                                        <p:tgtEl>
                                          <p:spTgt spid="68"/>
                                        </p:tgtEl>
                                        <p:attrNameLst>
                                          <p:attrName>style.visibility</p:attrName>
                                        </p:attrNameLst>
                                      </p:cBhvr>
                                      <p:to>
                                        <p:strVal val="visible"/>
                                      </p:to>
                                    </p:set>
                                    <p:anim calcmode="lin" valueType="num">
                                      <p:cBhvr additive="base">
                                        <p:cTn id="23" dur="500" fill="hold"/>
                                        <p:tgtEl>
                                          <p:spTgt spid="68"/>
                                        </p:tgtEl>
                                        <p:attrNameLst>
                                          <p:attrName>ppt_x</p:attrName>
                                        </p:attrNameLst>
                                      </p:cBhvr>
                                      <p:tavLst>
                                        <p:tav tm="0">
                                          <p:val>
                                            <p:strVal val="#ppt_x"/>
                                          </p:val>
                                        </p:tav>
                                        <p:tav tm="100000">
                                          <p:val>
                                            <p:strVal val="#ppt_x"/>
                                          </p:val>
                                        </p:tav>
                                      </p:tavLst>
                                    </p:anim>
                                    <p:anim calcmode="lin" valueType="num">
                                      <p:cBhvr additive="base">
                                        <p:cTn id="2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bldLvl="5"/>
      <p:bldP spid="33" grpId="0" build="p" bldLvl="5"/>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96" r="96"/>
          <a:stretch>
            <a:fillRect/>
          </a:stretch>
        </p:blipFill>
        <p:spPr/>
      </p:pic>
      <p:pic>
        <p:nvPicPr>
          <p:cNvPr id="11" name="Picture Placeholder 10"/>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96" r="96"/>
          <a:stretch>
            <a:fillRect/>
          </a:stretch>
        </p:blipFill>
        <p:spPr/>
      </p:pic>
      <p:pic>
        <p:nvPicPr>
          <p:cNvPr id="9" name="Picture Placeholder 8"/>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77" r="77"/>
          <a:stretch>
            <a:fillRect/>
          </a:stretch>
        </p:blipFill>
        <p:spPr/>
      </p:pic>
      <p:sp>
        <p:nvSpPr>
          <p:cNvPr id="16" name="Inhaltsplatzhalter 4"/>
          <p:cNvSpPr txBox="1">
            <a:spLocks/>
          </p:cNvSpPr>
          <p:nvPr/>
        </p:nvSpPr>
        <p:spPr>
          <a:xfrm>
            <a:off x="4124528" y="1011068"/>
            <a:ext cx="2543175" cy="8309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75000"/>
                    <a:lumOff val="25000"/>
                  </a:schemeClr>
                </a:solidFill>
                <a:latin typeface="Arial" panose="020B0604020202020204" pitchFamily="34" charset="0"/>
                <a:cs typeface="Arial" panose="020B0604020202020204" pitchFamily="34" charset="0"/>
              </a:rPr>
              <a:t>The Best App</a:t>
            </a:r>
            <a:br>
              <a:rPr lang="en-US" sz="2000" dirty="0">
                <a:solidFill>
                  <a:schemeClr val="tx1">
                    <a:lumMod val="75000"/>
                    <a:lumOff val="25000"/>
                  </a:schemeClr>
                </a:solidFill>
                <a:latin typeface="Arial" panose="020B0604020202020204" pitchFamily="34" charset="0"/>
                <a:cs typeface="Arial" panose="020B0604020202020204" pitchFamily="34" charset="0"/>
              </a:rPr>
            </a:br>
            <a:r>
              <a:rPr lang="en-US" sz="2000" dirty="0">
                <a:solidFill>
                  <a:schemeClr val="tx1">
                    <a:lumMod val="75000"/>
                    <a:lumOff val="25000"/>
                  </a:schemeClr>
                </a:solidFill>
                <a:latin typeface="Arial" panose="020B0604020202020204" pitchFamily="34" charset="0"/>
                <a:cs typeface="Arial" panose="020B0604020202020204" pitchFamily="34" charset="0"/>
              </a:rPr>
              <a:t>Showcase Anywhere,</a:t>
            </a:r>
            <a:br>
              <a:rPr lang="en-US" sz="2000" dirty="0">
                <a:solidFill>
                  <a:schemeClr val="tx1">
                    <a:lumMod val="75000"/>
                    <a:lumOff val="25000"/>
                  </a:schemeClr>
                </a:solidFill>
                <a:latin typeface="Arial" panose="020B0604020202020204" pitchFamily="34" charset="0"/>
                <a:cs typeface="Arial" panose="020B0604020202020204" pitchFamily="34" charset="0"/>
              </a:rPr>
            </a:br>
            <a:r>
              <a:rPr lang="en-US" sz="2000" dirty="0">
                <a:solidFill>
                  <a:schemeClr val="tx1">
                    <a:lumMod val="75000"/>
                    <a:lumOff val="25000"/>
                  </a:schemeClr>
                </a:solidFill>
                <a:latin typeface="Arial" panose="020B0604020202020204" pitchFamily="34" charset="0"/>
                <a:cs typeface="Arial" panose="020B0604020202020204" pitchFamily="34" charset="0"/>
              </a:rPr>
              <a:t>Anytime.</a:t>
            </a:r>
          </a:p>
        </p:txBody>
      </p:sp>
      <p:sp>
        <p:nvSpPr>
          <p:cNvPr id="17" name="Inhaltsplatzhalter 4"/>
          <p:cNvSpPr txBox="1">
            <a:spLocks/>
          </p:cNvSpPr>
          <p:nvPr/>
        </p:nvSpPr>
        <p:spPr>
          <a:xfrm>
            <a:off x="4124528" y="2010074"/>
            <a:ext cx="2276475" cy="149579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200" dirty="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3103" y="3755466"/>
            <a:ext cx="1132628" cy="336680"/>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77579" y="3754268"/>
            <a:ext cx="1146402" cy="341482"/>
          </a:xfrm>
          <a:prstGeom prst="rect">
            <a:avLst/>
          </a:prstGeom>
        </p:spPr>
      </p:pic>
    </p:spTree>
    <p:extLst>
      <p:ext uri="{BB962C8B-B14F-4D97-AF65-F5344CB8AC3E}">
        <p14:creationId xmlns:p14="http://schemas.microsoft.com/office/powerpoint/2010/main" val="23688408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 presetClass="entr" presetSubtype="4" accel="20000" decel="8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nodeType="withEffect">
                                  <p:stCondLst>
                                    <p:cond delay="1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bldLvl="5"/>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41" r="41"/>
          <a:stretch>
            <a:fillRect/>
          </a:stretch>
        </p:blipFill>
        <p:spPr/>
      </p:pic>
      <p:pic>
        <p:nvPicPr>
          <p:cNvPr id="11" name="Picture Placeholder 10"/>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41" r="41"/>
          <a:stretch>
            <a:fillRect/>
          </a:stretch>
        </p:blipFill>
        <p:spPr/>
      </p:pic>
      <p:pic>
        <p:nvPicPr>
          <p:cNvPr id="9" name="Picture Placeholder 8"/>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21" r="21"/>
          <a:stretch>
            <a:fillRect/>
          </a:stretch>
        </p:blipFill>
        <p:spPr/>
      </p:pic>
      <p:sp>
        <p:nvSpPr>
          <p:cNvPr id="20" name="Text Placeholder 19"/>
          <p:cNvSpPr>
            <a:spLocks noGrp="1"/>
          </p:cNvSpPr>
          <p:nvPr>
            <p:ph type="body" sz="half" idx="2"/>
          </p:nvPr>
        </p:nvSpPr>
        <p:spPr/>
        <p:txBody>
          <a:bodyPr/>
          <a:lstStyle/>
          <a:p>
            <a:r>
              <a:rPr lang="en-US" dirty="0"/>
              <a:t>Enter your subhead line here</a:t>
            </a:r>
          </a:p>
        </p:txBody>
      </p:sp>
      <p:sp>
        <p:nvSpPr>
          <p:cNvPr id="5" name="Title 4"/>
          <p:cNvSpPr>
            <a:spLocks noGrp="1"/>
          </p:cNvSpPr>
          <p:nvPr>
            <p:ph type="title"/>
          </p:nvPr>
        </p:nvSpPr>
        <p:spPr/>
        <p:txBody>
          <a:bodyPr/>
          <a:lstStyle/>
          <a:p>
            <a:r>
              <a:rPr lang="en-US" smtClean="0"/>
              <a:t>The Best App Showcase</a:t>
            </a:r>
            <a:endParaRPr lang="en-US" dirty="0"/>
          </a:p>
        </p:txBody>
      </p:sp>
      <p:sp>
        <p:nvSpPr>
          <p:cNvPr id="35" name="Freeform 6"/>
          <p:cNvSpPr>
            <a:spLocks/>
          </p:cNvSpPr>
          <p:nvPr/>
        </p:nvSpPr>
        <p:spPr bwMode="auto">
          <a:xfrm>
            <a:off x="1718949" y="3336226"/>
            <a:ext cx="336361" cy="339659"/>
          </a:xfrm>
          <a:custGeom>
            <a:avLst/>
            <a:gdLst>
              <a:gd name="T0" fmla="*/ 2671 w 3261"/>
              <a:gd name="T1" fmla="*/ 9 h 3292"/>
              <a:gd name="T2" fmla="*/ 3231 w 3261"/>
              <a:gd name="T3" fmla="*/ 661 h 3292"/>
              <a:gd name="T4" fmla="*/ 3234 w 3261"/>
              <a:gd name="T5" fmla="*/ 666 h 3292"/>
              <a:gd name="T6" fmla="*/ 3254 w 3261"/>
              <a:gd name="T7" fmla="*/ 700 h 3292"/>
              <a:gd name="T8" fmla="*/ 3261 w 3261"/>
              <a:gd name="T9" fmla="*/ 737 h 3292"/>
              <a:gd name="T10" fmla="*/ 3260 w 3261"/>
              <a:gd name="T11" fmla="*/ 747 h 3292"/>
              <a:gd name="T12" fmla="*/ 3258 w 3261"/>
              <a:gd name="T13" fmla="*/ 770 h 3292"/>
              <a:gd name="T14" fmla="*/ 3251 w 3261"/>
              <a:gd name="T15" fmla="*/ 797 h 3292"/>
              <a:gd name="T16" fmla="*/ 3230 w 3261"/>
              <a:gd name="T17" fmla="*/ 832 h 3292"/>
              <a:gd name="T18" fmla="*/ 3218 w 3261"/>
              <a:gd name="T19" fmla="*/ 844 h 3292"/>
              <a:gd name="T20" fmla="*/ 2496 w 3261"/>
              <a:gd name="T21" fmla="*/ 1275 h 3292"/>
              <a:gd name="T22" fmla="*/ 2436 w 3261"/>
              <a:gd name="T23" fmla="*/ 1274 h 3292"/>
              <a:gd name="T24" fmla="*/ 2387 w 3261"/>
              <a:gd name="T25" fmla="*/ 1235 h 3292"/>
              <a:gd name="T26" fmla="*/ 2364 w 3261"/>
              <a:gd name="T27" fmla="*/ 1168 h 3292"/>
              <a:gd name="T28" fmla="*/ 2376 w 3261"/>
              <a:gd name="T29" fmla="*/ 1101 h 3292"/>
              <a:gd name="T30" fmla="*/ 2420 w 3261"/>
              <a:gd name="T31" fmla="*/ 1051 h 3292"/>
              <a:gd name="T32" fmla="*/ 2738 w 3261"/>
              <a:gd name="T33" fmla="*/ 774 h 3292"/>
              <a:gd name="T34" fmla="*/ 2563 w 3261"/>
              <a:gd name="T35" fmla="*/ 767 h 3292"/>
              <a:gd name="T36" fmla="*/ 2398 w 3261"/>
              <a:gd name="T37" fmla="*/ 772 h 3292"/>
              <a:gd name="T38" fmla="*/ 2255 w 3261"/>
              <a:gd name="T39" fmla="*/ 785 h 3292"/>
              <a:gd name="T40" fmla="*/ 2140 w 3261"/>
              <a:gd name="T41" fmla="*/ 800 h 3292"/>
              <a:gd name="T42" fmla="*/ 2065 w 3261"/>
              <a:gd name="T43" fmla="*/ 812 h 3292"/>
              <a:gd name="T44" fmla="*/ 2036 w 3261"/>
              <a:gd name="T45" fmla="*/ 819 h 3292"/>
              <a:gd name="T46" fmla="*/ 1703 w 3261"/>
              <a:gd name="T47" fmla="*/ 905 h 3292"/>
              <a:gd name="T48" fmla="*/ 1394 w 3261"/>
              <a:gd name="T49" fmla="*/ 1039 h 3292"/>
              <a:gd name="T50" fmla="*/ 1112 w 3261"/>
              <a:gd name="T51" fmla="*/ 1211 h 3292"/>
              <a:gd name="T52" fmla="*/ 862 w 3261"/>
              <a:gd name="T53" fmla="*/ 1420 h 3292"/>
              <a:gd name="T54" fmla="*/ 646 w 3261"/>
              <a:gd name="T55" fmla="*/ 1659 h 3292"/>
              <a:gd name="T56" fmla="*/ 470 w 3261"/>
              <a:gd name="T57" fmla="*/ 1926 h 3292"/>
              <a:gd name="T58" fmla="*/ 335 w 3261"/>
              <a:gd name="T59" fmla="*/ 2213 h 3292"/>
              <a:gd name="T60" fmla="*/ 247 w 3261"/>
              <a:gd name="T61" fmla="*/ 2515 h 3292"/>
              <a:gd name="T62" fmla="*/ 209 w 3261"/>
              <a:gd name="T63" fmla="*/ 2830 h 3292"/>
              <a:gd name="T64" fmla="*/ 224 w 3261"/>
              <a:gd name="T65" fmla="*/ 3152 h 3292"/>
              <a:gd name="T66" fmla="*/ 216 w 3261"/>
              <a:gd name="T67" fmla="*/ 3222 h 3292"/>
              <a:gd name="T68" fmla="*/ 176 w 3261"/>
              <a:gd name="T69" fmla="*/ 3273 h 3292"/>
              <a:gd name="T70" fmla="*/ 122 w 3261"/>
              <a:gd name="T71" fmla="*/ 3292 h 3292"/>
              <a:gd name="T72" fmla="*/ 62 w 3261"/>
              <a:gd name="T73" fmla="*/ 3270 h 3292"/>
              <a:gd name="T74" fmla="*/ 25 w 3261"/>
              <a:gd name="T75" fmla="*/ 3213 h 3292"/>
              <a:gd name="T76" fmla="*/ 0 w 3261"/>
              <a:gd name="T77" fmla="*/ 2956 h 3292"/>
              <a:gd name="T78" fmla="*/ 18 w 3261"/>
              <a:gd name="T79" fmla="*/ 2610 h 3292"/>
              <a:gd name="T80" fmla="*/ 90 w 3261"/>
              <a:gd name="T81" fmla="*/ 2276 h 3292"/>
              <a:gd name="T82" fmla="*/ 212 w 3261"/>
              <a:gd name="T83" fmla="*/ 1957 h 3292"/>
              <a:gd name="T84" fmla="*/ 378 w 3261"/>
              <a:gd name="T85" fmla="*/ 1657 h 3292"/>
              <a:gd name="T86" fmla="*/ 586 w 3261"/>
              <a:gd name="T87" fmla="*/ 1383 h 3292"/>
              <a:gd name="T88" fmla="*/ 832 w 3261"/>
              <a:gd name="T89" fmla="*/ 1139 h 3292"/>
              <a:gd name="T90" fmla="*/ 1112 w 3261"/>
              <a:gd name="T91" fmla="*/ 930 h 3292"/>
              <a:gd name="T92" fmla="*/ 1423 w 3261"/>
              <a:gd name="T93" fmla="*/ 760 h 3292"/>
              <a:gd name="T94" fmla="*/ 1762 w 3261"/>
              <a:gd name="T95" fmla="*/ 636 h 3292"/>
              <a:gd name="T96" fmla="*/ 2006 w 3261"/>
              <a:gd name="T97" fmla="*/ 578 h 3292"/>
              <a:gd name="T98" fmla="*/ 2060 w 3261"/>
              <a:gd name="T99" fmla="*/ 568 h 3292"/>
              <a:gd name="T100" fmla="*/ 2160 w 3261"/>
              <a:gd name="T101" fmla="*/ 552 h 3292"/>
              <a:gd name="T102" fmla="*/ 2297 w 3261"/>
              <a:gd name="T103" fmla="*/ 536 h 3292"/>
              <a:gd name="T104" fmla="*/ 2462 w 3261"/>
              <a:gd name="T105" fmla="*/ 525 h 3292"/>
              <a:gd name="T106" fmla="*/ 2646 w 3261"/>
              <a:gd name="T107" fmla="*/ 526 h 3292"/>
              <a:gd name="T108" fmla="*/ 2840 w 3261"/>
              <a:gd name="T109" fmla="*/ 543 h 3292"/>
              <a:gd name="T110" fmla="*/ 2534 w 3261"/>
              <a:gd name="T111" fmla="*/ 165 h 3292"/>
              <a:gd name="T112" fmla="*/ 2529 w 3261"/>
              <a:gd name="T113" fmla="*/ 97 h 3292"/>
              <a:gd name="T114" fmla="*/ 2558 w 3261"/>
              <a:gd name="T115" fmla="*/ 34 h 3292"/>
              <a:gd name="T116" fmla="*/ 2612 w 3261"/>
              <a:gd name="T117" fmla="*/ 2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1" h="3292">
                <a:moveTo>
                  <a:pt x="2633" y="0"/>
                </a:moveTo>
                <a:lnTo>
                  <a:pt x="2652" y="2"/>
                </a:lnTo>
                <a:lnTo>
                  <a:pt x="2671" y="9"/>
                </a:lnTo>
                <a:lnTo>
                  <a:pt x="2690" y="20"/>
                </a:lnTo>
                <a:lnTo>
                  <a:pt x="2706" y="36"/>
                </a:lnTo>
                <a:lnTo>
                  <a:pt x="3231" y="661"/>
                </a:lnTo>
                <a:lnTo>
                  <a:pt x="3232" y="663"/>
                </a:lnTo>
                <a:lnTo>
                  <a:pt x="3233" y="664"/>
                </a:lnTo>
                <a:lnTo>
                  <a:pt x="3234" y="666"/>
                </a:lnTo>
                <a:lnTo>
                  <a:pt x="3244" y="681"/>
                </a:lnTo>
                <a:lnTo>
                  <a:pt x="3253" y="699"/>
                </a:lnTo>
                <a:lnTo>
                  <a:pt x="3254" y="700"/>
                </a:lnTo>
                <a:lnTo>
                  <a:pt x="3254" y="702"/>
                </a:lnTo>
                <a:lnTo>
                  <a:pt x="3259" y="719"/>
                </a:lnTo>
                <a:lnTo>
                  <a:pt x="3261" y="737"/>
                </a:lnTo>
                <a:lnTo>
                  <a:pt x="3261" y="740"/>
                </a:lnTo>
                <a:lnTo>
                  <a:pt x="3260" y="743"/>
                </a:lnTo>
                <a:lnTo>
                  <a:pt x="3260" y="747"/>
                </a:lnTo>
                <a:lnTo>
                  <a:pt x="3260" y="750"/>
                </a:lnTo>
                <a:lnTo>
                  <a:pt x="3260" y="755"/>
                </a:lnTo>
                <a:lnTo>
                  <a:pt x="3258" y="770"/>
                </a:lnTo>
                <a:lnTo>
                  <a:pt x="3254" y="786"/>
                </a:lnTo>
                <a:lnTo>
                  <a:pt x="3253" y="791"/>
                </a:lnTo>
                <a:lnTo>
                  <a:pt x="3251" y="797"/>
                </a:lnTo>
                <a:lnTo>
                  <a:pt x="3241" y="815"/>
                </a:lnTo>
                <a:lnTo>
                  <a:pt x="3230" y="832"/>
                </a:lnTo>
                <a:lnTo>
                  <a:pt x="3230" y="832"/>
                </a:lnTo>
                <a:lnTo>
                  <a:pt x="3230" y="832"/>
                </a:lnTo>
                <a:lnTo>
                  <a:pt x="3229" y="832"/>
                </a:lnTo>
                <a:lnTo>
                  <a:pt x="3218" y="844"/>
                </a:lnTo>
                <a:lnTo>
                  <a:pt x="3205" y="854"/>
                </a:lnTo>
                <a:lnTo>
                  <a:pt x="2516" y="1267"/>
                </a:lnTo>
                <a:lnTo>
                  <a:pt x="2496" y="1275"/>
                </a:lnTo>
                <a:lnTo>
                  <a:pt x="2476" y="1279"/>
                </a:lnTo>
                <a:lnTo>
                  <a:pt x="2456" y="1279"/>
                </a:lnTo>
                <a:lnTo>
                  <a:pt x="2436" y="1274"/>
                </a:lnTo>
                <a:lnTo>
                  <a:pt x="2418" y="1265"/>
                </a:lnTo>
                <a:lnTo>
                  <a:pt x="2401" y="1252"/>
                </a:lnTo>
                <a:lnTo>
                  <a:pt x="2387" y="1235"/>
                </a:lnTo>
                <a:lnTo>
                  <a:pt x="2375" y="1214"/>
                </a:lnTo>
                <a:lnTo>
                  <a:pt x="2368" y="1191"/>
                </a:lnTo>
                <a:lnTo>
                  <a:pt x="2364" y="1168"/>
                </a:lnTo>
                <a:lnTo>
                  <a:pt x="2365" y="1145"/>
                </a:lnTo>
                <a:lnTo>
                  <a:pt x="2369" y="1121"/>
                </a:lnTo>
                <a:lnTo>
                  <a:pt x="2376" y="1101"/>
                </a:lnTo>
                <a:lnTo>
                  <a:pt x="2388" y="1081"/>
                </a:lnTo>
                <a:lnTo>
                  <a:pt x="2402" y="1064"/>
                </a:lnTo>
                <a:lnTo>
                  <a:pt x="2420" y="1051"/>
                </a:lnTo>
                <a:lnTo>
                  <a:pt x="2857" y="789"/>
                </a:lnTo>
                <a:lnTo>
                  <a:pt x="2797" y="780"/>
                </a:lnTo>
                <a:lnTo>
                  <a:pt x="2738" y="774"/>
                </a:lnTo>
                <a:lnTo>
                  <a:pt x="2679" y="770"/>
                </a:lnTo>
                <a:lnTo>
                  <a:pt x="2620" y="768"/>
                </a:lnTo>
                <a:lnTo>
                  <a:pt x="2563" y="767"/>
                </a:lnTo>
                <a:lnTo>
                  <a:pt x="2506" y="767"/>
                </a:lnTo>
                <a:lnTo>
                  <a:pt x="2452" y="769"/>
                </a:lnTo>
                <a:lnTo>
                  <a:pt x="2398" y="772"/>
                </a:lnTo>
                <a:lnTo>
                  <a:pt x="2348" y="775"/>
                </a:lnTo>
                <a:lnTo>
                  <a:pt x="2300" y="779"/>
                </a:lnTo>
                <a:lnTo>
                  <a:pt x="2255" y="785"/>
                </a:lnTo>
                <a:lnTo>
                  <a:pt x="2213" y="790"/>
                </a:lnTo>
                <a:lnTo>
                  <a:pt x="2175" y="795"/>
                </a:lnTo>
                <a:lnTo>
                  <a:pt x="2140" y="800"/>
                </a:lnTo>
                <a:lnTo>
                  <a:pt x="2111" y="804"/>
                </a:lnTo>
                <a:lnTo>
                  <a:pt x="2085" y="808"/>
                </a:lnTo>
                <a:lnTo>
                  <a:pt x="2065" y="812"/>
                </a:lnTo>
                <a:lnTo>
                  <a:pt x="2049" y="815"/>
                </a:lnTo>
                <a:lnTo>
                  <a:pt x="2039" y="818"/>
                </a:lnTo>
                <a:lnTo>
                  <a:pt x="2036" y="819"/>
                </a:lnTo>
                <a:lnTo>
                  <a:pt x="1923" y="842"/>
                </a:lnTo>
                <a:lnTo>
                  <a:pt x="1811" y="871"/>
                </a:lnTo>
                <a:lnTo>
                  <a:pt x="1703" y="905"/>
                </a:lnTo>
                <a:lnTo>
                  <a:pt x="1597" y="945"/>
                </a:lnTo>
                <a:lnTo>
                  <a:pt x="1494" y="989"/>
                </a:lnTo>
                <a:lnTo>
                  <a:pt x="1394" y="1039"/>
                </a:lnTo>
                <a:lnTo>
                  <a:pt x="1296" y="1091"/>
                </a:lnTo>
                <a:lnTo>
                  <a:pt x="1202" y="1149"/>
                </a:lnTo>
                <a:lnTo>
                  <a:pt x="1112" y="1211"/>
                </a:lnTo>
                <a:lnTo>
                  <a:pt x="1024" y="1277"/>
                </a:lnTo>
                <a:lnTo>
                  <a:pt x="941" y="1346"/>
                </a:lnTo>
                <a:lnTo>
                  <a:pt x="862" y="1420"/>
                </a:lnTo>
                <a:lnTo>
                  <a:pt x="786" y="1497"/>
                </a:lnTo>
                <a:lnTo>
                  <a:pt x="713" y="1577"/>
                </a:lnTo>
                <a:lnTo>
                  <a:pt x="646" y="1659"/>
                </a:lnTo>
                <a:lnTo>
                  <a:pt x="582" y="1746"/>
                </a:lnTo>
                <a:lnTo>
                  <a:pt x="524" y="1834"/>
                </a:lnTo>
                <a:lnTo>
                  <a:pt x="470" y="1926"/>
                </a:lnTo>
                <a:lnTo>
                  <a:pt x="419" y="2019"/>
                </a:lnTo>
                <a:lnTo>
                  <a:pt x="374" y="2115"/>
                </a:lnTo>
                <a:lnTo>
                  <a:pt x="335" y="2213"/>
                </a:lnTo>
                <a:lnTo>
                  <a:pt x="301" y="2312"/>
                </a:lnTo>
                <a:lnTo>
                  <a:pt x="271" y="2413"/>
                </a:lnTo>
                <a:lnTo>
                  <a:pt x="247" y="2515"/>
                </a:lnTo>
                <a:lnTo>
                  <a:pt x="228" y="2620"/>
                </a:lnTo>
                <a:lnTo>
                  <a:pt x="216" y="2724"/>
                </a:lnTo>
                <a:lnTo>
                  <a:pt x="209" y="2830"/>
                </a:lnTo>
                <a:lnTo>
                  <a:pt x="208" y="2937"/>
                </a:lnTo>
                <a:lnTo>
                  <a:pt x="213" y="3044"/>
                </a:lnTo>
                <a:lnTo>
                  <a:pt x="224" y="3152"/>
                </a:lnTo>
                <a:lnTo>
                  <a:pt x="226" y="3176"/>
                </a:lnTo>
                <a:lnTo>
                  <a:pt x="223" y="3200"/>
                </a:lnTo>
                <a:lnTo>
                  <a:pt x="216" y="3222"/>
                </a:lnTo>
                <a:lnTo>
                  <a:pt x="206" y="3242"/>
                </a:lnTo>
                <a:lnTo>
                  <a:pt x="192" y="3259"/>
                </a:lnTo>
                <a:lnTo>
                  <a:pt x="176" y="3273"/>
                </a:lnTo>
                <a:lnTo>
                  <a:pt x="159" y="3284"/>
                </a:lnTo>
                <a:lnTo>
                  <a:pt x="138" y="3290"/>
                </a:lnTo>
                <a:lnTo>
                  <a:pt x="122" y="3292"/>
                </a:lnTo>
                <a:lnTo>
                  <a:pt x="100" y="3289"/>
                </a:lnTo>
                <a:lnTo>
                  <a:pt x="80" y="3282"/>
                </a:lnTo>
                <a:lnTo>
                  <a:pt x="62" y="3270"/>
                </a:lnTo>
                <a:lnTo>
                  <a:pt x="46" y="3255"/>
                </a:lnTo>
                <a:lnTo>
                  <a:pt x="34" y="3236"/>
                </a:lnTo>
                <a:lnTo>
                  <a:pt x="25" y="3213"/>
                </a:lnTo>
                <a:lnTo>
                  <a:pt x="18" y="3189"/>
                </a:lnTo>
                <a:lnTo>
                  <a:pt x="6" y="3072"/>
                </a:lnTo>
                <a:lnTo>
                  <a:pt x="0" y="2956"/>
                </a:lnTo>
                <a:lnTo>
                  <a:pt x="0" y="2840"/>
                </a:lnTo>
                <a:lnTo>
                  <a:pt x="6" y="2725"/>
                </a:lnTo>
                <a:lnTo>
                  <a:pt x="18" y="2610"/>
                </a:lnTo>
                <a:lnTo>
                  <a:pt x="37" y="2498"/>
                </a:lnTo>
                <a:lnTo>
                  <a:pt x="60" y="2386"/>
                </a:lnTo>
                <a:lnTo>
                  <a:pt x="90" y="2276"/>
                </a:lnTo>
                <a:lnTo>
                  <a:pt x="126" y="2167"/>
                </a:lnTo>
                <a:lnTo>
                  <a:pt x="166" y="2061"/>
                </a:lnTo>
                <a:lnTo>
                  <a:pt x="212" y="1957"/>
                </a:lnTo>
                <a:lnTo>
                  <a:pt x="262" y="1854"/>
                </a:lnTo>
                <a:lnTo>
                  <a:pt x="317" y="1754"/>
                </a:lnTo>
                <a:lnTo>
                  <a:pt x="378" y="1657"/>
                </a:lnTo>
                <a:lnTo>
                  <a:pt x="443" y="1563"/>
                </a:lnTo>
                <a:lnTo>
                  <a:pt x="513" y="1471"/>
                </a:lnTo>
                <a:lnTo>
                  <a:pt x="586" y="1383"/>
                </a:lnTo>
                <a:lnTo>
                  <a:pt x="664" y="1299"/>
                </a:lnTo>
                <a:lnTo>
                  <a:pt x="746" y="1217"/>
                </a:lnTo>
                <a:lnTo>
                  <a:pt x="832" y="1139"/>
                </a:lnTo>
                <a:lnTo>
                  <a:pt x="922" y="1065"/>
                </a:lnTo>
                <a:lnTo>
                  <a:pt x="1016" y="995"/>
                </a:lnTo>
                <a:lnTo>
                  <a:pt x="1112" y="930"/>
                </a:lnTo>
                <a:lnTo>
                  <a:pt x="1213" y="868"/>
                </a:lnTo>
                <a:lnTo>
                  <a:pt x="1317" y="812"/>
                </a:lnTo>
                <a:lnTo>
                  <a:pt x="1423" y="760"/>
                </a:lnTo>
                <a:lnTo>
                  <a:pt x="1534" y="713"/>
                </a:lnTo>
                <a:lnTo>
                  <a:pt x="1646" y="672"/>
                </a:lnTo>
                <a:lnTo>
                  <a:pt x="1762" y="636"/>
                </a:lnTo>
                <a:lnTo>
                  <a:pt x="1880" y="605"/>
                </a:lnTo>
                <a:lnTo>
                  <a:pt x="2000" y="579"/>
                </a:lnTo>
                <a:lnTo>
                  <a:pt x="2006" y="578"/>
                </a:lnTo>
                <a:lnTo>
                  <a:pt x="2019" y="576"/>
                </a:lnTo>
                <a:lnTo>
                  <a:pt x="2036" y="572"/>
                </a:lnTo>
                <a:lnTo>
                  <a:pt x="2060" y="568"/>
                </a:lnTo>
                <a:lnTo>
                  <a:pt x="2088" y="562"/>
                </a:lnTo>
                <a:lnTo>
                  <a:pt x="2122" y="557"/>
                </a:lnTo>
                <a:lnTo>
                  <a:pt x="2160" y="552"/>
                </a:lnTo>
                <a:lnTo>
                  <a:pt x="2202" y="546"/>
                </a:lnTo>
                <a:lnTo>
                  <a:pt x="2248" y="541"/>
                </a:lnTo>
                <a:lnTo>
                  <a:pt x="2297" y="536"/>
                </a:lnTo>
                <a:lnTo>
                  <a:pt x="2349" y="531"/>
                </a:lnTo>
                <a:lnTo>
                  <a:pt x="2404" y="528"/>
                </a:lnTo>
                <a:lnTo>
                  <a:pt x="2462" y="525"/>
                </a:lnTo>
                <a:lnTo>
                  <a:pt x="2522" y="524"/>
                </a:lnTo>
                <a:lnTo>
                  <a:pt x="2584" y="524"/>
                </a:lnTo>
                <a:lnTo>
                  <a:pt x="2646" y="526"/>
                </a:lnTo>
                <a:lnTo>
                  <a:pt x="2710" y="529"/>
                </a:lnTo>
                <a:lnTo>
                  <a:pt x="2775" y="535"/>
                </a:lnTo>
                <a:lnTo>
                  <a:pt x="2840" y="543"/>
                </a:lnTo>
                <a:lnTo>
                  <a:pt x="2557" y="205"/>
                </a:lnTo>
                <a:lnTo>
                  <a:pt x="2544" y="187"/>
                </a:lnTo>
                <a:lnTo>
                  <a:pt x="2534" y="165"/>
                </a:lnTo>
                <a:lnTo>
                  <a:pt x="2529" y="142"/>
                </a:lnTo>
                <a:lnTo>
                  <a:pt x="2527" y="119"/>
                </a:lnTo>
                <a:lnTo>
                  <a:pt x="2529" y="97"/>
                </a:lnTo>
                <a:lnTo>
                  <a:pt x="2535" y="74"/>
                </a:lnTo>
                <a:lnTo>
                  <a:pt x="2545" y="53"/>
                </a:lnTo>
                <a:lnTo>
                  <a:pt x="2558" y="34"/>
                </a:lnTo>
                <a:lnTo>
                  <a:pt x="2575" y="18"/>
                </a:lnTo>
                <a:lnTo>
                  <a:pt x="2593" y="8"/>
                </a:lnTo>
                <a:lnTo>
                  <a:pt x="2612" y="2"/>
                </a:lnTo>
                <a:lnTo>
                  <a:pt x="2633"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6" name="Freeform 6"/>
          <p:cNvSpPr>
            <a:spLocks/>
          </p:cNvSpPr>
          <p:nvPr/>
        </p:nvSpPr>
        <p:spPr bwMode="auto">
          <a:xfrm flipV="1">
            <a:off x="1718949" y="2620392"/>
            <a:ext cx="328753" cy="331976"/>
          </a:xfrm>
          <a:custGeom>
            <a:avLst/>
            <a:gdLst>
              <a:gd name="T0" fmla="*/ 2671 w 3261"/>
              <a:gd name="T1" fmla="*/ 9 h 3292"/>
              <a:gd name="T2" fmla="*/ 3231 w 3261"/>
              <a:gd name="T3" fmla="*/ 661 h 3292"/>
              <a:gd name="T4" fmla="*/ 3234 w 3261"/>
              <a:gd name="T5" fmla="*/ 666 h 3292"/>
              <a:gd name="T6" fmla="*/ 3254 w 3261"/>
              <a:gd name="T7" fmla="*/ 700 h 3292"/>
              <a:gd name="T8" fmla="*/ 3261 w 3261"/>
              <a:gd name="T9" fmla="*/ 737 h 3292"/>
              <a:gd name="T10" fmla="*/ 3260 w 3261"/>
              <a:gd name="T11" fmla="*/ 747 h 3292"/>
              <a:gd name="T12" fmla="*/ 3258 w 3261"/>
              <a:gd name="T13" fmla="*/ 770 h 3292"/>
              <a:gd name="T14" fmla="*/ 3251 w 3261"/>
              <a:gd name="T15" fmla="*/ 797 h 3292"/>
              <a:gd name="T16" fmla="*/ 3230 w 3261"/>
              <a:gd name="T17" fmla="*/ 832 h 3292"/>
              <a:gd name="T18" fmla="*/ 3218 w 3261"/>
              <a:gd name="T19" fmla="*/ 844 h 3292"/>
              <a:gd name="T20" fmla="*/ 2496 w 3261"/>
              <a:gd name="T21" fmla="*/ 1275 h 3292"/>
              <a:gd name="T22" fmla="*/ 2436 w 3261"/>
              <a:gd name="T23" fmla="*/ 1274 h 3292"/>
              <a:gd name="T24" fmla="*/ 2387 w 3261"/>
              <a:gd name="T25" fmla="*/ 1235 h 3292"/>
              <a:gd name="T26" fmla="*/ 2364 w 3261"/>
              <a:gd name="T27" fmla="*/ 1168 h 3292"/>
              <a:gd name="T28" fmla="*/ 2376 w 3261"/>
              <a:gd name="T29" fmla="*/ 1101 h 3292"/>
              <a:gd name="T30" fmla="*/ 2420 w 3261"/>
              <a:gd name="T31" fmla="*/ 1051 h 3292"/>
              <a:gd name="T32" fmla="*/ 2738 w 3261"/>
              <a:gd name="T33" fmla="*/ 774 h 3292"/>
              <a:gd name="T34" fmla="*/ 2563 w 3261"/>
              <a:gd name="T35" fmla="*/ 767 h 3292"/>
              <a:gd name="T36" fmla="*/ 2398 w 3261"/>
              <a:gd name="T37" fmla="*/ 772 h 3292"/>
              <a:gd name="T38" fmla="*/ 2255 w 3261"/>
              <a:gd name="T39" fmla="*/ 785 h 3292"/>
              <a:gd name="T40" fmla="*/ 2140 w 3261"/>
              <a:gd name="T41" fmla="*/ 800 h 3292"/>
              <a:gd name="T42" fmla="*/ 2065 w 3261"/>
              <a:gd name="T43" fmla="*/ 812 h 3292"/>
              <a:gd name="T44" fmla="*/ 2036 w 3261"/>
              <a:gd name="T45" fmla="*/ 819 h 3292"/>
              <a:gd name="T46" fmla="*/ 1703 w 3261"/>
              <a:gd name="T47" fmla="*/ 905 h 3292"/>
              <a:gd name="T48" fmla="*/ 1394 w 3261"/>
              <a:gd name="T49" fmla="*/ 1039 h 3292"/>
              <a:gd name="T50" fmla="*/ 1112 w 3261"/>
              <a:gd name="T51" fmla="*/ 1211 h 3292"/>
              <a:gd name="T52" fmla="*/ 862 w 3261"/>
              <a:gd name="T53" fmla="*/ 1420 h 3292"/>
              <a:gd name="T54" fmla="*/ 646 w 3261"/>
              <a:gd name="T55" fmla="*/ 1659 h 3292"/>
              <a:gd name="T56" fmla="*/ 470 w 3261"/>
              <a:gd name="T57" fmla="*/ 1926 h 3292"/>
              <a:gd name="T58" fmla="*/ 335 w 3261"/>
              <a:gd name="T59" fmla="*/ 2213 h 3292"/>
              <a:gd name="T60" fmla="*/ 247 w 3261"/>
              <a:gd name="T61" fmla="*/ 2515 h 3292"/>
              <a:gd name="T62" fmla="*/ 209 w 3261"/>
              <a:gd name="T63" fmla="*/ 2830 h 3292"/>
              <a:gd name="T64" fmla="*/ 224 w 3261"/>
              <a:gd name="T65" fmla="*/ 3152 h 3292"/>
              <a:gd name="T66" fmla="*/ 216 w 3261"/>
              <a:gd name="T67" fmla="*/ 3222 h 3292"/>
              <a:gd name="T68" fmla="*/ 176 w 3261"/>
              <a:gd name="T69" fmla="*/ 3273 h 3292"/>
              <a:gd name="T70" fmla="*/ 122 w 3261"/>
              <a:gd name="T71" fmla="*/ 3292 h 3292"/>
              <a:gd name="T72" fmla="*/ 62 w 3261"/>
              <a:gd name="T73" fmla="*/ 3270 h 3292"/>
              <a:gd name="T74" fmla="*/ 25 w 3261"/>
              <a:gd name="T75" fmla="*/ 3213 h 3292"/>
              <a:gd name="T76" fmla="*/ 0 w 3261"/>
              <a:gd name="T77" fmla="*/ 2956 h 3292"/>
              <a:gd name="T78" fmla="*/ 18 w 3261"/>
              <a:gd name="T79" fmla="*/ 2610 h 3292"/>
              <a:gd name="T80" fmla="*/ 90 w 3261"/>
              <a:gd name="T81" fmla="*/ 2276 h 3292"/>
              <a:gd name="T82" fmla="*/ 212 w 3261"/>
              <a:gd name="T83" fmla="*/ 1957 h 3292"/>
              <a:gd name="T84" fmla="*/ 378 w 3261"/>
              <a:gd name="T85" fmla="*/ 1657 h 3292"/>
              <a:gd name="T86" fmla="*/ 586 w 3261"/>
              <a:gd name="T87" fmla="*/ 1383 h 3292"/>
              <a:gd name="T88" fmla="*/ 832 w 3261"/>
              <a:gd name="T89" fmla="*/ 1139 h 3292"/>
              <a:gd name="T90" fmla="*/ 1112 w 3261"/>
              <a:gd name="T91" fmla="*/ 930 h 3292"/>
              <a:gd name="T92" fmla="*/ 1423 w 3261"/>
              <a:gd name="T93" fmla="*/ 760 h 3292"/>
              <a:gd name="T94" fmla="*/ 1762 w 3261"/>
              <a:gd name="T95" fmla="*/ 636 h 3292"/>
              <a:gd name="T96" fmla="*/ 2006 w 3261"/>
              <a:gd name="T97" fmla="*/ 578 h 3292"/>
              <a:gd name="T98" fmla="*/ 2060 w 3261"/>
              <a:gd name="T99" fmla="*/ 568 h 3292"/>
              <a:gd name="T100" fmla="*/ 2160 w 3261"/>
              <a:gd name="T101" fmla="*/ 552 h 3292"/>
              <a:gd name="T102" fmla="*/ 2297 w 3261"/>
              <a:gd name="T103" fmla="*/ 536 h 3292"/>
              <a:gd name="T104" fmla="*/ 2462 w 3261"/>
              <a:gd name="T105" fmla="*/ 525 h 3292"/>
              <a:gd name="T106" fmla="*/ 2646 w 3261"/>
              <a:gd name="T107" fmla="*/ 526 h 3292"/>
              <a:gd name="T108" fmla="*/ 2840 w 3261"/>
              <a:gd name="T109" fmla="*/ 543 h 3292"/>
              <a:gd name="T110" fmla="*/ 2534 w 3261"/>
              <a:gd name="T111" fmla="*/ 165 h 3292"/>
              <a:gd name="T112" fmla="*/ 2529 w 3261"/>
              <a:gd name="T113" fmla="*/ 97 h 3292"/>
              <a:gd name="T114" fmla="*/ 2558 w 3261"/>
              <a:gd name="T115" fmla="*/ 34 h 3292"/>
              <a:gd name="T116" fmla="*/ 2612 w 3261"/>
              <a:gd name="T117" fmla="*/ 2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1" h="3292">
                <a:moveTo>
                  <a:pt x="2633" y="0"/>
                </a:moveTo>
                <a:lnTo>
                  <a:pt x="2652" y="2"/>
                </a:lnTo>
                <a:lnTo>
                  <a:pt x="2671" y="9"/>
                </a:lnTo>
                <a:lnTo>
                  <a:pt x="2690" y="20"/>
                </a:lnTo>
                <a:lnTo>
                  <a:pt x="2706" y="36"/>
                </a:lnTo>
                <a:lnTo>
                  <a:pt x="3231" y="661"/>
                </a:lnTo>
                <a:lnTo>
                  <a:pt x="3232" y="663"/>
                </a:lnTo>
                <a:lnTo>
                  <a:pt x="3233" y="664"/>
                </a:lnTo>
                <a:lnTo>
                  <a:pt x="3234" y="666"/>
                </a:lnTo>
                <a:lnTo>
                  <a:pt x="3244" y="681"/>
                </a:lnTo>
                <a:lnTo>
                  <a:pt x="3253" y="699"/>
                </a:lnTo>
                <a:lnTo>
                  <a:pt x="3254" y="700"/>
                </a:lnTo>
                <a:lnTo>
                  <a:pt x="3254" y="702"/>
                </a:lnTo>
                <a:lnTo>
                  <a:pt x="3259" y="719"/>
                </a:lnTo>
                <a:lnTo>
                  <a:pt x="3261" y="737"/>
                </a:lnTo>
                <a:lnTo>
                  <a:pt x="3261" y="740"/>
                </a:lnTo>
                <a:lnTo>
                  <a:pt x="3260" y="743"/>
                </a:lnTo>
                <a:lnTo>
                  <a:pt x="3260" y="747"/>
                </a:lnTo>
                <a:lnTo>
                  <a:pt x="3260" y="750"/>
                </a:lnTo>
                <a:lnTo>
                  <a:pt x="3260" y="755"/>
                </a:lnTo>
                <a:lnTo>
                  <a:pt x="3258" y="770"/>
                </a:lnTo>
                <a:lnTo>
                  <a:pt x="3254" y="786"/>
                </a:lnTo>
                <a:lnTo>
                  <a:pt x="3253" y="791"/>
                </a:lnTo>
                <a:lnTo>
                  <a:pt x="3251" y="797"/>
                </a:lnTo>
                <a:lnTo>
                  <a:pt x="3241" y="815"/>
                </a:lnTo>
                <a:lnTo>
                  <a:pt x="3230" y="832"/>
                </a:lnTo>
                <a:lnTo>
                  <a:pt x="3230" y="832"/>
                </a:lnTo>
                <a:lnTo>
                  <a:pt x="3230" y="832"/>
                </a:lnTo>
                <a:lnTo>
                  <a:pt x="3229" y="832"/>
                </a:lnTo>
                <a:lnTo>
                  <a:pt x="3218" y="844"/>
                </a:lnTo>
                <a:lnTo>
                  <a:pt x="3205" y="854"/>
                </a:lnTo>
                <a:lnTo>
                  <a:pt x="2516" y="1267"/>
                </a:lnTo>
                <a:lnTo>
                  <a:pt x="2496" y="1275"/>
                </a:lnTo>
                <a:lnTo>
                  <a:pt x="2476" y="1279"/>
                </a:lnTo>
                <a:lnTo>
                  <a:pt x="2456" y="1279"/>
                </a:lnTo>
                <a:lnTo>
                  <a:pt x="2436" y="1274"/>
                </a:lnTo>
                <a:lnTo>
                  <a:pt x="2418" y="1265"/>
                </a:lnTo>
                <a:lnTo>
                  <a:pt x="2401" y="1252"/>
                </a:lnTo>
                <a:lnTo>
                  <a:pt x="2387" y="1235"/>
                </a:lnTo>
                <a:lnTo>
                  <a:pt x="2375" y="1214"/>
                </a:lnTo>
                <a:lnTo>
                  <a:pt x="2368" y="1191"/>
                </a:lnTo>
                <a:lnTo>
                  <a:pt x="2364" y="1168"/>
                </a:lnTo>
                <a:lnTo>
                  <a:pt x="2365" y="1145"/>
                </a:lnTo>
                <a:lnTo>
                  <a:pt x="2369" y="1121"/>
                </a:lnTo>
                <a:lnTo>
                  <a:pt x="2376" y="1101"/>
                </a:lnTo>
                <a:lnTo>
                  <a:pt x="2388" y="1081"/>
                </a:lnTo>
                <a:lnTo>
                  <a:pt x="2402" y="1064"/>
                </a:lnTo>
                <a:lnTo>
                  <a:pt x="2420" y="1051"/>
                </a:lnTo>
                <a:lnTo>
                  <a:pt x="2857" y="789"/>
                </a:lnTo>
                <a:lnTo>
                  <a:pt x="2797" y="780"/>
                </a:lnTo>
                <a:lnTo>
                  <a:pt x="2738" y="774"/>
                </a:lnTo>
                <a:lnTo>
                  <a:pt x="2679" y="770"/>
                </a:lnTo>
                <a:lnTo>
                  <a:pt x="2620" y="768"/>
                </a:lnTo>
                <a:lnTo>
                  <a:pt x="2563" y="767"/>
                </a:lnTo>
                <a:lnTo>
                  <a:pt x="2506" y="767"/>
                </a:lnTo>
                <a:lnTo>
                  <a:pt x="2452" y="769"/>
                </a:lnTo>
                <a:lnTo>
                  <a:pt x="2398" y="772"/>
                </a:lnTo>
                <a:lnTo>
                  <a:pt x="2348" y="775"/>
                </a:lnTo>
                <a:lnTo>
                  <a:pt x="2300" y="779"/>
                </a:lnTo>
                <a:lnTo>
                  <a:pt x="2255" y="785"/>
                </a:lnTo>
                <a:lnTo>
                  <a:pt x="2213" y="790"/>
                </a:lnTo>
                <a:lnTo>
                  <a:pt x="2175" y="795"/>
                </a:lnTo>
                <a:lnTo>
                  <a:pt x="2140" y="800"/>
                </a:lnTo>
                <a:lnTo>
                  <a:pt x="2111" y="804"/>
                </a:lnTo>
                <a:lnTo>
                  <a:pt x="2085" y="808"/>
                </a:lnTo>
                <a:lnTo>
                  <a:pt x="2065" y="812"/>
                </a:lnTo>
                <a:lnTo>
                  <a:pt x="2049" y="815"/>
                </a:lnTo>
                <a:lnTo>
                  <a:pt x="2039" y="818"/>
                </a:lnTo>
                <a:lnTo>
                  <a:pt x="2036" y="819"/>
                </a:lnTo>
                <a:lnTo>
                  <a:pt x="1923" y="842"/>
                </a:lnTo>
                <a:lnTo>
                  <a:pt x="1811" y="871"/>
                </a:lnTo>
                <a:lnTo>
                  <a:pt x="1703" y="905"/>
                </a:lnTo>
                <a:lnTo>
                  <a:pt x="1597" y="945"/>
                </a:lnTo>
                <a:lnTo>
                  <a:pt x="1494" y="989"/>
                </a:lnTo>
                <a:lnTo>
                  <a:pt x="1394" y="1039"/>
                </a:lnTo>
                <a:lnTo>
                  <a:pt x="1296" y="1091"/>
                </a:lnTo>
                <a:lnTo>
                  <a:pt x="1202" y="1149"/>
                </a:lnTo>
                <a:lnTo>
                  <a:pt x="1112" y="1211"/>
                </a:lnTo>
                <a:lnTo>
                  <a:pt x="1024" y="1277"/>
                </a:lnTo>
                <a:lnTo>
                  <a:pt x="941" y="1346"/>
                </a:lnTo>
                <a:lnTo>
                  <a:pt x="862" y="1420"/>
                </a:lnTo>
                <a:lnTo>
                  <a:pt x="786" y="1497"/>
                </a:lnTo>
                <a:lnTo>
                  <a:pt x="713" y="1577"/>
                </a:lnTo>
                <a:lnTo>
                  <a:pt x="646" y="1659"/>
                </a:lnTo>
                <a:lnTo>
                  <a:pt x="582" y="1746"/>
                </a:lnTo>
                <a:lnTo>
                  <a:pt x="524" y="1834"/>
                </a:lnTo>
                <a:lnTo>
                  <a:pt x="470" y="1926"/>
                </a:lnTo>
                <a:lnTo>
                  <a:pt x="419" y="2019"/>
                </a:lnTo>
                <a:lnTo>
                  <a:pt x="374" y="2115"/>
                </a:lnTo>
                <a:lnTo>
                  <a:pt x="335" y="2213"/>
                </a:lnTo>
                <a:lnTo>
                  <a:pt x="301" y="2312"/>
                </a:lnTo>
                <a:lnTo>
                  <a:pt x="271" y="2413"/>
                </a:lnTo>
                <a:lnTo>
                  <a:pt x="247" y="2515"/>
                </a:lnTo>
                <a:lnTo>
                  <a:pt x="228" y="2620"/>
                </a:lnTo>
                <a:lnTo>
                  <a:pt x="216" y="2724"/>
                </a:lnTo>
                <a:lnTo>
                  <a:pt x="209" y="2830"/>
                </a:lnTo>
                <a:lnTo>
                  <a:pt x="208" y="2937"/>
                </a:lnTo>
                <a:lnTo>
                  <a:pt x="213" y="3044"/>
                </a:lnTo>
                <a:lnTo>
                  <a:pt x="224" y="3152"/>
                </a:lnTo>
                <a:lnTo>
                  <a:pt x="226" y="3176"/>
                </a:lnTo>
                <a:lnTo>
                  <a:pt x="223" y="3200"/>
                </a:lnTo>
                <a:lnTo>
                  <a:pt x="216" y="3222"/>
                </a:lnTo>
                <a:lnTo>
                  <a:pt x="206" y="3242"/>
                </a:lnTo>
                <a:lnTo>
                  <a:pt x="192" y="3259"/>
                </a:lnTo>
                <a:lnTo>
                  <a:pt x="176" y="3273"/>
                </a:lnTo>
                <a:lnTo>
                  <a:pt x="159" y="3284"/>
                </a:lnTo>
                <a:lnTo>
                  <a:pt x="138" y="3290"/>
                </a:lnTo>
                <a:lnTo>
                  <a:pt x="122" y="3292"/>
                </a:lnTo>
                <a:lnTo>
                  <a:pt x="100" y="3289"/>
                </a:lnTo>
                <a:lnTo>
                  <a:pt x="80" y="3282"/>
                </a:lnTo>
                <a:lnTo>
                  <a:pt x="62" y="3270"/>
                </a:lnTo>
                <a:lnTo>
                  <a:pt x="46" y="3255"/>
                </a:lnTo>
                <a:lnTo>
                  <a:pt x="34" y="3236"/>
                </a:lnTo>
                <a:lnTo>
                  <a:pt x="25" y="3213"/>
                </a:lnTo>
                <a:lnTo>
                  <a:pt x="18" y="3189"/>
                </a:lnTo>
                <a:lnTo>
                  <a:pt x="6" y="3072"/>
                </a:lnTo>
                <a:lnTo>
                  <a:pt x="0" y="2956"/>
                </a:lnTo>
                <a:lnTo>
                  <a:pt x="0" y="2840"/>
                </a:lnTo>
                <a:lnTo>
                  <a:pt x="6" y="2725"/>
                </a:lnTo>
                <a:lnTo>
                  <a:pt x="18" y="2610"/>
                </a:lnTo>
                <a:lnTo>
                  <a:pt x="37" y="2498"/>
                </a:lnTo>
                <a:lnTo>
                  <a:pt x="60" y="2386"/>
                </a:lnTo>
                <a:lnTo>
                  <a:pt x="90" y="2276"/>
                </a:lnTo>
                <a:lnTo>
                  <a:pt x="126" y="2167"/>
                </a:lnTo>
                <a:lnTo>
                  <a:pt x="166" y="2061"/>
                </a:lnTo>
                <a:lnTo>
                  <a:pt x="212" y="1957"/>
                </a:lnTo>
                <a:lnTo>
                  <a:pt x="262" y="1854"/>
                </a:lnTo>
                <a:lnTo>
                  <a:pt x="317" y="1754"/>
                </a:lnTo>
                <a:lnTo>
                  <a:pt x="378" y="1657"/>
                </a:lnTo>
                <a:lnTo>
                  <a:pt x="443" y="1563"/>
                </a:lnTo>
                <a:lnTo>
                  <a:pt x="513" y="1471"/>
                </a:lnTo>
                <a:lnTo>
                  <a:pt x="586" y="1383"/>
                </a:lnTo>
                <a:lnTo>
                  <a:pt x="664" y="1299"/>
                </a:lnTo>
                <a:lnTo>
                  <a:pt x="746" y="1217"/>
                </a:lnTo>
                <a:lnTo>
                  <a:pt x="832" y="1139"/>
                </a:lnTo>
                <a:lnTo>
                  <a:pt x="922" y="1065"/>
                </a:lnTo>
                <a:lnTo>
                  <a:pt x="1016" y="995"/>
                </a:lnTo>
                <a:lnTo>
                  <a:pt x="1112" y="930"/>
                </a:lnTo>
                <a:lnTo>
                  <a:pt x="1213" y="868"/>
                </a:lnTo>
                <a:lnTo>
                  <a:pt x="1317" y="812"/>
                </a:lnTo>
                <a:lnTo>
                  <a:pt x="1423" y="760"/>
                </a:lnTo>
                <a:lnTo>
                  <a:pt x="1534" y="713"/>
                </a:lnTo>
                <a:lnTo>
                  <a:pt x="1646" y="672"/>
                </a:lnTo>
                <a:lnTo>
                  <a:pt x="1762" y="636"/>
                </a:lnTo>
                <a:lnTo>
                  <a:pt x="1880" y="605"/>
                </a:lnTo>
                <a:lnTo>
                  <a:pt x="2000" y="579"/>
                </a:lnTo>
                <a:lnTo>
                  <a:pt x="2006" y="578"/>
                </a:lnTo>
                <a:lnTo>
                  <a:pt x="2019" y="576"/>
                </a:lnTo>
                <a:lnTo>
                  <a:pt x="2036" y="572"/>
                </a:lnTo>
                <a:lnTo>
                  <a:pt x="2060" y="568"/>
                </a:lnTo>
                <a:lnTo>
                  <a:pt x="2088" y="562"/>
                </a:lnTo>
                <a:lnTo>
                  <a:pt x="2122" y="557"/>
                </a:lnTo>
                <a:lnTo>
                  <a:pt x="2160" y="552"/>
                </a:lnTo>
                <a:lnTo>
                  <a:pt x="2202" y="546"/>
                </a:lnTo>
                <a:lnTo>
                  <a:pt x="2248" y="541"/>
                </a:lnTo>
                <a:lnTo>
                  <a:pt x="2297" y="536"/>
                </a:lnTo>
                <a:lnTo>
                  <a:pt x="2349" y="531"/>
                </a:lnTo>
                <a:lnTo>
                  <a:pt x="2404" y="528"/>
                </a:lnTo>
                <a:lnTo>
                  <a:pt x="2462" y="525"/>
                </a:lnTo>
                <a:lnTo>
                  <a:pt x="2522" y="524"/>
                </a:lnTo>
                <a:lnTo>
                  <a:pt x="2584" y="524"/>
                </a:lnTo>
                <a:lnTo>
                  <a:pt x="2646" y="526"/>
                </a:lnTo>
                <a:lnTo>
                  <a:pt x="2710" y="529"/>
                </a:lnTo>
                <a:lnTo>
                  <a:pt x="2775" y="535"/>
                </a:lnTo>
                <a:lnTo>
                  <a:pt x="2840" y="543"/>
                </a:lnTo>
                <a:lnTo>
                  <a:pt x="2557" y="205"/>
                </a:lnTo>
                <a:lnTo>
                  <a:pt x="2544" y="187"/>
                </a:lnTo>
                <a:lnTo>
                  <a:pt x="2534" y="165"/>
                </a:lnTo>
                <a:lnTo>
                  <a:pt x="2529" y="142"/>
                </a:lnTo>
                <a:lnTo>
                  <a:pt x="2527" y="119"/>
                </a:lnTo>
                <a:lnTo>
                  <a:pt x="2529" y="97"/>
                </a:lnTo>
                <a:lnTo>
                  <a:pt x="2535" y="74"/>
                </a:lnTo>
                <a:lnTo>
                  <a:pt x="2545" y="53"/>
                </a:lnTo>
                <a:lnTo>
                  <a:pt x="2558" y="34"/>
                </a:lnTo>
                <a:lnTo>
                  <a:pt x="2575" y="18"/>
                </a:lnTo>
                <a:lnTo>
                  <a:pt x="2593" y="8"/>
                </a:lnTo>
                <a:lnTo>
                  <a:pt x="2612" y="2"/>
                </a:lnTo>
                <a:lnTo>
                  <a:pt x="2633"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7" name="Rounded Rectangle 36"/>
          <p:cNvSpPr/>
          <p:nvPr/>
        </p:nvSpPr>
        <p:spPr>
          <a:xfrm flipH="1">
            <a:off x="298673" y="1852095"/>
            <a:ext cx="1700213" cy="618404"/>
          </a:xfrm>
          <a:prstGeom prst="roundRect">
            <a:avLst>
              <a:gd name="adj" fmla="val 51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8" name="Group 37"/>
          <p:cNvGrpSpPr/>
          <p:nvPr/>
        </p:nvGrpSpPr>
        <p:grpSpPr>
          <a:xfrm>
            <a:off x="1797122" y="1956148"/>
            <a:ext cx="410297" cy="410297"/>
            <a:chOff x="2382380" y="1600974"/>
            <a:chExt cx="547062" cy="547062"/>
          </a:xfrm>
        </p:grpSpPr>
        <p:sp>
          <p:nvSpPr>
            <p:cNvPr id="39" name="Oval 38"/>
            <p:cNvSpPr/>
            <p:nvPr/>
          </p:nvSpPr>
          <p:spPr>
            <a:xfrm>
              <a:off x="2382380" y="1600974"/>
              <a:ext cx="547062" cy="54706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0" name="Group 39"/>
            <p:cNvGrpSpPr/>
            <p:nvPr/>
          </p:nvGrpSpPr>
          <p:grpSpPr>
            <a:xfrm>
              <a:off x="2474187" y="1693826"/>
              <a:ext cx="363447" cy="361359"/>
              <a:chOff x="3505200" y="1770063"/>
              <a:chExt cx="552450" cy="549275"/>
            </a:xfrm>
            <a:solidFill>
              <a:schemeClr val="accent1"/>
            </a:solidFill>
          </p:grpSpPr>
          <p:sp>
            <p:nvSpPr>
              <p:cNvPr id="41"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42"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sp>
        <p:nvSpPr>
          <p:cNvPr id="43" name="Inhaltsplatzhalter 4"/>
          <p:cNvSpPr txBox="1">
            <a:spLocks/>
          </p:cNvSpPr>
          <p:nvPr/>
        </p:nvSpPr>
        <p:spPr>
          <a:xfrm flipH="1">
            <a:off x="434405" y="1901611"/>
            <a:ext cx="1283762" cy="51937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latin typeface="+mj-lt"/>
              </a:rPr>
              <a:t>TITLE GOES HERE</a:t>
            </a:r>
            <a:br>
              <a:rPr lang="en-US" sz="1050" b="1" dirty="0">
                <a:latin typeface="+mj-lt"/>
              </a:rPr>
            </a:br>
            <a:r>
              <a:rPr lang="en-US" sz="900" dirty="0">
                <a:latin typeface="+mn-lt"/>
              </a:rPr>
              <a:t>This is a sample text. You simply add your own text and description here. </a:t>
            </a:r>
            <a:endParaRPr lang="en-US" sz="900" dirty="0"/>
          </a:p>
        </p:txBody>
      </p:sp>
      <p:sp>
        <p:nvSpPr>
          <p:cNvPr id="44" name="Rounded Rectangle 43"/>
          <p:cNvSpPr/>
          <p:nvPr/>
        </p:nvSpPr>
        <p:spPr>
          <a:xfrm flipH="1">
            <a:off x="298673" y="3782146"/>
            <a:ext cx="1700213" cy="618404"/>
          </a:xfrm>
          <a:prstGeom prst="roundRect">
            <a:avLst>
              <a:gd name="adj" fmla="val 511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Inhaltsplatzhalter 4"/>
          <p:cNvSpPr txBox="1">
            <a:spLocks/>
          </p:cNvSpPr>
          <p:nvPr/>
        </p:nvSpPr>
        <p:spPr>
          <a:xfrm flipH="1">
            <a:off x="434405" y="3831662"/>
            <a:ext cx="1283762" cy="51937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latin typeface="+mj-lt"/>
              </a:rPr>
              <a:t>TITLE GOES HERE</a:t>
            </a:r>
            <a:br>
              <a:rPr lang="en-US" sz="1050" b="1" dirty="0">
                <a:latin typeface="+mj-lt"/>
              </a:rPr>
            </a:br>
            <a:r>
              <a:rPr lang="en-US" sz="900" dirty="0">
                <a:latin typeface="+mn-lt"/>
              </a:rPr>
              <a:t>This is a sample text. You simply add your own text and description here. </a:t>
            </a:r>
            <a:endParaRPr lang="en-US" sz="900" dirty="0"/>
          </a:p>
        </p:txBody>
      </p:sp>
      <p:grpSp>
        <p:nvGrpSpPr>
          <p:cNvPr id="46" name="Group 45"/>
          <p:cNvGrpSpPr/>
          <p:nvPr/>
        </p:nvGrpSpPr>
        <p:grpSpPr>
          <a:xfrm>
            <a:off x="1797122" y="3886199"/>
            <a:ext cx="410297" cy="410297"/>
            <a:chOff x="2248494" y="4093524"/>
            <a:chExt cx="547062" cy="547062"/>
          </a:xfrm>
        </p:grpSpPr>
        <p:sp>
          <p:nvSpPr>
            <p:cNvPr id="47" name="Oval 46"/>
            <p:cNvSpPr/>
            <p:nvPr/>
          </p:nvSpPr>
          <p:spPr>
            <a:xfrm>
              <a:off x="2248494" y="4093524"/>
              <a:ext cx="547062" cy="547062"/>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8" name="Group 47"/>
            <p:cNvGrpSpPr/>
            <p:nvPr/>
          </p:nvGrpSpPr>
          <p:grpSpPr>
            <a:xfrm>
              <a:off x="2418201" y="4180977"/>
              <a:ext cx="207645" cy="372155"/>
              <a:chOff x="4405313" y="2274888"/>
              <a:chExt cx="328613" cy="588962"/>
            </a:xfrm>
            <a:solidFill>
              <a:schemeClr val="accent2"/>
            </a:solidFill>
          </p:grpSpPr>
          <p:sp>
            <p:nvSpPr>
              <p:cNvPr id="49"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0"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sp>
        <p:nvSpPr>
          <p:cNvPr id="51" name="Rounded Rectangle 50"/>
          <p:cNvSpPr/>
          <p:nvPr/>
        </p:nvSpPr>
        <p:spPr>
          <a:xfrm>
            <a:off x="4869452" y="1685925"/>
            <a:ext cx="1700213" cy="618404"/>
          </a:xfrm>
          <a:prstGeom prst="roundRect">
            <a:avLst>
              <a:gd name="adj" fmla="val 511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Inhaltsplatzhalter 4"/>
          <p:cNvSpPr txBox="1">
            <a:spLocks/>
          </p:cNvSpPr>
          <p:nvPr/>
        </p:nvSpPr>
        <p:spPr>
          <a:xfrm>
            <a:off x="5171603" y="1735441"/>
            <a:ext cx="1283762" cy="51937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latin typeface="+mj-lt"/>
              </a:rPr>
              <a:t>TITLE GOES HERE</a:t>
            </a:r>
            <a:br>
              <a:rPr lang="en-US" sz="1050" b="1" dirty="0">
                <a:latin typeface="+mj-lt"/>
              </a:rPr>
            </a:br>
            <a:r>
              <a:rPr lang="en-US" sz="900" dirty="0">
                <a:latin typeface="+mn-lt"/>
              </a:rPr>
              <a:t>This is a sample text. You simply add your own text and description here. </a:t>
            </a:r>
            <a:endParaRPr lang="en-US" sz="900" dirty="0"/>
          </a:p>
        </p:txBody>
      </p:sp>
      <p:grpSp>
        <p:nvGrpSpPr>
          <p:cNvPr id="53" name="Group 52"/>
          <p:cNvGrpSpPr/>
          <p:nvPr/>
        </p:nvGrpSpPr>
        <p:grpSpPr>
          <a:xfrm>
            <a:off x="4660919" y="1789978"/>
            <a:ext cx="410297" cy="410297"/>
            <a:chOff x="6214559" y="1529388"/>
            <a:chExt cx="547062" cy="547062"/>
          </a:xfrm>
        </p:grpSpPr>
        <p:sp>
          <p:nvSpPr>
            <p:cNvPr id="82" name="Oval 81"/>
            <p:cNvSpPr/>
            <p:nvPr/>
          </p:nvSpPr>
          <p:spPr>
            <a:xfrm>
              <a:off x="6214559" y="1529388"/>
              <a:ext cx="547062" cy="547062"/>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3" name="Group 82"/>
            <p:cNvGrpSpPr/>
            <p:nvPr/>
          </p:nvGrpSpPr>
          <p:grpSpPr>
            <a:xfrm>
              <a:off x="6355293" y="1680662"/>
              <a:ext cx="301998" cy="301520"/>
              <a:chOff x="838200" y="2346325"/>
              <a:chExt cx="1001713" cy="1000125"/>
            </a:xfrm>
            <a:solidFill>
              <a:schemeClr val="accent3"/>
            </a:solidFill>
          </p:grpSpPr>
          <p:sp>
            <p:nvSpPr>
              <p:cNvPr id="84"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5"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6"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7"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8"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9"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sp>
        <p:nvSpPr>
          <p:cNvPr id="90" name="Freeform 6"/>
          <p:cNvSpPr>
            <a:spLocks/>
          </p:cNvSpPr>
          <p:nvPr/>
        </p:nvSpPr>
        <p:spPr bwMode="auto">
          <a:xfrm flipH="1" flipV="1">
            <a:off x="4772038" y="2405484"/>
            <a:ext cx="348779" cy="352198"/>
          </a:xfrm>
          <a:custGeom>
            <a:avLst/>
            <a:gdLst>
              <a:gd name="T0" fmla="*/ 2671 w 3261"/>
              <a:gd name="T1" fmla="*/ 9 h 3292"/>
              <a:gd name="T2" fmla="*/ 3231 w 3261"/>
              <a:gd name="T3" fmla="*/ 661 h 3292"/>
              <a:gd name="T4" fmla="*/ 3234 w 3261"/>
              <a:gd name="T5" fmla="*/ 666 h 3292"/>
              <a:gd name="T6" fmla="*/ 3254 w 3261"/>
              <a:gd name="T7" fmla="*/ 700 h 3292"/>
              <a:gd name="T8" fmla="*/ 3261 w 3261"/>
              <a:gd name="T9" fmla="*/ 737 h 3292"/>
              <a:gd name="T10" fmla="*/ 3260 w 3261"/>
              <a:gd name="T11" fmla="*/ 747 h 3292"/>
              <a:gd name="T12" fmla="*/ 3258 w 3261"/>
              <a:gd name="T13" fmla="*/ 770 h 3292"/>
              <a:gd name="T14" fmla="*/ 3251 w 3261"/>
              <a:gd name="T15" fmla="*/ 797 h 3292"/>
              <a:gd name="T16" fmla="*/ 3230 w 3261"/>
              <a:gd name="T17" fmla="*/ 832 h 3292"/>
              <a:gd name="T18" fmla="*/ 3218 w 3261"/>
              <a:gd name="T19" fmla="*/ 844 h 3292"/>
              <a:gd name="T20" fmla="*/ 2496 w 3261"/>
              <a:gd name="T21" fmla="*/ 1275 h 3292"/>
              <a:gd name="T22" fmla="*/ 2436 w 3261"/>
              <a:gd name="T23" fmla="*/ 1274 h 3292"/>
              <a:gd name="T24" fmla="*/ 2387 w 3261"/>
              <a:gd name="T25" fmla="*/ 1235 h 3292"/>
              <a:gd name="T26" fmla="*/ 2364 w 3261"/>
              <a:gd name="T27" fmla="*/ 1168 h 3292"/>
              <a:gd name="T28" fmla="*/ 2376 w 3261"/>
              <a:gd name="T29" fmla="*/ 1101 h 3292"/>
              <a:gd name="T30" fmla="*/ 2420 w 3261"/>
              <a:gd name="T31" fmla="*/ 1051 h 3292"/>
              <a:gd name="T32" fmla="*/ 2738 w 3261"/>
              <a:gd name="T33" fmla="*/ 774 h 3292"/>
              <a:gd name="T34" fmla="*/ 2563 w 3261"/>
              <a:gd name="T35" fmla="*/ 767 h 3292"/>
              <a:gd name="T36" fmla="*/ 2398 w 3261"/>
              <a:gd name="T37" fmla="*/ 772 h 3292"/>
              <a:gd name="T38" fmla="*/ 2255 w 3261"/>
              <a:gd name="T39" fmla="*/ 785 h 3292"/>
              <a:gd name="T40" fmla="*/ 2140 w 3261"/>
              <a:gd name="T41" fmla="*/ 800 h 3292"/>
              <a:gd name="T42" fmla="*/ 2065 w 3261"/>
              <a:gd name="T43" fmla="*/ 812 h 3292"/>
              <a:gd name="T44" fmla="*/ 2036 w 3261"/>
              <a:gd name="T45" fmla="*/ 819 h 3292"/>
              <a:gd name="T46" fmla="*/ 1703 w 3261"/>
              <a:gd name="T47" fmla="*/ 905 h 3292"/>
              <a:gd name="T48" fmla="*/ 1394 w 3261"/>
              <a:gd name="T49" fmla="*/ 1039 h 3292"/>
              <a:gd name="T50" fmla="*/ 1112 w 3261"/>
              <a:gd name="T51" fmla="*/ 1211 h 3292"/>
              <a:gd name="T52" fmla="*/ 862 w 3261"/>
              <a:gd name="T53" fmla="*/ 1420 h 3292"/>
              <a:gd name="T54" fmla="*/ 646 w 3261"/>
              <a:gd name="T55" fmla="*/ 1659 h 3292"/>
              <a:gd name="T56" fmla="*/ 470 w 3261"/>
              <a:gd name="T57" fmla="*/ 1926 h 3292"/>
              <a:gd name="T58" fmla="*/ 335 w 3261"/>
              <a:gd name="T59" fmla="*/ 2213 h 3292"/>
              <a:gd name="T60" fmla="*/ 247 w 3261"/>
              <a:gd name="T61" fmla="*/ 2515 h 3292"/>
              <a:gd name="T62" fmla="*/ 209 w 3261"/>
              <a:gd name="T63" fmla="*/ 2830 h 3292"/>
              <a:gd name="T64" fmla="*/ 224 w 3261"/>
              <a:gd name="T65" fmla="*/ 3152 h 3292"/>
              <a:gd name="T66" fmla="*/ 216 w 3261"/>
              <a:gd name="T67" fmla="*/ 3222 h 3292"/>
              <a:gd name="T68" fmla="*/ 176 w 3261"/>
              <a:gd name="T69" fmla="*/ 3273 h 3292"/>
              <a:gd name="T70" fmla="*/ 122 w 3261"/>
              <a:gd name="T71" fmla="*/ 3292 h 3292"/>
              <a:gd name="T72" fmla="*/ 62 w 3261"/>
              <a:gd name="T73" fmla="*/ 3270 h 3292"/>
              <a:gd name="T74" fmla="*/ 25 w 3261"/>
              <a:gd name="T75" fmla="*/ 3213 h 3292"/>
              <a:gd name="T76" fmla="*/ 0 w 3261"/>
              <a:gd name="T77" fmla="*/ 2956 h 3292"/>
              <a:gd name="T78" fmla="*/ 18 w 3261"/>
              <a:gd name="T79" fmla="*/ 2610 h 3292"/>
              <a:gd name="T80" fmla="*/ 90 w 3261"/>
              <a:gd name="T81" fmla="*/ 2276 h 3292"/>
              <a:gd name="T82" fmla="*/ 212 w 3261"/>
              <a:gd name="T83" fmla="*/ 1957 h 3292"/>
              <a:gd name="T84" fmla="*/ 378 w 3261"/>
              <a:gd name="T85" fmla="*/ 1657 h 3292"/>
              <a:gd name="T86" fmla="*/ 586 w 3261"/>
              <a:gd name="T87" fmla="*/ 1383 h 3292"/>
              <a:gd name="T88" fmla="*/ 832 w 3261"/>
              <a:gd name="T89" fmla="*/ 1139 h 3292"/>
              <a:gd name="T90" fmla="*/ 1112 w 3261"/>
              <a:gd name="T91" fmla="*/ 930 h 3292"/>
              <a:gd name="T92" fmla="*/ 1423 w 3261"/>
              <a:gd name="T93" fmla="*/ 760 h 3292"/>
              <a:gd name="T94" fmla="*/ 1762 w 3261"/>
              <a:gd name="T95" fmla="*/ 636 h 3292"/>
              <a:gd name="T96" fmla="*/ 2006 w 3261"/>
              <a:gd name="T97" fmla="*/ 578 h 3292"/>
              <a:gd name="T98" fmla="*/ 2060 w 3261"/>
              <a:gd name="T99" fmla="*/ 568 h 3292"/>
              <a:gd name="T100" fmla="*/ 2160 w 3261"/>
              <a:gd name="T101" fmla="*/ 552 h 3292"/>
              <a:gd name="T102" fmla="*/ 2297 w 3261"/>
              <a:gd name="T103" fmla="*/ 536 h 3292"/>
              <a:gd name="T104" fmla="*/ 2462 w 3261"/>
              <a:gd name="T105" fmla="*/ 525 h 3292"/>
              <a:gd name="T106" fmla="*/ 2646 w 3261"/>
              <a:gd name="T107" fmla="*/ 526 h 3292"/>
              <a:gd name="T108" fmla="*/ 2840 w 3261"/>
              <a:gd name="T109" fmla="*/ 543 h 3292"/>
              <a:gd name="T110" fmla="*/ 2534 w 3261"/>
              <a:gd name="T111" fmla="*/ 165 h 3292"/>
              <a:gd name="T112" fmla="*/ 2529 w 3261"/>
              <a:gd name="T113" fmla="*/ 97 h 3292"/>
              <a:gd name="T114" fmla="*/ 2558 w 3261"/>
              <a:gd name="T115" fmla="*/ 34 h 3292"/>
              <a:gd name="T116" fmla="*/ 2612 w 3261"/>
              <a:gd name="T117" fmla="*/ 2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1" h="3292">
                <a:moveTo>
                  <a:pt x="2633" y="0"/>
                </a:moveTo>
                <a:lnTo>
                  <a:pt x="2652" y="2"/>
                </a:lnTo>
                <a:lnTo>
                  <a:pt x="2671" y="9"/>
                </a:lnTo>
                <a:lnTo>
                  <a:pt x="2690" y="20"/>
                </a:lnTo>
                <a:lnTo>
                  <a:pt x="2706" y="36"/>
                </a:lnTo>
                <a:lnTo>
                  <a:pt x="3231" y="661"/>
                </a:lnTo>
                <a:lnTo>
                  <a:pt x="3232" y="663"/>
                </a:lnTo>
                <a:lnTo>
                  <a:pt x="3233" y="664"/>
                </a:lnTo>
                <a:lnTo>
                  <a:pt x="3234" y="666"/>
                </a:lnTo>
                <a:lnTo>
                  <a:pt x="3244" y="681"/>
                </a:lnTo>
                <a:lnTo>
                  <a:pt x="3253" y="699"/>
                </a:lnTo>
                <a:lnTo>
                  <a:pt x="3254" y="700"/>
                </a:lnTo>
                <a:lnTo>
                  <a:pt x="3254" y="702"/>
                </a:lnTo>
                <a:lnTo>
                  <a:pt x="3259" y="719"/>
                </a:lnTo>
                <a:lnTo>
                  <a:pt x="3261" y="737"/>
                </a:lnTo>
                <a:lnTo>
                  <a:pt x="3261" y="740"/>
                </a:lnTo>
                <a:lnTo>
                  <a:pt x="3260" y="743"/>
                </a:lnTo>
                <a:lnTo>
                  <a:pt x="3260" y="747"/>
                </a:lnTo>
                <a:lnTo>
                  <a:pt x="3260" y="750"/>
                </a:lnTo>
                <a:lnTo>
                  <a:pt x="3260" y="755"/>
                </a:lnTo>
                <a:lnTo>
                  <a:pt x="3258" y="770"/>
                </a:lnTo>
                <a:lnTo>
                  <a:pt x="3254" y="786"/>
                </a:lnTo>
                <a:lnTo>
                  <a:pt x="3253" y="791"/>
                </a:lnTo>
                <a:lnTo>
                  <a:pt x="3251" y="797"/>
                </a:lnTo>
                <a:lnTo>
                  <a:pt x="3241" y="815"/>
                </a:lnTo>
                <a:lnTo>
                  <a:pt x="3230" y="832"/>
                </a:lnTo>
                <a:lnTo>
                  <a:pt x="3230" y="832"/>
                </a:lnTo>
                <a:lnTo>
                  <a:pt x="3230" y="832"/>
                </a:lnTo>
                <a:lnTo>
                  <a:pt x="3229" y="832"/>
                </a:lnTo>
                <a:lnTo>
                  <a:pt x="3218" y="844"/>
                </a:lnTo>
                <a:lnTo>
                  <a:pt x="3205" y="854"/>
                </a:lnTo>
                <a:lnTo>
                  <a:pt x="2516" y="1267"/>
                </a:lnTo>
                <a:lnTo>
                  <a:pt x="2496" y="1275"/>
                </a:lnTo>
                <a:lnTo>
                  <a:pt x="2476" y="1279"/>
                </a:lnTo>
                <a:lnTo>
                  <a:pt x="2456" y="1279"/>
                </a:lnTo>
                <a:lnTo>
                  <a:pt x="2436" y="1274"/>
                </a:lnTo>
                <a:lnTo>
                  <a:pt x="2418" y="1265"/>
                </a:lnTo>
                <a:lnTo>
                  <a:pt x="2401" y="1252"/>
                </a:lnTo>
                <a:lnTo>
                  <a:pt x="2387" y="1235"/>
                </a:lnTo>
                <a:lnTo>
                  <a:pt x="2375" y="1214"/>
                </a:lnTo>
                <a:lnTo>
                  <a:pt x="2368" y="1191"/>
                </a:lnTo>
                <a:lnTo>
                  <a:pt x="2364" y="1168"/>
                </a:lnTo>
                <a:lnTo>
                  <a:pt x="2365" y="1145"/>
                </a:lnTo>
                <a:lnTo>
                  <a:pt x="2369" y="1121"/>
                </a:lnTo>
                <a:lnTo>
                  <a:pt x="2376" y="1101"/>
                </a:lnTo>
                <a:lnTo>
                  <a:pt x="2388" y="1081"/>
                </a:lnTo>
                <a:lnTo>
                  <a:pt x="2402" y="1064"/>
                </a:lnTo>
                <a:lnTo>
                  <a:pt x="2420" y="1051"/>
                </a:lnTo>
                <a:lnTo>
                  <a:pt x="2857" y="789"/>
                </a:lnTo>
                <a:lnTo>
                  <a:pt x="2797" y="780"/>
                </a:lnTo>
                <a:lnTo>
                  <a:pt x="2738" y="774"/>
                </a:lnTo>
                <a:lnTo>
                  <a:pt x="2679" y="770"/>
                </a:lnTo>
                <a:lnTo>
                  <a:pt x="2620" y="768"/>
                </a:lnTo>
                <a:lnTo>
                  <a:pt x="2563" y="767"/>
                </a:lnTo>
                <a:lnTo>
                  <a:pt x="2506" y="767"/>
                </a:lnTo>
                <a:lnTo>
                  <a:pt x="2452" y="769"/>
                </a:lnTo>
                <a:lnTo>
                  <a:pt x="2398" y="772"/>
                </a:lnTo>
                <a:lnTo>
                  <a:pt x="2348" y="775"/>
                </a:lnTo>
                <a:lnTo>
                  <a:pt x="2300" y="779"/>
                </a:lnTo>
                <a:lnTo>
                  <a:pt x="2255" y="785"/>
                </a:lnTo>
                <a:lnTo>
                  <a:pt x="2213" y="790"/>
                </a:lnTo>
                <a:lnTo>
                  <a:pt x="2175" y="795"/>
                </a:lnTo>
                <a:lnTo>
                  <a:pt x="2140" y="800"/>
                </a:lnTo>
                <a:lnTo>
                  <a:pt x="2111" y="804"/>
                </a:lnTo>
                <a:lnTo>
                  <a:pt x="2085" y="808"/>
                </a:lnTo>
                <a:lnTo>
                  <a:pt x="2065" y="812"/>
                </a:lnTo>
                <a:lnTo>
                  <a:pt x="2049" y="815"/>
                </a:lnTo>
                <a:lnTo>
                  <a:pt x="2039" y="818"/>
                </a:lnTo>
                <a:lnTo>
                  <a:pt x="2036" y="819"/>
                </a:lnTo>
                <a:lnTo>
                  <a:pt x="1923" y="842"/>
                </a:lnTo>
                <a:lnTo>
                  <a:pt x="1811" y="871"/>
                </a:lnTo>
                <a:lnTo>
                  <a:pt x="1703" y="905"/>
                </a:lnTo>
                <a:lnTo>
                  <a:pt x="1597" y="945"/>
                </a:lnTo>
                <a:lnTo>
                  <a:pt x="1494" y="989"/>
                </a:lnTo>
                <a:lnTo>
                  <a:pt x="1394" y="1039"/>
                </a:lnTo>
                <a:lnTo>
                  <a:pt x="1296" y="1091"/>
                </a:lnTo>
                <a:lnTo>
                  <a:pt x="1202" y="1149"/>
                </a:lnTo>
                <a:lnTo>
                  <a:pt x="1112" y="1211"/>
                </a:lnTo>
                <a:lnTo>
                  <a:pt x="1024" y="1277"/>
                </a:lnTo>
                <a:lnTo>
                  <a:pt x="941" y="1346"/>
                </a:lnTo>
                <a:lnTo>
                  <a:pt x="862" y="1420"/>
                </a:lnTo>
                <a:lnTo>
                  <a:pt x="786" y="1497"/>
                </a:lnTo>
                <a:lnTo>
                  <a:pt x="713" y="1577"/>
                </a:lnTo>
                <a:lnTo>
                  <a:pt x="646" y="1659"/>
                </a:lnTo>
                <a:lnTo>
                  <a:pt x="582" y="1746"/>
                </a:lnTo>
                <a:lnTo>
                  <a:pt x="524" y="1834"/>
                </a:lnTo>
                <a:lnTo>
                  <a:pt x="470" y="1926"/>
                </a:lnTo>
                <a:lnTo>
                  <a:pt x="419" y="2019"/>
                </a:lnTo>
                <a:lnTo>
                  <a:pt x="374" y="2115"/>
                </a:lnTo>
                <a:lnTo>
                  <a:pt x="335" y="2213"/>
                </a:lnTo>
                <a:lnTo>
                  <a:pt x="301" y="2312"/>
                </a:lnTo>
                <a:lnTo>
                  <a:pt x="271" y="2413"/>
                </a:lnTo>
                <a:lnTo>
                  <a:pt x="247" y="2515"/>
                </a:lnTo>
                <a:lnTo>
                  <a:pt x="228" y="2620"/>
                </a:lnTo>
                <a:lnTo>
                  <a:pt x="216" y="2724"/>
                </a:lnTo>
                <a:lnTo>
                  <a:pt x="209" y="2830"/>
                </a:lnTo>
                <a:lnTo>
                  <a:pt x="208" y="2937"/>
                </a:lnTo>
                <a:lnTo>
                  <a:pt x="213" y="3044"/>
                </a:lnTo>
                <a:lnTo>
                  <a:pt x="224" y="3152"/>
                </a:lnTo>
                <a:lnTo>
                  <a:pt x="226" y="3176"/>
                </a:lnTo>
                <a:lnTo>
                  <a:pt x="223" y="3200"/>
                </a:lnTo>
                <a:lnTo>
                  <a:pt x="216" y="3222"/>
                </a:lnTo>
                <a:lnTo>
                  <a:pt x="206" y="3242"/>
                </a:lnTo>
                <a:lnTo>
                  <a:pt x="192" y="3259"/>
                </a:lnTo>
                <a:lnTo>
                  <a:pt x="176" y="3273"/>
                </a:lnTo>
                <a:lnTo>
                  <a:pt x="159" y="3284"/>
                </a:lnTo>
                <a:lnTo>
                  <a:pt x="138" y="3290"/>
                </a:lnTo>
                <a:lnTo>
                  <a:pt x="122" y="3292"/>
                </a:lnTo>
                <a:lnTo>
                  <a:pt x="100" y="3289"/>
                </a:lnTo>
                <a:lnTo>
                  <a:pt x="80" y="3282"/>
                </a:lnTo>
                <a:lnTo>
                  <a:pt x="62" y="3270"/>
                </a:lnTo>
                <a:lnTo>
                  <a:pt x="46" y="3255"/>
                </a:lnTo>
                <a:lnTo>
                  <a:pt x="34" y="3236"/>
                </a:lnTo>
                <a:lnTo>
                  <a:pt x="25" y="3213"/>
                </a:lnTo>
                <a:lnTo>
                  <a:pt x="18" y="3189"/>
                </a:lnTo>
                <a:lnTo>
                  <a:pt x="6" y="3072"/>
                </a:lnTo>
                <a:lnTo>
                  <a:pt x="0" y="2956"/>
                </a:lnTo>
                <a:lnTo>
                  <a:pt x="0" y="2840"/>
                </a:lnTo>
                <a:lnTo>
                  <a:pt x="6" y="2725"/>
                </a:lnTo>
                <a:lnTo>
                  <a:pt x="18" y="2610"/>
                </a:lnTo>
                <a:lnTo>
                  <a:pt x="37" y="2498"/>
                </a:lnTo>
                <a:lnTo>
                  <a:pt x="60" y="2386"/>
                </a:lnTo>
                <a:lnTo>
                  <a:pt x="90" y="2276"/>
                </a:lnTo>
                <a:lnTo>
                  <a:pt x="126" y="2167"/>
                </a:lnTo>
                <a:lnTo>
                  <a:pt x="166" y="2061"/>
                </a:lnTo>
                <a:lnTo>
                  <a:pt x="212" y="1957"/>
                </a:lnTo>
                <a:lnTo>
                  <a:pt x="262" y="1854"/>
                </a:lnTo>
                <a:lnTo>
                  <a:pt x="317" y="1754"/>
                </a:lnTo>
                <a:lnTo>
                  <a:pt x="378" y="1657"/>
                </a:lnTo>
                <a:lnTo>
                  <a:pt x="443" y="1563"/>
                </a:lnTo>
                <a:lnTo>
                  <a:pt x="513" y="1471"/>
                </a:lnTo>
                <a:lnTo>
                  <a:pt x="586" y="1383"/>
                </a:lnTo>
                <a:lnTo>
                  <a:pt x="664" y="1299"/>
                </a:lnTo>
                <a:lnTo>
                  <a:pt x="746" y="1217"/>
                </a:lnTo>
                <a:lnTo>
                  <a:pt x="832" y="1139"/>
                </a:lnTo>
                <a:lnTo>
                  <a:pt x="922" y="1065"/>
                </a:lnTo>
                <a:lnTo>
                  <a:pt x="1016" y="995"/>
                </a:lnTo>
                <a:lnTo>
                  <a:pt x="1112" y="930"/>
                </a:lnTo>
                <a:lnTo>
                  <a:pt x="1213" y="868"/>
                </a:lnTo>
                <a:lnTo>
                  <a:pt x="1317" y="812"/>
                </a:lnTo>
                <a:lnTo>
                  <a:pt x="1423" y="760"/>
                </a:lnTo>
                <a:lnTo>
                  <a:pt x="1534" y="713"/>
                </a:lnTo>
                <a:lnTo>
                  <a:pt x="1646" y="672"/>
                </a:lnTo>
                <a:lnTo>
                  <a:pt x="1762" y="636"/>
                </a:lnTo>
                <a:lnTo>
                  <a:pt x="1880" y="605"/>
                </a:lnTo>
                <a:lnTo>
                  <a:pt x="2000" y="579"/>
                </a:lnTo>
                <a:lnTo>
                  <a:pt x="2006" y="578"/>
                </a:lnTo>
                <a:lnTo>
                  <a:pt x="2019" y="576"/>
                </a:lnTo>
                <a:lnTo>
                  <a:pt x="2036" y="572"/>
                </a:lnTo>
                <a:lnTo>
                  <a:pt x="2060" y="568"/>
                </a:lnTo>
                <a:lnTo>
                  <a:pt x="2088" y="562"/>
                </a:lnTo>
                <a:lnTo>
                  <a:pt x="2122" y="557"/>
                </a:lnTo>
                <a:lnTo>
                  <a:pt x="2160" y="552"/>
                </a:lnTo>
                <a:lnTo>
                  <a:pt x="2202" y="546"/>
                </a:lnTo>
                <a:lnTo>
                  <a:pt x="2248" y="541"/>
                </a:lnTo>
                <a:lnTo>
                  <a:pt x="2297" y="536"/>
                </a:lnTo>
                <a:lnTo>
                  <a:pt x="2349" y="531"/>
                </a:lnTo>
                <a:lnTo>
                  <a:pt x="2404" y="528"/>
                </a:lnTo>
                <a:lnTo>
                  <a:pt x="2462" y="525"/>
                </a:lnTo>
                <a:lnTo>
                  <a:pt x="2522" y="524"/>
                </a:lnTo>
                <a:lnTo>
                  <a:pt x="2584" y="524"/>
                </a:lnTo>
                <a:lnTo>
                  <a:pt x="2646" y="526"/>
                </a:lnTo>
                <a:lnTo>
                  <a:pt x="2710" y="529"/>
                </a:lnTo>
                <a:lnTo>
                  <a:pt x="2775" y="535"/>
                </a:lnTo>
                <a:lnTo>
                  <a:pt x="2840" y="543"/>
                </a:lnTo>
                <a:lnTo>
                  <a:pt x="2557" y="205"/>
                </a:lnTo>
                <a:lnTo>
                  <a:pt x="2544" y="187"/>
                </a:lnTo>
                <a:lnTo>
                  <a:pt x="2534" y="165"/>
                </a:lnTo>
                <a:lnTo>
                  <a:pt x="2529" y="142"/>
                </a:lnTo>
                <a:lnTo>
                  <a:pt x="2527" y="119"/>
                </a:lnTo>
                <a:lnTo>
                  <a:pt x="2529" y="97"/>
                </a:lnTo>
                <a:lnTo>
                  <a:pt x="2535" y="74"/>
                </a:lnTo>
                <a:lnTo>
                  <a:pt x="2545" y="53"/>
                </a:lnTo>
                <a:lnTo>
                  <a:pt x="2558" y="34"/>
                </a:lnTo>
                <a:lnTo>
                  <a:pt x="2575" y="18"/>
                </a:lnTo>
                <a:lnTo>
                  <a:pt x="2593" y="8"/>
                </a:lnTo>
                <a:lnTo>
                  <a:pt x="2612" y="2"/>
                </a:lnTo>
                <a:lnTo>
                  <a:pt x="2633"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2572445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2" presetClass="entr" presetSubtype="8" accel="18000" decel="8200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0-#ppt_w/2"/>
                                          </p:val>
                                        </p:tav>
                                        <p:tav tm="100000">
                                          <p:val>
                                            <p:strVal val="#ppt_x"/>
                                          </p:val>
                                        </p:tav>
                                      </p:tavLst>
                                    </p:anim>
                                    <p:anim calcmode="lin" valueType="num">
                                      <p:cBhvr additive="base">
                                        <p:cTn id="13" dur="500" fill="hold"/>
                                        <p:tgtEl>
                                          <p:spTgt spid="37"/>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500"/>
                                        <p:tgtEl>
                                          <p:spTgt spid="43"/>
                                        </p:tgtEl>
                                      </p:cBhvr>
                                    </p:animEffect>
                                  </p:childTnLst>
                                </p:cTn>
                              </p:par>
                              <p:par>
                                <p:cTn id="18" presetID="2" presetClass="entr" presetSubtype="8" accel="18000" decel="8200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500" fill="hold"/>
                                        <p:tgtEl>
                                          <p:spTgt spid="36"/>
                                        </p:tgtEl>
                                        <p:attrNameLst>
                                          <p:attrName>ppt_x</p:attrName>
                                        </p:attrNameLst>
                                      </p:cBhvr>
                                      <p:tavLst>
                                        <p:tav tm="0">
                                          <p:val>
                                            <p:strVal val="0-#ppt_w/2"/>
                                          </p:val>
                                        </p:tav>
                                        <p:tav tm="100000">
                                          <p:val>
                                            <p:strVal val="#ppt_x"/>
                                          </p:val>
                                        </p:tav>
                                      </p:tavLst>
                                    </p:anim>
                                    <p:anim calcmode="lin" valueType="num">
                                      <p:cBhvr additive="base">
                                        <p:cTn id="21" dur="500" fill="hold"/>
                                        <p:tgtEl>
                                          <p:spTgt spid="36"/>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p:cTn id="25" dur="500" fill="hold"/>
                                        <p:tgtEl>
                                          <p:spTgt spid="46"/>
                                        </p:tgtEl>
                                        <p:attrNameLst>
                                          <p:attrName>ppt_w</p:attrName>
                                        </p:attrNameLst>
                                      </p:cBhvr>
                                      <p:tavLst>
                                        <p:tav tm="0">
                                          <p:val>
                                            <p:fltVal val="0"/>
                                          </p:val>
                                        </p:tav>
                                        <p:tav tm="100000">
                                          <p:val>
                                            <p:strVal val="#ppt_w"/>
                                          </p:val>
                                        </p:tav>
                                      </p:tavLst>
                                    </p:anim>
                                    <p:anim calcmode="lin" valueType="num">
                                      <p:cBhvr>
                                        <p:cTn id="26" dur="500" fill="hold"/>
                                        <p:tgtEl>
                                          <p:spTgt spid="46"/>
                                        </p:tgtEl>
                                        <p:attrNameLst>
                                          <p:attrName>ppt_h</p:attrName>
                                        </p:attrNameLst>
                                      </p:cBhvr>
                                      <p:tavLst>
                                        <p:tav tm="0">
                                          <p:val>
                                            <p:fltVal val="0"/>
                                          </p:val>
                                        </p:tav>
                                        <p:tav tm="100000">
                                          <p:val>
                                            <p:strVal val="#ppt_h"/>
                                          </p:val>
                                        </p:tav>
                                      </p:tavLst>
                                    </p:anim>
                                    <p:animEffect transition="in" filter="fade">
                                      <p:cBhvr>
                                        <p:cTn id="27" dur="500"/>
                                        <p:tgtEl>
                                          <p:spTgt spid="46"/>
                                        </p:tgtEl>
                                      </p:cBhvr>
                                    </p:animEffect>
                                  </p:childTnLst>
                                </p:cTn>
                              </p:par>
                              <p:par>
                                <p:cTn id="28" presetID="2" presetClass="entr" presetSubtype="8" accel="18000" decel="8200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 calcmode="lin" valueType="num">
                                      <p:cBhvr additive="base">
                                        <p:cTn id="30" dur="500" fill="hold"/>
                                        <p:tgtEl>
                                          <p:spTgt spid="44"/>
                                        </p:tgtEl>
                                        <p:attrNameLst>
                                          <p:attrName>ppt_x</p:attrName>
                                        </p:attrNameLst>
                                      </p:cBhvr>
                                      <p:tavLst>
                                        <p:tav tm="0">
                                          <p:val>
                                            <p:strVal val="0-#ppt_w/2"/>
                                          </p:val>
                                        </p:tav>
                                        <p:tav tm="100000">
                                          <p:val>
                                            <p:strVal val="#ppt_x"/>
                                          </p:val>
                                        </p:tav>
                                      </p:tavLst>
                                    </p:anim>
                                    <p:anim calcmode="lin" valueType="num">
                                      <p:cBhvr additive="base">
                                        <p:cTn id="31" dur="500" fill="hold"/>
                                        <p:tgtEl>
                                          <p:spTgt spid="44"/>
                                        </p:tgtEl>
                                        <p:attrNameLst>
                                          <p:attrName>ppt_y</p:attrName>
                                        </p:attrNameLst>
                                      </p:cBhvr>
                                      <p:tavLst>
                                        <p:tav tm="0">
                                          <p:val>
                                            <p:strVal val="#ppt_y"/>
                                          </p:val>
                                        </p:tav>
                                        <p:tav tm="100000">
                                          <p:val>
                                            <p:strVal val="#ppt_y"/>
                                          </p:val>
                                        </p:tav>
                                      </p:tavLst>
                                    </p:anim>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left)">
                                      <p:cBhvr>
                                        <p:cTn id="35" dur="500"/>
                                        <p:tgtEl>
                                          <p:spTgt spid="45"/>
                                        </p:tgtEl>
                                      </p:cBhvr>
                                    </p:animEffect>
                                  </p:childTnLst>
                                </p:cTn>
                              </p:par>
                              <p:par>
                                <p:cTn id="36" presetID="2" presetClass="entr" presetSubtype="8" accel="18000" decel="8200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cBhvr additive="base">
                                        <p:cTn id="38" dur="500" fill="hold"/>
                                        <p:tgtEl>
                                          <p:spTgt spid="35"/>
                                        </p:tgtEl>
                                        <p:attrNameLst>
                                          <p:attrName>ppt_x</p:attrName>
                                        </p:attrNameLst>
                                      </p:cBhvr>
                                      <p:tavLst>
                                        <p:tav tm="0">
                                          <p:val>
                                            <p:strVal val="0-#ppt_w/2"/>
                                          </p:val>
                                        </p:tav>
                                        <p:tav tm="100000">
                                          <p:val>
                                            <p:strVal val="#ppt_x"/>
                                          </p:val>
                                        </p:tav>
                                      </p:tavLst>
                                    </p:anim>
                                    <p:anim calcmode="lin" valueType="num">
                                      <p:cBhvr additive="base">
                                        <p:cTn id="39" dur="500" fill="hold"/>
                                        <p:tgtEl>
                                          <p:spTgt spid="35"/>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53" presetClass="entr" presetSubtype="16"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p:cTn id="43" dur="500" fill="hold"/>
                                        <p:tgtEl>
                                          <p:spTgt spid="53"/>
                                        </p:tgtEl>
                                        <p:attrNameLst>
                                          <p:attrName>ppt_w</p:attrName>
                                        </p:attrNameLst>
                                      </p:cBhvr>
                                      <p:tavLst>
                                        <p:tav tm="0">
                                          <p:val>
                                            <p:fltVal val="0"/>
                                          </p:val>
                                        </p:tav>
                                        <p:tav tm="100000">
                                          <p:val>
                                            <p:strVal val="#ppt_w"/>
                                          </p:val>
                                        </p:tav>
                                      </p:tavLst>
                                    </p:anim>
                                    <p:anim calcmode="lin" valueType="num">
                                      <p:cBhvr>
                                        <p:cTn id="44" dur="500" fill="hold"/>
                                        <p:tgtEl>
                                          <p:spTgt spid="53"/>
                                        </p:tgtEl>
                                        <p:attrNameLst>
                                          <p:attrName>ppt_h</p:attrName>
                                        </p:attrNameLst>
                                      </p:cBhvr>
                                      <p:tavLst>
                                        <p:tav tm="0">
                                          <p:val>
                                            <p:fltVal val="0"/>
                                          </p:val>
                                        </p:tav>
                                        <p:tav tm="100000">
                                          <p:val>
                                            <p:strVal val="#ppt_h"/>
                                          </p:val>
                                        </p:tav>
                                      </p:tavLst>
                                    </p:anim>
                                    <p:animEffect transition="in" filter="fade">
                                      <p:cBhvr>
                                        <p:cTn id="45" dur="500"/>
                                        <p:tgtEl>
                                          <p:spTgt spid="53"/>
                                        </p:tgtEl>
                                      </p:cBhvr>
                                    </p:animEffect>
                                  </p:childTnLst>
                                </p:cTn>
                              </p:par>
                              <p:par>
                                <p:cTn id="46" presetID="2" presetClass="entr" presetSubtype="2" accel="18000" decel="82000" fill="hold" grpId="0" nodeType="withEffect">
                                  <p:stCondLst>
                                    <p:cond delay="0"/>
                                  </p:stCondLst>
                                  <p:childTnLst>
                                    <p:set>
                                      <p:cBhvr>
                                        <p:cTn id="47" dur="1" fill="hold">
                                          <p:stCondLst>
                                            <p:cond delay="0"/>
                                          </p:stCondLst>
                                        </p:cTn>
                                        <p:tgtEl>
                                          <p:spTgt spid="51"/>
                                        </p:tgtEl>
                                        <p:attrNameLst>
                                          <p:attrName>style.visibility</p:attrName>
                                        </p:attrNameLst>
                                      </p:cBhvr>
                                      <p:to>
                                        <p:strVal val="visible"/>
                                      </p:to>
                                    </p:set>
                                    <p:anim calcmode="lin" valueType="num">
                                      <p:cBhvr additive="base">
                                        <p:cTn id="48" dur="500" fill="hold"/>
                                        <p:tgtEl>
                                          <p:spTgt spid="51"/>
                                        </p:tgtEl>
                                        <p:attrNameLst>
                                          <p:attrName>ppt_x</p:attrName>
                                        </p:attrNameLst>
                                      </p:cBhvr>
                                      <p:tavLst>
                                        <p:tav tm="0">
                                          <p:val>
                                            <p:strVal val="1+#ppt_w/2"/>
                                          </p:val>
                                        </p:tav>
                                        <p:tav tm="100000">
                                          <p:val>
                                            <p:strVal val="#ppt_x"/>
                                          </p:val>
                                        </p:tav>
                                      </p:tavLst>
                                    </p:anim>
                                    <p:anim calcmode="lin" valueType="num">
                                      <p:cBhvr additive="base">
                                        <p:cTn id="49" dur="500" fill="hold"/>
                                        <p:tgtEl>
                                          <p:spTgt spid="51"/>
                                        </p:tgtEl>
                                        <p:attrNameLst>
                                          <p:attrName>ppt_y</p:attrName>
                                        </p:attrNameLst>
                                      </p:cBhvr>
                                      <p:tavLst>
                                        <p:tav tm="0">
                                          <p:val>
                                            <p:strVal val="#ppt_y"/>
                                          </p:val>
                                        </p:tav>
                                        <p:tav tm="100000">
                                          <p:val>
                                            <p:strVal val="#ppt_y"/>
                                          </p:val>
                                        </p:tav>
                                      </p:tavLst>
                                    </p:anim>
                                  </p:childTnLst>
                                </p:cTn>
                              </p:par>
                            </p:childTnLst>
                          </p:cTn>
                        </p:par>
                        <p:par>
                          <p:cTn id="50" fill="hold">
                            <p:stCondLst>
                              <p:cond delay="2500"/>
                            </p:stCondLst>
                            <p:childTnLst>
                              <p:par>
                                <p:cTn id="51" presetID="22" presetClass="entr" presetSubtype="8" fill="hold" grpId="0" nodeType="after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wipe(left)">
                                      <p:cBhvr>
                                        <p:cTn id="53" dur="500"/>
                                        <p:tgtEl>
                                          <p:spTgt spid="52"/>
                                        </p:tgtEl>
                                      </p:cBhvr>
                                    </p:animEffect>
                                  </p:childTnLst>
                                </p:cTn>
                              </p:par>
                              <p:par>
                                <p:cTn id="54" presetID="2" presetClass="entr" presetSubtype="2" accel="18000" decel="82000" fill="hold" grpId="0" nodeType="withEffect">
                                  <p:stCondLst>
                                    <p:cond delay="0"/>
                                  </p:stCondLst>
                                  <p:childTnLst>
                                    <p:set>
                                      <p:cBhvr>
                                        <p:cTn id="55" dur="1" fill="hold">
                                          <p:stCondLst>
                                            <p:cond delay="0"/>
                                          </p:stCondLst>
                                        </p:cTn>
                                        <p:tgtEl>
                                          <p:spTgt spid="90"/>
                                        </p:tgtEl>
                                        <p:attrNameLst>
                                          <p:attrName>style.visibility</p:attrName>
                                        </p:attrNameLst>
                                      </p:cBhvr>
                                      <p:to>
                                        <p:strVal val="visible"/>
                                      </p:to>
                                    </p:set>
                                    <p:anim calcmode="lin" valueType="num">
                                      <p:cBhvr additive="base">
                                        <p:cTn id="56" dur="500" fill="hold"/>
                                        <p:tgtEl>
                                          <p:spTgt spid="90"/>
                                        </p:tgtEl>
                                        <p:attrNameLst>
                                          <p:attrName>ppt_x</p:attrName>
                                        </p:attrNameLst>
                                      </p:cBhvr>
                                      <p:tavLst>
                                        <p:tav tm="0">
                                          <p:val>
                                            <p:strVal val="1+#ppt_w/2"/>
                                          </p:val>
                                        </p:tav>
                                        <p:tav tm="100000">
                                          <p:val>
                                            <p:strVal val="#ppt_x"/>
                                          </p:val>
                                        </p:tav>
                                      </p:tavLst>
                                    </p:anim>
                                    <p:anim calcmode="lin" valueType="num">
                                      <p:cBhvr additive="base">
                                        <p:cTn id="57"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43" grpId="0"/>
      <p:bldP spid="44" grpId="0" animBg="1"/>
      <p:bldP spid="45" grpId="0"/>
      <p:bldP spid="51" grpId="0" animBg="1"/>
      <p:bldP spid="52" grpId="0"/>
      <p:bldP spid="9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l="88" r="88"/>
          <a:stretch>
            <a:fillRect/>
          </a:stretch>
        </p:blipFill>
        <p:spPr/>
      </p:pic>
      <p:pic>
        <p:nvPicPr>
          <p:cNvPr id="11" name="Picture Placeholder 10"/>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107" r="107"/>
          <a:stretch>
            <a:fillRect/>
          </a:stretch>
        </p:blipFill>
        <p:spPr/>
      </p:pic>
      <p:pic>
        <p:nvPicPr>
          <p:cNvPr id="12" name="Picture Placeholder 11"/>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107" r="107"/>
          <a:stretch>
            <a:fillRect/>
          </a:stretch>
        </p:blipFill>
        <p:spPr/>
      </p:pic>
      <p:sp>
        <p:nvSpPr>
          <p:cNvPr id="32" name="Inhaltsplatzhalter 4"/>
          <p:cNvSpPr txBox="1">
            <a:spLocks/>
          </p:cNvSpPr>
          <p:nvPr/>
        </p:nvSpPr>
        <p:spPr>
          <a:xfrm>
            <a:off x="3146002" y="1160045"/>
            <a:ext cx="3426248" cy="8309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75000"/>
                    <a:lumOff val="25000"/>
                  </a:schemeClr>
                </a:solidFill>
                <a:latin typeface="Arial" panose="020B0604020202020204" pitchFamily="34" charset="0"/>
                <a:cs typeface="Arial" panose="020B0604020202020204" pitchFamily="34" charset="0"/>
              </a:rPr>
              <a:t>The Best App</a:t>
            </a:r>
            <a:br>
              <a:rPr lang="en-US" sz="2000" dirty="0">
                <a:solidFill>
                  <a:schemeClr val="tx1">
                    <a:lumMod val="75000"/>
                    <a:lumOff val="25000"/>
                  </a:schemeClr>
                </a:solidFill>
                <a:latin typeface="Arial" panose="020B0604020202020204" pitchFamily="34" charset="0"/>
                <a:cs typeface="Arial" panose="020B0604020202020204" pitchFamily="34" charset="0"/>
              </a:rPr>
            </a:br>
            <a:r>
              <a:rPr lang="en-US" sz="2000" dirty="0">
                <a:solidFill>
                  <a:schemeClr val="tx1">
                    <a:lumMod val="75000"/>
                    <a:lumOff val="25000"/>
                  </a:schemeClr>
                </a:solidFill>
                <a:latin typeface="Arial" panose="020B0604020202020204" pitchFamily="34" charset="0"/>
                <a:cs typeface="Arial" panose="020B0604020202020204" pitchFamily="34" charset="0"/>
              </a:rPr>
              <a:t>Showcase Anywhere,</a:t>
            </a:r>
            <a:br>
              <a:rPr lang="en-US" sz="2000" dirty="0">
                <a:solidFill>
                  <a:schemeClr val="tx1">
                    <a:lumMod val="75000"/>
                    <a:lumOff val="25000"/>
                  </a:schemeClr>
                </a:solidFill>
                <a:latin typeface="Arial" panose="020B0604020202020204" pitchFamily="34" charset="0"/>
                <a:cs typeface="Arial" panose="020B0604020202020204" pitchFamily="34" charset="0"/>
              </a:rPr>
            </a:br>
            <a:r>
              <a:rPr lang="en-US" sz="2000" dirty="0">
                <a:solidFill>
                  <a:schemeClr val="tx1">
                    <a:lumMod val="75000"/>
                    <a:lumOff val="25000"/>
                  </a:schemeClr>
                </a:solidFill>
                <a:latin typeface="Arial" panose="020B0604020202020204" pitchFamily="34" charset="0"/>
                <a:cs typeface="Arial" panose="020B0604020202020204" pitchFamily="34" charset="0"/>
              </a:rPr>
              <a:t>Anytime.</a:t>
            </a:r>
          </a:p>
        </p:txBody>
      </p:sp>
      <p:sp>
        <p:nvSpPr>
          <p:cNvPr id="33" name="Inhaltsplatzhalter 4"/>
          <p:cNvSpPr txBox="1">
            <a:spLocks/>
          </p:cNvSpPr>
          <p:nvPr/>
        </p:nvSpPr>
        <p:spPr>
          <a:xfrm>
            <a:off x="3140680" y="2162481"/>
            <a:ext cx="3431570" cy="9971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200" dirty="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grpSp>
        <p:nvGrpSpPr>
          <p:cNvPr id="34" name="Group 33"/>
          <p:cNvGrpSpPr/>
          <p:nvPr/>
        </p:nvGrpSpPr>
        <p:grpSpPr>
          <a:xfrm>
            <a:off x="3146001" y="3456838"/>
            <a:ext cx="1083099" cy="486512"/>
            <a:chOff x="4194668" y="3260727"/>
            <a:chExt cx="1444132" cy="648682"/>
          </a:xfrm>
        </p:grpSpPr>
        <p:sp>
          <p:nvSpPr>
            <p:cNvPr id="35" name="Rounded Rectangle 34"/>
            <p:cNvSpPr/>
            <p:nvPr/>
          </p:nvSpPr>
          <p:spPr>
            <a:xfrm>
              <a:off x="4194668" y="3260727"/>
              <a:ext cx="1444132" cy="648682"/>
            </a:xfrm>
            <a:prstGeom prst="roundRect">
              <a:avLst>
                <a:gd name="adj" fmla="val 4913"/>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6" name="Inhaltsplatzhalter 4"/>
            <p:cNvSpPr txBox="1">
              <a:spLocks/>
            </p:cNvSpPr>
            <p:nvPr/>
          </p:nvSpPr>
          <p:spPr>
            <a:xfrm>
              <a:off x="4708385" y="3432719"/>
              <a:ext cx="834532" cy="3046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600" dirty="0">
                  <a:latin typeface="Arial" panose="020B0604020202020204" pitchFamily="34" charset="0"/>
                  <a:cs typeface="Arial" panose="020B0604020202020204" pitchFamily="34" charset="0"/>
                </a:rPr>
                <a:t>Download on the</a:t>
              </a:r>
              <a:r>
                <a:rPr lang="en-US" sz="1050" dirty="0">
                  <a:latin typeface="Arial" panose="020B0604020202020204" pitchFamily="34" charset="0"/>
                  <a:cs typeface="Arial" panose="020B0604020202020204" pitchFamily="34" charset="0"/>
                </a:rPr>
                <a:t/>
              </a:r>
              <a:br>
                <a:rPr lang="en-US" sz="1050" dirty="0">
                  <a:latin typeface="Arial" panose="020B0604020202020204" pitchFamily="34" charset="0"/>
                  <a:cs typeface="Arial" panose="020B0604020202020204" pitchFamily="34" charset="0"/>
                </a:rPr>
              </a:br>
              <a:r>
                <a:rPr lang="en-US" sz="1050" dirty="0">
                  <a:latin typeface="Arial" panose="020B0604020202020204" pitchFamily="34" charset="0"/>
                  <a:cs typeface="Arial" panose="020B0604020202020204" pitchFamily="34" charset="0"/>
                </a:rPr>
                <a:t>App Store</a:t>
              </a:r>
            </a:p>
          </p:txBody>
        </p:sp>
        <p:grpSp>
          <p:nvGrpSpPr>
            <p:cNvPr id="37" name="Group 36"/>
            <p:cNvGrpSpPr/>
            <p:nvPr/>
          </p:nvGrpSpPr>
          <p:grpSpPr>
            <a:xfrm>
              <a:off x="4303068" y="3403488"/>
              <a:ext cx="296917" cy="363161"/>
              <a:chOff x="4232275" y="3240088"/>
              <a:chExt cx="1195388" cy="1462087"/>
            </a:xfrm>
            <a:solidFill>
              <a:schemeClr val="bg1"/>
            </a:solidFill>
          </p:grpSpPr>
          <p:sp>
            <p:nvSpPr>
              <p:cNvPr id="39" name="Freeform 6"/>
              <p:cNvSpPr>
                <a:spLocks/>
              </p:cNvSpPr>
              <p:nvPr/>
            </p:nvSpPr>
            <p:spPr bwMode="auto">
              <a:xfrm>
                <a:off x="4232275" y="3586163"/>
                <a:ext cx="1195388" cy="1116012"/>
              </a:xfrm>
              <a:custGeom>
                <a:avLst/>
                <a:gdLst>
                  <a:gd name="T0" fmla="*/ 2252 w 3012"/>
                  <a:gd name="T1" fmla="*/ 5 h 2812"/>
                  <a:gd name="T2" fmla="*/ 2389 w 3012"/>
                  <a:gd name="T3" fmla="*/ 25 h 2812"/>
                  <a:gd name="T4" fmla="*/ 2560 w 3012"/>
                  <a:gd name="T5" fmla="*/ 82 h 2812"/>
                  <a:gd name="T6" fmla="*/ 2743 w 3012"/>
                  <a:gd name="T7" fmla="*/ 193 h 2812"/>
                  <a:gd name="T8" fmla="*/ 2911 w 3012"/>
                  <a:gd name="T9" fmla="*/ 376 h 2812"/>
                  <a:gd name="T10" fmla="*/ 2903 w 3012"/>
                  <a:gd name="T11" fmla="*/ 419 h 2812"/>
                  <a:gd name="T12" fmla="*/ 2854 w 3012"/>
                  <a:gd name="T13" fmla="*/ 452 h 2812"/>
                  <a:gd name="T14" fmla="*/ 2756 w 3012"/>
                  <a:gd name="T15" fmla="*/ 536 h 2812"/>
                  <a:gd name="T16" fmla="*/ 2648 w 3012"/>
                  <a:gd name="T17" fmla="*/ 669 h 2812"/>
                  <a:gd name="T18" fmla="*/ 2560 w 3012"/>
                  <a:gd name="T19" fmla="*/ 850 h 2812"/>
                  <a:gd name="T20" fmla="*/ 2525 w 3012"/>
                  <a:gd name="T21" fmla="*/ 1082 h 2812"/>
                  <a:gd name="T22" fmla="*/ 2561 w 3012"/>
                  <a:gd name="T23" fmla="*/ 1317 h 2812"/>
                  <a:gd name="T24" fmla="*/ 2646 w 3012"/>
                  <a:gd name="T25" fmla="*/ 1497 h 2812"/>
                  <a:gd name="T26" fmla="*/ 2757 w 3012"/>
                  <a:gd name="T27" fmla="*/ 1631 h 2812"/>
                  <a:gd name="T28" fmla="*/ 2868 w 3012"/>
                  <a:gd name="T29" fmla="*/ 1720 h 2812"/>
                  <a:gd name="T30" fmla="*/ 2957 w 3012"/>
                  <a:gd name="T31" fmla="*/ 1772 h 2812"/>
                  <a:gd name="T32" fmla="*/ 2993 w 3012"/>
                  <a:gd name="T33" fmla="*/ 1788 h 2812"/>
                  <a:gd name="T34" fmla="*/ 3010 w 3012"/>
                  <a:gd name="T35" fmla="*/ 1804 h 2812"/>
                  <a:gd name="T36" fmla="*/ 3002 w 3012"/>
                  <a:gd name="T37" fmla="*/ 1853 h 2812"/>
                  <a:gd name="T38" fmla="*/ 2949 w 3012"/>
                  <a:gd name="T39" fmla="*/ 1992 h 2812"/>
                  <a:gd name="T40" fmla="*/ 2856 w 3012"/>
                  <a:gd name="T41" fmla="*/ 2186 h 2812"/>
                  <a:gd name="T42" fmla="*/ 2728 w 3012"/>
                  <a:gd name="T43" fmla="*/ 2389 h 2812"/>
                  <a:gd name="T44" fmla="*/ 2611 w 3012"/>
                  <a:gd name="T45" fmla="*/ 2548 h 2812"/>
                  <a:gd name="T46" fmla="*/ 2476 w 3012"/>
                  <a:gd name="T47" fmla="*/ 2687 h 2812"/>
                  <a:gd name="T48" fmla="*/ 2317 w 3012"/>
                  <a:gd name="T49" fmla="*/ 2781 h 2812"/>
                  <a:gd name="T50" fmla="*/ 2132 w 3012"/>
                  <a:gd name="T51" fmla="*/ 2806 h 2812"/>
                  <a:gd name="T52" fmla="*/ 1979 w 3012"/>
                  <a:gd name="T53" fmla="*/ 2775 h 2812"/>
                  <a:gd name="T54" fmla="*/ 1851 w 3012"/>
                  <a:gd name="T55" fmla="*/ 2724 h 2812"/>
                  <a:gd name="T56" fmla="*/ 1712 w 3012"/>
                  <a:gd name="T57" fmla="*/ 2677 h 2812"/>
                  <a:gd name="T58" fmla="*/ 1526 w 3012"/>
                  <a:gd name="T59" fmla="*/ 2664 h 2812"/>
                  <a:gd name="T60" fmla="*/ 1359 w 3012"/>
                  <a:gd name="T61" fmla="*/ 2699 h 2812"/>
                  <a:gd name="T62" fmla="*/ 1222 w 3012"/>
                  <a:gd name="T63" fmla="*/ 2754 h 2812"/>
                  <a:gd name="T64" fmla="*/ 1074 w 3012"/>
                  <a:gd name="T65" fmla="*/ 2801 h 2812"/>
                  <a:gd name="T66" fmla="*/ 921 w 3012"/>
                  <a:gd name="T67" fmla="*/ 2809 h 2812"/>
                  <a:gd name="T68" fmla="*/ 738 w 3012"/>
                  <a:gd name="T69" fmla="*/ 2735 h 2812"/>
                  <a:gd name="T70" fmla="*/ 574 w 3012"/>
                  <a:gd name="T71" fmla="*/ 2588 h 2812"/>
                  <a:gd name="T72" fmla="*/ 424 w 3012"/>
                  <a:gd name="T73" fmla="*/ 2393 h 2812"/>
                  <a:gd name="T74" fmla="*/ 260 w 3012"/>
                  <a:gd name="T75" fmla="*/ 2131 h 2812"/>
                  <a:gd name="T76" fmla="*/ 123 w 3012"/>
                  <a:gd name="T77" fmla="*/ 1813 h 2812"/>
                  <a:gd name="T78" fmla="*/ 32 w 3012"/>
                  <a:gd name="T79" fmla="*/ 1470 h 2812"/>
                  <a:gd name="T80" fmla="*/ 0 w 3012"/>
                  <a:gd name="T81" fmla="*/ 1122 h 2812"/>
                  <a:gd name="T82" fmla="*/ 37 w 3012"/>
                  <a:gd name="T83" fmla="*/ 786 h 2812"/>
                  <a:gd name="T84" fmla="*/ 156 w 3012"/>
                  <a:gd name="T85" fmla="*/ 481 h 2812"/>
                  <a:gd name="T86" fmla="*/ 341 w 3012"/>
                  <a:gd name="T87" fmla="*/ 250 h 2812"/>
                  <a:gd name="T88" fmla="*/ 582 w 3012"/>
                  <a:gd name="T89" fmla="*/ 91 h 2812"/>
                  <a:gd name="T90" fmla="*/ 859 w 3012"/>
                  <a:gd name="T91" fmla="*/ 16 h 2812"/>
                  <a:gd name="T92" fmla="*/ 1054 w 3012"/>
                  <a:gd name="T93" fmla="*/ 23 h 2812"/>
                  <a:gd name="T94" fmla="*/ 1267 w 3012"/>
                  <a:gd name="T95" fmla="*/ 88 h 2812"/>
                  <a:gd name="T96" fmla="*/ 1433 w 3012"/>
                  <a:gd name="T97" fmla="*/ 151 h 2812"/>
                  <a:gd name="T98" fmla="*/ 1556 w 3012"/>
                  <a:gd name="T99" fmla="*/ 167 h 2812"/>
                  <a:gd name="T100" fmla="*/ 1694 w 3012"/>
                  <a:gd name="T101" fmla="*/ 124 h 2812"/>
                  <a:gd name="T102" fmla="*/ 1906 w 3012"/>
                  <a:gd name="T103" fmla="*/ 45 h 2812"/>
                  <a:gd name="T104" fmla="*/ 2166 w 3012"/>
                  <a:gd name="T105" fmla="*/ 0 h 2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12" h="2812">
                    <a:moveTo>
                      <a:pt x="2166" y="0"/>
                    </a:moveTo>
                    <a:lnTo>
                      <a:pt x="2196" y="2"/>
                    </a:lnTo>
                    <a:lnTo>
                      <a:pt x="2226" y="4"/>
                    </a:lnTo>
                    <a:lnTo>
                      <a:pt x="2252" y="5"/>
                    </a:lnTo>
                    <a:lnTo>
                      <a:pt x="2281" y="8"/>
                    </a:lnTo>
                    <a:lnTo>
                      <a:pt x="2313" y="12"/>
                    </a:lnTo>
                    <a:lnTo>
                      <a:pt x="2349" y="17"/>
                    </a:lnTo>
                    <a:lnTo>
                      <a:pt x="2389" y="25"/>
                    </a:lnTo>
                    <a:lnTo>
                      <a:pt x="2429" y="35"/>
                    </a:lnTo>
                    <a:lnTo>
                      <a:pt x="2472" y="49"/>
                    </a:lnTo>
                    <a:lnTo>
                      <a:pt x="2515" y="63"/>
                    </a:lnTo>
                    <a:lnTo>
                      <a:pt x="2560" y="82"/>
                    </a:lnTo>
                    <a:lnTo>
                      <a:pt x="2606" y="105"/>
                    </a:lnTo>
                    <a:lnTo>
                      <a:pt x="2652" y="129"/>
                    </a:lnTo>
                    <a:lnTo>
                      <a:pt x="2697" y="160"/>
                    </a:lnTo>
                    <a:lnTo>
                      <a:pt x="2743" y="193"/>
                    </a:lnTo>
                    <a:lnTo>
                      <a:pt x="2787" y="231"/>
                    </a:lnTo>
                    <a:lnTo>
                      <a:pt x="2830" y="274"/>
                    </a:lnTo>
                    <a:lnTo>
                      <a:pt x="2872" y="322"/>
                    </a:lnTo>
                    <a:lnTo>
                      <a:pt x="2911" y="376"/>
                    </a:lnTo>
                    <a:lnTo>
                      <a:pt x="2917" y="387"/>
                    </a:lnTo>
                    <a:lnTo>
                      <a:pt x="2916" y="398"/>
                    </a:lnTo>
                    <a:lnTo>
                      <a:pt x="2911" y="410"/>
                    </a:lnTo>
                    <a:lnTo>
                      <a:pt x="2903" y="419"/>
                    </a:lnTo>
                    <a:lnTo>
                      <a:pt x="2900" y="420"/>
                    </a:lnTo>
                    <a:lnTo>
                      <a:pt x="2888" y="428"/>
                    </a:lnTo>
                    <a:lnTo>
                      <a:pt x="2872" y="439"/>
                    </a:lnTo>
                    <a:lnTo>
                      <a:pt x="2854" y="452"/>
                    </a:lnTo>
                    <a:lnTo>
                      <a:pt x="2831" y="469"/>
                    </a:lnTo>
                    <a:lnTo>
                      <a:pt x="2808" y="488"/>
                    </a:lnTo>
                    <a:lnTo>
                      <a:pt x="2782" y="511"/>
                    </a:lnTo>
                    <a:lnTo>
                      <a:pt x="2756" y="536"/>
                    </a:lnTo>
                    <a:lnTo>
                      <a:pt x="2728" y="564"/>
                    </a:lnTo>
                    <a:lnTo>
                      <a:pt x="2701" y="596"/>
                    </a:lnTo>
                    <a:lnTo>
                      <a:pt x="2673" y="631"/>
                    </a:lnTo>
                    <a:lnTo>
                      <a:pt x="2648" y="669"/>
                    </a:lnTo>
                    <a:lnTo>
                      <a:pt x="2623" y="709"/>
                    </a:lnTo>
                    <a:lnTo>
                      <a:pt x="2599" y="754"/>
                    </a:lnTo>
                    <a:lnTo>
                      <a:pt x="2578" y="801"/>
                    </a:lnTo>
                    <a:lnTo>
                      <a:pt x="2560" y="850"/>
                    </a:lnTo>
                    <a:lnTo>
                      <a:pt x="2546" y="904"/>
                    </a:lnTo>
                    <a:lnTo>
                      <a:pt x="2534" y="960"/>
                    </a:lnTo>
                    <a:lnTo>
                      <a:pt x="2528" y="1020"/>
                    </a:lnTo>
                    <a:lnTo>
                      <a:pt x="2525" y="1082"/>
                    </a:lnTo>
                    <a:lnTo>
                      <a:pt x="2529" y="1146"/>
                    </a:lnTo>
                    <a:lnTo>
                      <a:pt x="2535" y="1207"/>
                    </a:lnTo>
                    <a:lnTo>
                      <a:pt x="2547" y="1263"/>
                    </a:lnTo>
                    <a:lnTo>
                      <a:pt x="2561" y="1317"/>
                    </a:lnTo>
                    <a:lnTo>
                      <a:pt x="2578" y="1366"/>
                    </a:lnTo>
                    <a:lnTo>
                      <a:pt x="2599" y="1413"/>
                    </a:lnTo>
                    <a:lnTo>
                      <a:pt x="2622" y="1457"/>
                    </a:lnTo>
                    <a:lnTo>
                      <a:pt x="2646" y="1497"/>
                    </a:lnTo>
                    <a:lnTo>
                      <a:pt x="2672" y="1535"/>
                    </a:lnTo>
                    <a:lnTo>
                      <a:pt x="2700" y="1570"/>
                    </a:lnTo>
                    <a:lnTo>
                      <a:pt x="2728" y="1602"/>
                    </a:lnTo>
                    <a:lnTo>
                      <a:pt x="2757" y="1631"/>
                    </a:lnTo>
                    <a:lnTo>
                      <a:pt x="2786" y="1656"/>
                    </a:lnTo>
                    <a:lnTo>
                      <a:pt x="2815" y="1680"/>
                    </a:lnTo>
                    <a:lnTo>
                      <a:pt x="2842" y="1701"/>
                    </a:lnTo>
                    <a:lnTo>
                      <a:pt x="2868" y="1720"/>
                    </a:lnTo>
                    <a:lnTo>
                      <a:pt x="2894" y="1736"/>
                    </a:lnTo>
                    <a:lnTo>
                      <a:pt x="2917" y="1751"/>
                    </a:lnTo>
                    <a:lnTo>
                      <a:pt x="2938" y="1762"/>
                    </a:lnTo>
                    <a:lnTo>
                      <a:pt x="2957" y="1772"/>
                    </a:lnTo>
                    <a:lnTo>
                      <a:pt x="2972" y="1779"/>
                    </a:lnTo>
                    <a:lnTo>
                      <a:pt x="2984" y="1784"/>
                    </a:lnTo>
                    <a:lnTo>
                      <a:pt x="2992" y="1788"/>
                    </a:lnTo>
                    <a:lnTo>
                      <a:pt x="2993" y="1788"/>
                    </a:lnTo>
                    <a:lnTo>
                      <a:pt x="2994" y="1789"/>
                    </a:lnTo>
                    <a:lnTo>
                      <a:pt x="2994" y="1789"/>
                    </a:lnTo>
                    <a:lnTo>
                      <a:pt x="3003" y="1795"/>
                    </a:lnTo>
                    <a:lnTo>
                      <a:pt x="3010" y="1804"/>
                    </a:lnTo>
                    <a:lnTo>
                      <a:pt x="3012" y="1815"/>
                    </a:lnTo>
                    <a:lnTo>
                      <a:pt x="3010" y="1826"/>
                    </a:lnTo>
                    <a:lnTo>
                      <a:pt x="3010" y="1829"/>
                    </a:lnTo>
                    <a:lnTo>
                      <a:pt x="3002" y="1853"/>
                    </a:lnTo>
                    <a:lnTo>
                      <a:pt x="2992" y="1881"/>
                    </a:lnTo>
                    <a:lnTo>
                      <a:pt x="2981" y="1914"/>
                    </a:lnTo>
                    <a:lnTo>
                      <a:pt x="2966" y="1951"/>
                    </a:lnTo>
                    <a:lnTo>
                      <a:pt x="2949" y="1992"/>
                    </a:lnTo>
                    <a:lnTo>
                      <a:pt x="2930" y="2037"/>
                    </a:lnTo>
                    <a:lnTo>
                      <a:pt x="2908" y="2084"/>
                    </a:lnTo>
                    <a:lnTo>
                      <a:pt x="2883" y="2134"/>
                    </a:lnTo>
                    <a:lnTo>
                      <a:pt x="2856" y="2186"/>
                    </a:lnTo>
                    <a:lnTo>
                      <a:pt x="2825" y="2238"/>
                    </a:lnTo>
                    <a:lnTo>
                      <a:pt x="2792" y="2293"/>
                    </a:lnTo>
                    <a:lnTo>
                      <a:pt x="2755" y="2348"/>
                    </a:lnTo>
                    <a:lnTo>
                      <a:pt x="2728" y="2389"/>
                    </a:lnTo>
                    <a:lnTo>
                      <a:pt x="2700" y="2429"/>
                    </a:lnTo>
                    <a:lnTo>
                      <a:pt x="2671" y="2469"/>
                    </a:lnTo>
                    <a:lnTo>
                      <a:pt x="2642" y="2510"/>
                    </a:lnTo>
                    <a:lnTo>
                      <a:pt x="2611" y="2548"/>
                    </a:lnTo>
                    <a:lnTo>
                      <a:pt x="2579" y="2586"/>
                    </a:lnTo>
                    <a:lnTo>
                      <a:pt x="2547" y="2622"/>
                    </a:lnTo>
                    <a:lnTo>
                      <a:pt x="2512" y="2655"/>
                    </a:lnTo>
                    <a:lnTo>
                      <a:pt x="2476" y="2687"/>
                    </a:lnTo>
                    <a:lnTo>
                      <a:pt x="2439" y="2716"/>
                    </a:lnTo>
                    <a:lnTo>
                      <a:pt x="2401" y="2742"/>
                    </a:lnTo>
                    <a:lnTo>
                      <a:pt x="2359" y="2763"/>
                    </a:lnTo>
                    <a:lnTo>
                      <a:pt x="2317" y="2781"/>
                    </a:lnTo>
                    <a:lnTo>
                      <a:pt x="2273" y="2794"/>
                    </a:lnTo>
                    <a:lnTo>
                      <a:pt x="2226" y="2803"/>
                    </a:lnTo>
                    <a:lnTo>
                      <a:pt x="2177" y="2807"/>
                    </a:lnTo>
                    <a:lnTo>
                      <a:pt x="2132" y="2806"/>
                    </a:lnTo>
                    <a:lnTo>
                      <a:pt x="2089" y="2802"/>
                    </a:lnTo>
                    <a:lnTo>
                      <a:pt x="2050" y="2796"/>
                    </a:lnTo>
                    <a:lnTo>
                      <a:pt x="2014" y="2787"/>
                    </a:lnTo>
                    <a:lnTo>
                      <a:pt x="1979" y="2775"/>
                    </a:lnTo>
                    <a:lnTo>
                      <a:pt x="1947" y="2763"/>
                    </a:lnTo>
                    <a:lnTo>
                      <a:pt x="1914" y="2751"/>
                    </a:lnTo>
                    <a:lnTo>
                      <a:pt x="1884" y="2737"/>
                    </a:lnTo>
                    <a:lnTo>
                      <a:pt x="1851" y="2724"/>
                    </a:lnTo>
                    <a:lnTo>
                      <a:pt x="1819" y="2710"/>
                    </a:lnTo>
                    <a:lnTo>
                      <a:pt x="1785" y="2698"/>
                    </a:lnTo>
                    <a:lnTo>
                      <a:pt x="1749" y="2687"/>
                    </a:lnTo>
                    <a:lnTo>
                      <a:pt x="1712" y="2677"/>
                    </a:lnTo>
                    <a:lnTo>
                      <a:pt x="1671" y="2670"/>
                    </a:lnTo>
                    <a:lnTo>
                      <a:pt x="1626" y="2664"/>
                    </a:lnTo>
                    <a:lnTo>
                      <a:pt x="1578" y="2663"/>
                    </a:lnTo>
                    <a:lnTo>
                      <a:pt x="1526" y="2664"/>
                    </a:lnTo>
                    <a:lnTo>
                      <a:pt x="1479" y="2670"/>
                    </a:lnTo>
                    <a:lnTo>
                      <a:pt x="1436" y="2678"/>
                    </a:lnTo>
                    <a:lnTo>
                      <a:pt x="1396" y="2687"/>
                    </a:lnTo>
                    <a:lnTo>
                      <a:pt x="1359" y="2699"/>
                    </a:lnTo>
                    <a:lnTo>
                      <a:pt x="1323" y="2712"/>
                    </a:lnTo>
                    <a:lnTo>
                      <a:pt x="1290" y="2725"/>
                    </a:lnTo>
                    <a:lnTo>
                      <a:pt x="1256" y="2740"/>
                    </a:lnTo>
                    <a:lnTo>
                      <a:pt x="1222" y="2754"/>
                    </a:lnTo>
                    <a:lnTo>
                      <a:pt x="1187" y="2768"/>
                    </a:lnTo>
                    <a:lnTo>
                      <a:pt x="1152" y="2780"/>
                    </a:lnTo>
                    <a:lnTo>
                      <a:pt x="1113" y="2792"/>
                    </a:lnTo>
                    <a:lnTo>
                      <a:pt x="1074" y="2801"/>
                    </a:lnTo>
                    <a:lnTo>
                      <a:pt x="1030" y="2808"/>
                    </a:lnTo>
                    <a:lnTo>
                      <a:pt x="984" y="2811"/>
                    </a:lnTo>
                    <a:lnTo>
                      <a:pt x="971" y="2812"/>
                    </a:lnTo>
                    <a:lnTo>
                      <a:pt x="921" y="2809"/>
                    </a:lnTo>
                    <a:lnTo>
                      <a:pt x="872" y="2799"/>
                    </a:lnTo>
                    <a:lnTo>
                      <a:pt x="826" y="2783"/>
                    </a:lnTo>
                    <a:lnTo>
                      <a:pt x="780" y="2762"/>
                    </a:lnTo>
                    <a:lnTo>
                      <a:pt x="738" y="2735"/>
                    </a:lnTo>
                    <a:lnTo>
                      <a:pt x="695" y="2705"/>
                    </a:lnTo>
                    <a:lnTo>
                      <a:pt x="654" y="2669"/>
                    </a:lnTo>
                    <a:lnTo>
                      <a:pt x="613" y="2630"/>
                    </a:lnTo>
                    <a:lnTo>
                      <a:pt x="574" y="2588"/>
                    </a:lnTo>
                    <a:lnTo>
                      <a:pt x="536" y="2542"/>
                    </a:lnTo>
                    <a:lnTo>
                      <a:pt x="498" y="2494"/>
                    </a:lnTo>
                    <a:lnTo>
                      <a:pt x="461" y="2445"/>
                    </a:lnTo>
                    <a:lnTo>
                      <a:pt x="424" y="2393"/>
                    </a:lnTo>
                    <a:lnTo>
                      <a:pt x="387" y="2340"/>
                    </a:lnTo>
                    <a:lnTo>
                      <a:pt x="342" y="2273"/>
                    </a:lnTo>
                    <a:lnTo>
                      <a:pt x="300" y="2204"/>
                    </a:lnTo>
                    <a:lnTo>
                      <a:pt x="260" y="2131"/>
                    </a:lnTo>
                    <a:lnTo>
                      <a:pt x="222" y="2054"/>
                    </a:lnTo>
                    <a:lnTo>
                      <a:pt x="186" y="1976"/>
                    </a:lnTo>
                    <a:lnTo>
                      <a:pt x="154" y="1895"/>
                    </a:lnTo>
                    <a:lnTo>
                      <a:pt x="123" y="1813"/>
                    </a:lnTo>
                    <a:lnTo>
                      <a:pt x="95" y="1729"/>
                    </a:lnTo>
                    <a:lnTo>
                      <a:pt x="71" y="1644"/>
                    </a:lnTo>
                    <a:lnTo>
                      <a:pt x="50" y="1558"/>
                    </a:lnTo>
                    <a:lnTo>
                      <a:pt x="32" y="1470"/>
                    </a:lnTo>
                    <a:lnTo>
                      <a:pt x="18" y="1383"/>
                    </a:lnTo>
                    <a:lnTo>
                      <a:pt x="8" y="1295"/>
                    </a:lnTo>
                    <a:lnTo>
                      <a:pt x="2" y="1209"/>
                    </a:lnTo>
                    <a:lnTo>
                      <a:pt x="0" y="1122"/>
                    </a:lnTo>
                    <a:lnTo>
                      <a:pt x="2" y="1036"/>
                    </a:lnTo>
                    <a:lnTo>
                      <a:pt x="9" y="951"/>
                    </a:lnTo>
                    <a:lnTo>
                      <a:pt x="21" y="867"/>
                    </a:lnTo>
                    <a:lnTo>
                      <a:pt x="37" y="786"/>
                    </a:lnTo>
                    <a:lnTo>
                      <a:pt x="58" y="706"/>
                    </a:lnTo>
                    <a:lnTo>
                      <a:pt x="85" y="628"/>
                    </a:lnTo>
                    <a:lnTo>
                      <a:pt x="118" y="553"/>
                    </a:lnTo>
                    <a:lnTo>
                      <a:pt x="156" y="481"/>
                    </a:lnTo>
                    <a:lnTo>
                      <a:pt x="195" y="418"/>
                    </a:lnTo>
                    <a:lnTo>
                      <a:pt x="240" y="358"/>
                    </a:lnTo>
                    <a:lnTo>
                      <a:pt x="289" y="302"/>
                    </a:lnTo>
                    <a:lnTo>
                      <a:pt x="341" y="250"/>
                    </a:lnTo>
                    <a:lnTo>
                      <a:pt x="397" y="203"/>
                    </a:lnTo>
                    <a:lnTo>
                      <a:pt x="456" y="161"/>
                    </a:lnTo>
                    <a:lnTo>
                      <a:pt x="518" y="124"/>
                    </a:lnTo>
                    <a:lnTo>
                      <a:pt x="582" y="91"/>
                    </a:lnTo>
                    <a:lnTo>
                      <a:pt x="649" y="64"/>
                    </a:lnTo>
                    <a:lnTo>
                      <a:pt x="718" y="42"/>
                    </a:lnTo>
                    <a:lnTo>
                      <a:pt x="787" y="26"/>
                    </a:lnTo>
                    <a:lnTo>
                      <a:pt x="859" y="16"/>
                    </a:lnTo>
                    <a:lnTo>
                      <a:pt x="931" y="12"/>
                    </a:lnTo>
                    <a:lnTo>
                      <a:pt x="941" y="12"/>
                    </a:lnTo>
                    <a:lnTo>
                      <a:pt x="998" y="15"/>
                    </a:lnTo>
                    <a:lnTo>
                      <a:pt x="1054" y="23"/>
                    </a:lnTo>
                    <a:lnTo>
                      <a:pt x="1110" y="35"/>
                    </a:lnTo>
                    <a:lnTo>
                      <a:pt x="1164" y="51"/>
                    </a:lnTo>
                    <a:lnTo>
                      <a:pt x="1217" y="69"/>
                    </a:lnTo>
                    <a:lnTo>
                      <a:pt x="1267" y="88"/>
                    </a:lnTo>
                    <a:lnTo>
                      <a:pt x="1316" y="107"/>
                    </a:lnTo>
                    <a:lnTo>
                      <a:pt x="1358" y="124"/>
                    </a:lnTo>
                    <a:lnTo>
                      <a:pt x="1396" y="138"/>
                    </a:lnTo>
                    <a:lnTo>
                      <a:pt x="1433" y="151"/>
                    </a:lnTo>
                    <a:lnTo>
                      <a:pt x="1468" y="161"/>
                    </a:lnTo>
                    <a:lnTo>
                      <a:pt x="1500" y="167"/>
                    </a:lnTo>
                    <a:lnTo>
                      <a:pt x="1530" y="170"/>
                    </a:lnTo>
                    <a:lnTo>
                      <a:pt x="1556" y="167"/>
                    </a:lnTo>
                    <a:lnTo>
                      <a:pt x="1587" y="161"/>
                    </a:lnTo>
                    <a:lnTo>
                      <a:pt x="1620" y="152"/>
                    </a:lnTo>
                    <a:lnTo>
                      <a:pt x="1656" y="138"/>
                    </a:lnTo>
                    <a:lnTo>
                      <a:pt x="1694" y="124"/>
                    </a:lnTo>
                    <a:lnTo>
                      <a:pt x="1736" y="108"/>
                    </a:lnTo>
                    <a:lnTo>
                      <a:pt x="1790" y="87"/>
                    </a:lnTo>
                    <a:lnTo>
                      <a:pt x="1847" y="65"/>
                    </a:lnTo>
                    <a:lnTo>
                      <a:pt x="1906" y="45"/>
                    </a:lnTo>
                    <a:lnTo>
                      <a:pt x="1969" y="28"/>
                    </a:lnTo>
                    <a:lnTo>
                      <a:pt x="2033" y="14"/>
                    </a:lnTo>
                    <a:lnTo>
                      <a:pt x="2099" y="4"/>
                    </a:lnTo>
                    <a:lnTo>
                      <a:pt x="216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40" name="Freeform 7"/>
              <p:cNvSpPr>
                <a:spLocks/>
              </p:cNvSpPr>
              <p:nvPr/>
            </p:nvSpPr>
            <p:spPr bwMode="auto">
              <a:xfrm>
                <a:off x="4813300" y="3240088"/>
                <a:ext cx="315913" cy="355600"/>
              </a:xfrm>
              <a:custGeom>
                <a:avLst/>
                <a:gdLst>
                  <a:gd name="T0" fmla="*/ 759 w 795"/>
                  <a:gd name="T1" fmla="*/ 0 h 897"/>
                  <a:gd name="T2" fmla="*/ 770 w 795"/>
                  <a:gd name="T3" fmla="*/ 2 h 897"/>
                  <a:gd name="T4" fmla="*/ 780 w 795"/>
                  <a:gd name="T5" fmla="*/ 8 h 897"/>
                  <a:gd name="T6" fmla="*/ 787 w 795"/>
                  <a:gd name="T7" fmla="*/ 16 h 897"/>
                  <a:gd name="T8" fmla="*/ 790 w 795"/>
                  <a:gd name="T9" fmla="*/ 27 h 897"/>
                  <a:gd name="T10" fmla="*/ 795 w 795"/>
                  <a:gd name="T11" fmla="*/ 95 h 897"/>
                  <a:gd name="T12" fmla="*/ 791 w 795"/>
                  <a:gd name="T13" fmla="*/ 164 h 897"/>
                  <a:gd name="T14" fmla="*/ 781 w 795"/>
                  <a:gd name="T15" fmla="*/ 233 h 897"/>
                  <a:gd name="T16" fmla="*/ 766 w 795"/>
                  <a:gd name="T17" fmla="*/ 303 h 897"/>
                  <a:gd name="T18" fmla="*/ 743 w 795"/>
                  <a:gd name="T19" fmla="*/ 371 h 897"/>
                  <a:gd name="T20" fmla="*/ 715 w 795"/>
                  <a:gd name="T21" fmla="*/ 440 h 897"/>
                  <a:gd name="T22" fmla="*/ 680 w 795"/>
                  <a:gd name="T23" fmla="*/ 505 h 897"/>
                  <a:gd name="T24" fmla="*/ 640 w 795"/>
                  <a:gd name="T25" fmla="*/ 568 h 897"/>
                  <a:gd name="T26" fmla="*/ 595 w 795"/>
                  <a:gd name="T27" fmla="*/ 628 h 897"/>
                  <a:gd name="T28" fmla="*/ 553 w 795"/>
                  <a:gd name="T29" fmla="*/ 676 h 897"/>
                  <a:gd name="T30" fmla="*/ 505 w 795"/>
                  <a:gd name="T31" fmla="*/ 720 h 897"/>
                  <a:gd name="T32" fmla="*/ 456 w 795"/>
                  <a:gd name="T33" fmla="*/ 759 h 897"/>
                  <a:gd name="T34" fmla="*/ 405 w 795"/>
                  <a:gd name="T35" fmla="*/ 795 h 897"/>
                  <a:gd name="T36" fmla="*/ 351 w 795"/>
                  <a:gd name="T37" fmla="*/ 825 h 897"/>
                  <a:gd name="T38" fmla="*/ 296 w 795"/>
                  <a:gd name="T39" fmla="*/ 850 h 897"/>
                  <a:gd name="T40" fmla="*/ 240 w 795"/>
                  <a:gd name="T41" fmla="*/ 870 h 897"/>
                  <a:gd name="T42" fmla="*/ 184 w 795"/>
                  <a:gd name="T43" fmla="*/ 885 h 897"/>
                  <a:gd name="T44" fmla="*/ 126 w 795"/>
                  <a:gd name="T45" fmla="*/ 894 h 897"/>
                  <a:gd name="T46" fmla="*/ 70 w 795"/>
                  <a:gd name="T47" fmla="*/ 897 h 897"/>
                  <a:gd name="T48" fmla="*/ 31 w 795"/>
                  <a:gd name="T49" fmla="*/ 896 h 897"/>
                  <a:gd name="T50" fmla="*/ 19 w 795"/>
                  <a:gd name="T51" fmla="*/ 891 h 897"/>
                  <a:gd name="T52" fmla="*/ 9 w 795"/>
                  <a:gd name="T53" fmla="*/ 882 h 897"/>
                  <a:gd name="T54" fmla="*/ 4 w 795"/>
                  <a:gd name="T55" fmla="*/ 869 h 897"/>
                  <a:gd name="T56" fmla="*/ 0 w 795"/>
                  <a:gd name="T57" fmla="*/ 802 h 897"/>
                  <a:gd name="T58" fmla="*/ 2 w 795"/>
                  <a:gd name="T59" fmla="*/ 734 h 897"/>
                  <a:gd name="T60" fmla="*/ 12 w 795"/>
                  <a:gd name="T61" fmla="*/ 669 h 897"/>
                  <a:gd name="T62" fmla="*/ 28 w 795"/>
                  <a:gd name="T63" fmla="*/ 604 h 897"/>
                  <a:gd name="T64" fmla="*/ 49 w 795"/>
                  <a:gd name="T65" fmla="*/ 543 h 897"/>
                  <a:gd name="T66" fmla="*/ 75 w 795"/>
                  <a:gd name="T67" fmla="*/ 483 h 897"/>
                  <a:gd name="T68" fmla="*/ 104 w 795"/>
                  <a:gd name="T69" fmla="*/ 428 h 897"/>
                  <a:gd name="T70" fmla="*/ 135 w 795"/>
                  <a:gd name="T71" fmla="*/ 376 h 897"/>
                  <a:gd name="T72" fmla="*/ 169 w 795"/>
                  <a:gd name="T73" fmla="*/ 327 h 897"/>
                  <a:gd name="T74" fmla="*/ 204 w 795"/>
                  <a:gd name="T75" fmla="*/ 285 h 897"/>
                  <a:gd name="T76" fmla="*/ 248 w 795"/>
                  <a:gd name="T77" fmla="*/ 239 h 897"/>
                  <a:gd name="T78" fmla="*/ 296 w 795"/>
                  <a:gd name="T79" fmla="*/ 195 h 897"/>
                  <a:gd name="T80" fmla="*/ 347 w 795"/>
                  <a:gd name="T81" fmla="*/ 155 h 897"/>
                  <a:gd name="T82" fmla="*/ 403 w 795"/>
                  <a:gd name="T83" fmla="*/ 118 h 897"/>
                  <a:gd name="T84" fmla="*/ 461 w 795"/>
                  <a:gd name="T85" fmla="*/ 85 h 897"/>
                  <a:gd name="T86" fmla="*/ 521 w 795"/>
                  <a:gd name="T87" fmla="*/ 57 h 897"/>
                  <a:gd name="T88" fmla="*/ 581 w 795"/>
                  <a:gd name="T89" fmla="*/ 35 h 897"/>
                  <a:gd name="T90" fmla="*/ 641 w 795"/>
                  <a:gd name="T91" fmla="*/ 17 h 897"/>
                  <a:gd name="T92" fmla="*/ 701 w 795"/>
                  <a:gd name="T93" fmla="*/ 6 h 897"/>
                  <a:gd name="T94" fmla="*/ 759 w 795"/>
                  <a:gd name="T95"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5" h="897">
                    <a:moveTo>
                      <a:pt x="759" y="0"/>
                    </a:moveTo>
                    <a:lnTo>
                      <a:pt x="770" y="2"/>
                    </a:lnTo>
                    <a:lnTo>
                      <a:pt x="780" y="8"/>
                    </a:lnTo>
                    <a:lnTo>
                      <a:pt x="787" y="16"/>
                    </a:lnTo>
                    <a:lnTo>
                      <a:pt x="790" y="27"/>
                    </a:lnTo>
                    <a:lnTo>
                      <a:pt x="795" y="95"/>
                    </a:lnTo>
                    <a:lnTo>
                      <a:pt x="791" y="164"/>
                    </a:lnTo>
                    <a:lnTo>
                      <a:pt x="781" y="233"/>
                    </a:lnTo>
                    <a:lnTo>
                      <a:pt x="766" y="303"/>
                    </a:lnTo>
                    <a:lnTo>
                      <a:pt x="743" y="371"/>
                    </a:lnTo>
                    <a:lnTo>
                      <a:pt x="715" y="440"/>
                    </a:lnTo>
                    <a:lnTo>
                      <a:pt x="680" y="505"/>
                    </a:lnTo>
                    <a:lnTo>
                      <a:pt x="640" y="568"/>
                    </a:lnTo>
                    <a:lnTo>
                      <a:pt x="595" y="628"/>
                    </a:lnTo>
                    <a:lnTo>
                      <a:pt x="553" y="676"/>
                    </a:lnTo>
                    <a:lnTo>
                      <a:pt x="505" y="720"/>
                    </a:lnTo>
                    <a:lnTo>
                      <a:pt x="456" y="759"/>
                    </a:lnTo>
                    <a:lnTo>
                      <a:pt x="405" y="795"/>
                    </a:lnTo>
                    <a:lnTo>
                      <a:pt x="351" y="825"/>
                    </a:lnTo>
                    <a:lnTo>
                      <a:pt x="296" y="850"/>
                    </a:lnTo>
                    <a:lnTo>
                      <a:pt x="240" y="870"/>
                    </a:lnTo>
                    <a:lnTo>
                      <a:pt x="184" y="885"/>
                    </a:lnTo>
                    <a:lnTo>
                      <a:pt x="126" y="894"/>
                    </a:lnTo>
                    <a:lnTo>
                      <a:pt x="70" y="897"/>
                    </a:lnTo>
                    <a:lnTo>
                      <a:pt x="31" y="896"/>
                    </a:lnTo>
                    <a:lnTo>
                      <a:pt x="19" y="891"/>
                    </a:lnTo>
                    <a:lnTo>
                      <a:pt x="9" y="882"/>
                    </a:lnTo>
                    <a:lnTo>
                      <a:pt x="4" y="869"/>
                    </a:lnTo>
                    <a:lnTo>
                      <a:pt x="0" y="802"/>
                    </a:lnTo>
                    <a:lnTo>
                      <a:pt x="2" y="734"/>
                    </a:lnTo>
                    <a:lnTo>
                      <a:pt x="12" y="669"/>
                    </a:lnTo>
                    <a:lnTo>
                      <a:pt x="28" y="604"/>
                    </a:lnTo>
                    <a:lnTo>
                      <a:pt x="49" y="543"/>
                    </a:lnTo>
                    <a:lnTo>
                      <a:pt x="75" y="483"/>
                    </a:lnTo>
                    <a:lnTo>
                      <a:pt x="104" y="428"/>
                    </a:lnTo>
                    <a:lnTo>
                      <a:pt x="135" y="376"/>
                    </a:lnTo>
                    <a:lnTo>
                      <a:pt x="169" y="327"/>
                    </a:lnTo>
                    <a:lnTo>
                      <a:pt x="204" y="285"/>
                    </a:lnTo>
                    <a:lnTo>
                      <a:pt x="248" y="239"/>
                    </a:lnTo>
                    <a:lnTo>
                      <a:pt x="296" y="195"/>
                    </a:lnTo>
                    <a:lnTo>
                      <a:pt x="347" y="155"/>
                    </a:lnTo>
                    <a:lnTo>
                      <a:pt x="403" y="118"/>
                    </a:lnTo>
                    <a:lnTo>
                      <a:pt x="461" y="85"/>
                    </a:lnTo>
                    <a:lnTo>
                      <a:pt x="521" y="57"/>
                    </a:lnTo>
                    <a:lnTo>
                      <a:pt x="581" y="35"/>
                    </a:lnTo>
                    <a:lnTo>
                      <a:pt x="641" y="17"/>
                    </a:lnTo>
                    <a:lnTo>
                      <a:pt x="701" y="6"/>
                    </a:lnTo>
                    <a:lnTo>
                      <a:pt x="75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41" name="Group 40"/>
          <p:cNvGrpSpPr/>
          <p:nvPr/>
        </p:nvGrpSpPr>
        <p:grpSpPr>
          <a:xfrm>
            <a:off x="4317576" y="3456838"/>
            <a:ext cx="1083099" cy="486512"/>
            <a:chOff x="5754934" y="3260727"/>
            <a:chExt cx="1444132" cy="648682"/>
          </a:xfrm>
        </p:grpSpPr>
        <p:sp>
          <p:nvSpPr>
            <p:cNvPr id="42" name="Rounded Rectangle 41"/>
            <p:cNvSpPr/>
            <p:nvPr/>
          </p:nvSpPr>
          <p:spPr>
            <a:xfrm>
              <a:off x="5754934" y="3260727"/>
              <a:ext cx="1444132" cy="648682"/>
            </a:xfrm>
            <a:prstGeom prst="roundRect">
              <a:avLst>
                <a:gd name="adj" fmla="val 4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3" name="Inhaltsplatzhalter 4"/>
            <p:cNvSpPr txBox="1">
              <a:spLocks/>
            </p:cNvSpPr>
            <p:nvPr/>
          </p:nvSpPr>
          <p:spPr>
            <a:xfrm>
              <a:off x="6255951" y="3446569"/>
              <a:ext cx="834532" cy="2769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600" dirty="0">
                  <a:latin typeface="Arial" panose="020B0604020202020204" pitchFamily="34" charset="0"/>
                  <a:cs typeface="Arial" panose="020B0604020202020204" pitchFamily="34" charset="0"/>
                </a:rPr>
                <a:t>Get it on</a:t>
              </a:r>
              <a:r>
                <a:rPr lang="en-US" sz="1050" dirty="0">
                  <a:latin typeface="Arial" panose="020B0604020202020204" pitchFamily="34" charset="0"/>
                  <a:cs typeface="Arial" panose="020B0604020202020204" pitchFamily="34" charset="0"/>
                </a:rPr>
                <a:t/>
              </a:r>
              <a:br>
                <a:rPr lang="en-US" sz="1050" dirty="0">
                  <a:latin typeface="Arial" panose="020B0604020202020204" pitchFamily="34" charset="0"/>
                  <a:cs typeface="Arial" panose="020B0604020202020204" pitchFamily="34" charset="0"/>
                </a:rPr>
              </a:br>
              <a:r>
                <a:rPr lang="en-US" sz="900" dirty="0">
                  <a:latin typeface="Arial" panose="020B0604020202020204" pitchFamily="34" charset="0"/>
                  <a:cs typeface="Arial" panose="020B0604020202020204" pitchFamily="34" charset="0"/>
                </a:rPr>
                <a:t>Google Play</a:t>
              </a:r>
            </a:p>
          </p:txBody>
        </p:sp>
        <p:grpSp>
          <p:nvGrpSpPr>
            <p:cNvPr id="44" name="Group 43"/>
            <p:cNvGrpSpPr/>
            <p:nvPr/>
          </p:nvGrpSpPr>
          <p:grpSpPr>
            <a:xfrm>
              <a:off x="5882844" y="3415272"/>
              <a:ext cx="306031" cy="339592"/>
              <a:chOff x="5622925" y="3411538"/>
              <a:chExt cx="854076" cy="947737"/>
            </a:xfrm>
            <a:solidFill>
              <a:schemeClr val="bg1"/>
            </a:solidFill>
          </p:grpSpPr>
          <p:sp>
            <p:nvSpPr>
              <p:cNvPr id="50" name="Freeform 12"/>
              <p:cNvSpPr>
                <a:spLocks/>
              </p:cNvSpPr>
              <p:nvPr/>
            </p:nvSpPr>
            <p:spPr bwMode="auto">
              <a:xfrm>
                <a:off x="6145213" y="3751263"/>
                <a:ext cx="331788" cy="263525"/>
              </a:xfrm>
              <a:custGeom>
                <a:avLst/>
                <a:gdLst>
                  <a:gd name="T0" fmla="*/ 537 w 1252"/>
                  <a:gd name="T1" fmla="*/ 0 h 993"/>
                  <a:gd name="T2" fmla="*/ 1190 w 1252"/>
                  <a:gd name="T3" fmla="*/ 376 h 993"/>
                  <a:gd name="T4" fmla="*/ 1212 w 1252"/>
                  <a:gd name="T5" fmla="*/ 392 h 993"/>
                  <a:gd name="T6" fmla="*/ 1228 w 1252"/>
                  <a:gd name="T7" fmla="*/ 410 h 993"/>
                  <a:gd name="T8" fmla="*/ 1241 w 1252"/>
                  <a:gd name="T9" fmla="*/ 432 h 993"/>
                  <a:gd name="T10" fmla="*/ 1249 w 1252"/>
                  <a:gd name="T11" fmla="*/ 457 h 993"/>
                  <a:gd name="T12" fmla="*/ 1252 w 1252"/>
                  <a:gd name="T13" fmla="*/ 482 h 993"/>
                  <a:gd name="T14" fmla="*/ 1249 w 1252"/>
                  <a:gd name="T15" fmla="*/ 508 h 993"/>
                  <a:gd name="T16" fmla="*/ 1241 w 1252"/>
                  <a:gd name="T17" fmla="*/ 533 h 993"/>
                  <a:gd name="T18" fmla="*/ 1228 w 1252"/>
                  <a:gd name="T19" fmla="*/ 555 h 993"/>
                  <a:gd name="T20" fmla="*/ 1212 w 1252"/>
                  <a:gd name="T21" fmla="*/ 574 h 993"/>
                  <a:gd name="T22" fmla="*/ 1190 w 1252"/>
                  <a:gd name="T23" fmla="*/ 589 h 993"/>
                  <a:gd name="T24" fmla="*/ 490 w 1252"/>
                  <a:gd name="T25" fmla="*/ 993 h 993"/>
                  <a:gd name="T26" fmla="*/ 0 w 1252"/>
                  <a:gd name="T27" fmla="*/ 518 h 993"/>
                  <a:gd name="T28" fmla="*/ 537 w 1252"/>
                  <a:gd name="T29"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2" h="993">
                    <a:moveTo>
                      <a:pt x="537" y="0"/>
                    </a:moveTo>
                    <a:lnTo>
                      <a:pt x="1190" y="376"/>
                    </a:lnTo>
                    <a:lnTo>
                      <a:pt x="1212" y="392"/>
                    </a:lnTo>
                    <a:lnTo>
                      <a:pt x="1228" y="410"/>
                    </a:lnTo>
                    <a:lnTo>
                      <a:pt x="1241" y="432"/>
                    </a:lnTo>
                    <a:lnTo>
                      <a:pt x="1249" y="457"/>
                    </a:lnTo>
                    <a:lnTo>
                      <a:pt x="1252" y="482"/>
                    </a:lnTo>
                    <a:lnTo>
                      <a:pt x="1249" y="508"/>
                    </a:lnTo>
                    <a:lnTo>
                      <a:pt x="1241" y="533"/>
                    </a:lnTo>
                    <a:lnTo>
                      <a:pt x="1228" y="555"/>
                    </a:lnTo>
                    <a:lnTo>
                      <a:pt x="1212" y="574"/>
                    </a:lnTo>
                    <a:lnTo>
                      <a:pt x="1190" y="589"/>
                    </a:lnTo>
                    <a:lnTo>
                      <a:pt x="490" y="993"/>
                    </a:lnTo>
                    <a:lnTo>
                      <a:pt x="0" y="518"/>
                    </a:lnTo>
                    <a:lnTo>
                      <a:pt x="53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3" name="Freeform 13"/>
              <p:cNvSpPr>
                <a:spLocks/>
              </p:cNvSpPr>
              <p:nvPr/>
            </p:nvSpPr>
            <p:spPr bwMode="auto">
              <a:xfrm>
                <a:off x="5651500" y="3411538"/>
                <a:ext cx="606425" cy="454025"/>
              </a:xfrm>
              <a:custGeom>
                <a:avLst/>
                <a:gdLst>
                  <a:gd name="T0" fmla="*/ 0 w 2295"/>
                  <a:gd name="T1" fmla="*/ 0 h 1720"/>
                  <a:gd name="T2" fmla="*/ 1576 w 2295"/>
                  <a:gd name="T3" fmla="*/ 807 h 1720"/>
                  <a:gd name="T4" fmla="*/ 2295 w 2295"/>
                  <a:gd name="T5" fmla="*/ 1222 h 1720"/>
                  <a:gd name="T6" fmla="*/ 1779 w 2295"/>
                  <a:gd name="T7" fmla="*/ 1720 h 1720"/>
                  <a:gd name="T8" fmla="*/ 0 w 2295"/>
                  <a:gd name="T9" fmla="*/ 0 h 1720"/>
                </a:gdLst>
                <a:ahLst/>
                <a:cxnLst>
                  <a:cxn ang="0">
                    <a:pos x="T0" y="T1"/>
                  </a:cxn>
                  <a:cxn ang="0">
                    <a:pos x="T2" y="T3"/>
                  </a:cxn>
                  <a:cxn ang="0">
                    <a:pos x="T4" y="T5"/>
                  </a:cxn>
                  <a:cxn ang="0">
                    <a:pos x="T6" y="T7"/>
                  </a:cxn>
                  <a:cxn ang="0">
                    <a:pos x="T8" y="T9"/>
                  </a:cxn>
                </a:cxnLst>
                <a:rect l="0" t="0" r="r" b="b"/>
                <a:pathLst>
                  <a:path w="2295" h="1720">
                    <a:moveTo>
                      <a:pt x="0" y="0"/>
                    </a:moveTo>
                    <a:lnTo>
                      <a:pt x="1576" y="807"/>
                    </a:lnTo>
                    <a:lnTo>
                      <a:pt x="2295" y="1222"/>
                    </a:lnTo>
                    <a:lnTo>
                      <a:pt x="1779" y="1720"/>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4" name="Freeform 14"/>
              <p:cNvSpPr>
                <a:spLocks/>
              </p:cNvSpPr>
              <p:nvPr/>
            </p:nvSpPr>
            <p:spPr bwMode="auto">
              <a:xfrm>
                <a:off x="5657850" y="3911600"/>
                <a:ext cx="587375" cy="447675"/>
              </a:xfrm>
              <a:custGeom>
                <a:avLst/>
                <a:gdLst>
                  <a:gd name="T0" fmla="*/ 1752 w 2221"/>
                  <a:gd name="T1" fmla="*/ 0 h 1694"/>
                  <a:gd name="T2" fmla="*/ 2221 w 2221"/>
                  <a:gd name="T3" fmla="*/ 453 h 1694"/>
                  <a:gd name="T4" fmla="*/ 1551 w 2221"/>
                  <a:gd name="T5" fmla="*/ 839 h 1694"/>
                  <a:gd name="T6" fmla="*/ 0 w 2221"/>
                  <a:gd name="T7" fmla="*/ 1694 h 1694"/>
                  <a:gd name="T8" fmla="*/ 1752 w 2221"/>
                  <a:gd name="T9" fmla="*/ 0 h 1694"/>
                </a:gdLst>
                <a:ahLst/>
                <a:cxnLst>
                  <a:cxn ang="0">
                    <a:pos x="T0" y="T1"/>
                  </a:cxn>
                  <a:cxn ang="0">
                    <a:pos x="T2" y="T3"/>
                  </a:cxn>
                  <a:cxn ang="0">
                    <a:pos x="T4" y="T5"/>
                  </a:cxn>
                  <a:cxn ang="0">
                    <a:pos x="T6" y="T7"/>
                  </a:cxn>
                  <a:cxn ang="0">
                    <a:pos x="T8" y="T9"/>
                  </a:cxn>
                </a:cxnLst>
                <a:rect l="0" t="0" r="r" b="b"/>
                <a:pathLst>
                  <a:path w="2221" h="1694">
                    <a:moveTo>
                      <a:pt x="1752" y="0"/>
                    </a:moveTo>
                    <a:lnTo>
                      <a:pt x="2221" y="453"/>
                    </a:lnTo>
                    <a:lnTo>
                      <a:pt x="1551" y="839"/>
                    </a:lnTo>
                    <a:lnTo>
                      <a:pt x="0" y="1694"/>
                    </a:lnTo>
                    <a:lnTo>
                      <a:pt x="175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5" name="Freeform 15"/>
              <p:cNvSpPr>
                <a:spLocks/>
              </p:cNvSpPr>
              <p:nvPr/>
            </p:nvSpPr>
            <p:spPr bwMode="auto">
              <a:xfrm>
                <a:off x="5622925" y="3429000"/>
                <a:ext cx="476250" cy="919163"/>
              </a:xfrm>
              <a:custGeom>
                <a:avLst/>
                <a:gdLst>
                  <a:gd name="T0" fmla="*/ 2 w 1798"/>
                  <a:gd name="T1" fmla="*/ 0 h 3473"/>
                  <a:gd name="T2" fmla="*/ 1798 w 1798"/>
                  <a:gd name="T3" fmla="*/ 1735 h 3473"/>
                  <a:gd name="T4" fmla="*/ 0 w 1798"/>
                  <a:gd name="T5" fmla="*/ 3473 h 3473"/>
                  <a:gd name="T6" fmla="*/ 2 w 1798"/>
                  <a:gd name="T7" fmla="*/ 0 h 3473"/>
                </a:gdLst>
                <a:ahLst/>
                <a:cxnLst>
                  <a:cxn ang="0">
                    <a:pos x="T0" y="T1"/>
                  </a:cxn>
                  <a:cxn ang="0">
                    <a:pos x="T2" y="T3"/>
                  </a:cxn>
                  <a:cxn ang="0">
                    <a:pos x="T4" y="T5"/>
                  </a:cxn>
                  <a:cxn ang="0">
                    <a:pos x="T6" y="T7"/>
                  </a:cxn>
                </a:cxnLst>
                <a:rect l="0" t="0" r="r" b="b"/>
                <a:pathLst>
                  <a:path w="1798" h="3473">
                    <a:moveTo>
                      <a:pt x="2" y="0"/>
                    </a:moveTo>
                    <a:lnTo>
                      <a:pt x="1798" y="1735"/>
                    </a:lnTo>
                    <a:lnTo>
                      <a:pt x="0" y="3473"/>
                    </a:lnTo>
                    <a:lnTo>
                      <a:pt x="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56" name="Group 55"/>
          <p:cNvGrpSpPr/>
          <p:nvPr/>
        </p:nvGrpSpPr>
        <p:grpSpPr>
          <a:xfrm>
            <a:off x="5489151" y="3456838"/>
            <a:ext cx="1083099" cy="486512"/>
            <a:chOff x="7318868" y="3260727"/>
            <a:chExt cx="1444132" cy="648682"/>
          </a:xfrm>
        </p:grpSpPr>
        <p:sp>
          <p:nvSpPr>
            <p:cNvPr id="57" name="Rounded Rectangle 56"/>
            <p:cNvSpPr/>
            <p:nvPr/>
          </p:nvSpPr>
          <p:spPr>
            <a:xfrm>
              <a:off x="7318868" y="3260727"/>
              <a:ext cx="1444132" cy="648682"/>
            </a:xfrm>
            <a:prstGeom prst="roundRect">
              <a:avLst>
                <a:gd name="adj" fmla="val 491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8" name="Inhaltsplatzhalter 4"/>
            <p:cNvSpPr txBox="1">
              <a:spLocks/>
            </p:cNvSpPr>
            <p:nvPr/>
          </p:nvSpPr>
          <p:spPr>
            <a:xfrm>
              <a:off x="7757319" y="3453712"/>
              <a:ext cx="990600" cy="26314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600" dirty="0">
                  <a:latin typeface="Arial" panose="020B0604020202020204" pitchFamily="34" charset="0"/>
                  <a:cs typeface="Arial" panose="020B0604020202020204" pitchFamily="34" charset="0"/>
                </a:rPr>
                <a:t>Get it on</a:t>
              </a:r>
              <a:r>
                <a:rPr lang="en-US" sz="1050" dirty="0">
                  <a:latin typeface="Arial" panose="020B0604020202020204" pitchFamily="34" charset="0"/>
                  <a:cs typeface="Arial" panose="020B0604020202020204" pitchFamily="34" charset="0"/>
                </a:rPr>
                <a:t/>
              </a:r>
              <a:br>
                <a:rPr lang="en-US" sz="1050" dirty="0">
                  <a:latin typeface="Arial" panose="020B0604020202020204" pitchFamily="34" charset="0"/>
                  <a:cs typeface="Arial" panose="020B0604020202020204" pitchFamily="34" charset="0"/>
                </a:rPr>
              </a:br>
              <a:r>
                <a:rPr lang="en-US" sz="825" dirty="0">
                  <a:latin typeface="Arial" panose="020B0604020202020204" pitchFamily="34" charset="0"/>
                  <a:cs typeface="Arial" panose="020B0604020202020204" pitchFamily="34" charset="0"/>
                </a:rPr>
                <a:t>Windows Store</a:t>
              </a:r>
            </a:p>
          </p:txBody>
        </p:sp>
        <p:grpSp>
          <p:nvGrpSpPr>
            <p:cNvPr id="59" name="Group 58"/>
            <p:cNvGrpSpPr/>
            <p:nvPr/>
          </p:nvGrpSpPr>
          <p:grpSpPr>
            <a:xfrm>
              <a:off x="7408695" y="3427519"/>
              <a:ext cx="306014" cy="307428"/>
              <a:chOff x="6461125" y="3200400"/>
              <a:chExt cx="1374775" cy="1381126"/>
            </a:xfrm>
            <a:solidFill>
              <a:schemeClr val="bg1"/>
            </a:solidFill>
          </p:grpSpPr>
          <p:sp>
            <p:nvSpPr>
              <p:cNvPr id="60" name="Freeform 20"/>
              <p:cNvSpPr>
                <a:spLocks/>
              </p:cNvSpPr>
              <p:nvPr/>
            </p:nvSpPr>
            <p:spPr bwMode="auto">
              <a:xfrm>
                <a:off x="6461125" y="3929063"/>
                <a:ext cx="563563" cy="539750"/>
              </a:xfrm>
              <a:custGeom>
                <a:avLst/>
                <a:gdLst>
                  <a:gd name="T0" fmla="*/ 0 w 1420"/>
                  <a:gd name="T1" fmla="*/ 0 h 1361"/>
                  <a:gd name="T2" fmla="*/ 1420 w 1420"/>
                  <a:gd name="T3" fmla="*/ 0 h 1361"/>
                  <a:gd name="T4" fmla="*/ 1420 w 1420"/>
                  <a:gd name="T5" fmla="*/ 1361 h 1361"/>
                  <a:gd name="T6" fmla="*/ 0 w 1420"/>
                  <a:gd name="T7" fmla="*/ 1164 h 1361"/>
                  <a:gd name="T8" fmla="*/ 0 w 1420"/>
                  <a:gd name="T9" fmla="*/ 0 h 1361"/>
                </a:gdLst>
                <a:ahLst/>
                <a:cxnLst>
                  <a:cxn ang="0">
                    <a:pos x="T0" y="T1"/>
                  </a:cxn>
                  <a:cxn ang="0">
                    <a:pos x="T2" y="T3"/>
                  </a:cxn>
                  <a:cxn ang="0">
                    <a:pos x="T4" y="T5"/>
                  </a:cxn>
                  <a:cxn ang="0">
                    <a:pos x="T6" y="T7"/>
                  </a:cxn>
                  <a:cxn ang="0">
                    <a:pos x="T8" y="T9"/>
                  </a:cxn>
                </a:cxnLst>
                <a:rect l="0" t="0" r="r" b="b"/>
                <a:pathLst>
                  <a:path w="1420" h="1361">
                    <a:moveTo>
                      <a:pt x="0" y="0"/>
                    </a:moveTo>
                    <a:lnTo>
                      <a:pt x="1420" y="0"/>
                    </a:lnTo>
                    <a:lnTo>
                      <a:pt x="1420" y="1361"/>
                    </a:lnTo>
                    <a:lnTo>
                      <a:pt x="0" y="1164"/>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7" name="Freeform 21"/>
              <p:cNvSpPr>
                <a:spLocks/>
              </p:cNvSpPr>
              <p:nvPr/>
            </p:nvSpPr>
            <p:spPr bwMode="auto">
              <a:xfrm>
                <a:off x="6461125" y="3313113"/>
                <a:ext cx="563563" cy="546100"/>
              </a:xfrm>
              <a:custGeom>
                <a:avLst/>
                <a:gdLst>
                  <a:gd name="T0" fmla="*/ 1420 w 1420"/>
                  <a:gd name="T1" fmla="*/ 0 h 1378"/>
                  <a:gd name="T2" fmla="*/ 1420 w 1420"/>
                  <a:gd name="T3" fmla="*/ 1378 h 1378"/>
                  <a:gd name="T4" fmla="*/ 0 w 1420"/>
                  <a:gd name="T5" fmla="*/ 1378 h 1378"/>
                  <a:gd name="T6" fmla="*/ 0 w 1420"/>
                  <a:gd name="T7" fmla="*/ 197 h 1378"/>
                  <a:gd name="T8" fmla="*/ 1420 w 1420"/>
                  <a:gd name="T9" fmla="*/ 0 h 1378"/>
                </a:gdLst>
                <a:ahLst/>
                <a:cxnLst>
                  <a:cxn ang="0">
                    <a:pos x="T0" y="T1"/>
                  </a:cxn>
                  <a:cxn ang="0">
                    <a:pos x="T2" y="T3"/>
                  </a:cxn>
                  <a:cxn ang="0">
                    <a:pos x="T4" y="T5"/>
                  </a:cxn>
                  <a:cxn ang="0">
                    <a:pos x="T6" y="T7"/>
                  </a:cxn>
                  <a:cxn ang="0">
                    <a:pos x="T8" y="T9"/>
                  </a:cxn>
                </a:cxnLst>
                <a:rect l="0" t="0" r="r" b="b"/>
                <a:pathLst>
                  <a:path w="1420" h="1378">
                    <a:moveTo>
                      <a:pt x="1420" y="0"/>
                    </a:moveTo>
                    <a:lnTo>
                      <a:pt x="1420" y="1378"/>
                    </a:lnTo>
                    <a:lnTo>
                      <a:pt x="0" y="1378"/>
                    </a:lnTo>
                    <a:lnTo>
                      <a:pt x="0" y="197"/>
                    </a:lnTo>
                    <a:lnTo>
                      <a:pt x="142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0" name="Freeform 22"/>
              <p:cNvSpPr>
                <a:spLocks/>
              </p:cNvSpPr>
              <p:nvPr/>
            </p:nvSpPr>
            <p:spPr bwMode="auto">
              <a:xfrm>
                <a:off x="7086600" y="3929063"/>
                <a:ext cx="749300" cy="652463"/>
              </a:xfrm>
              <a:custGeom>
                <a:avLst/>
                <a:gdLst>
                  <a:gd name="T0" fmla="*/ 0 w 1888"/>
                  <a:gd name="T1" fmla="*/ 0 h 1643"/>
                  <a:gd name="T2" fmla="*/ 1888 w 1888"/>
                  <a:gd name="T3" fmla="*/ 0 h 1643"/>
                  <a:gd name="T4" fmla="*/ 1888 w 1888"/>
                  <a:gd name="T5" fmla="*/ 1643 h 1643"/>
                  <a:gd name="T6" fmla="*/ 0 w 1888"/>
                  <a:gd name="T7" fmla="*/ 1382 h 1643"/>
                  <a:gd name="T8" fmla="*/ 0 w 1888"/>
                  <a:gd name="T9" fmla="*/ 0 h 1643"/>
                </a:gdLst>
                <a:ahLst/>
                <a:cxnLst>
                  <a:cxn ang="0">
                    <a:pos x="T0" y="T1"/>
                  </a:cxn>
                  <a:cxn ang="0">
                    <a:pos x="T2" y="T3"/>
                  </a:cxn>
                  <a:cxn ang="0">
                    <a:pos x="T4" y="T5"/>
                  </a:cxn>
                  <a:cxn ang="0">
                    <a:pos x="T6" y="T7"/>
                  </a:cxn>
                  <a:cxn ang="0">
                    <a:pos x="T8" y="T9"/>
                  </a:cxn>
                </a:cxnLst>
                <a:rect l="0" t="0" r="r" b="b"/>
                <a:pathLst>
                  <a:path w="1888" h="1643">
                    <a:moveTo>
                      <a:pt x="0" y="0"/>
                    </a:moveTo>
                    <a:lnTo>
                      <a:pt x="1888" y="0"/>
                    </a:lnTo>
                    <a:lnTo>
                      <a:pt x="1888" y="1643"/>
                    </a:lnTo>
                    <a:lnTo>
                      <a:pt x="0" y="1382"/>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1" name="Freeform 23"/>
              <p:cNvSpPr>
                <a:spLocks/>
              </p:cNvSpPr>
              <p:nvPr/>
            </p:nvSpPr>
            <p:spPr bwMode="auto">
              <a:xfrm>
                <a:off x="7086600" y="3200400"/>
                <a:ext cx="749300" cy="658813"/>
              </a:xfrm>
              <a:custGeom>
                <a:avLst/>
                <a:gdLst>
                  <a:gd name="T0" fmla="*/ 1888 w 1888"/>
                  <a:gd name="T1" fmla="*/ 0 h 1660"/>
                  <a:gd name="T2" fmla="*/ 1888 w 1888"/>
                  <a:gd name="T3" fmla="*/ 1660 h 1660"/>
                  <a:gd name="T4" fmla="*/ 0 w 1888"/>
                  <a:gd name="T5" fmla="*/ 1660 h 1660"/>
                  <a:gd name="T6" fmla="*/ 0 w 1888"/>
                  <a:gd name="T7" fmla="*/ 262 h 1660"/>
                  <a:gd name="T8" fmla="*/ 1888 w 1888"/>
                  <a:gd name="T9" fmla="*/ 0 h 1660"/>
                </a:gdLst>
                <a:ahLst/>
                <a:cxnLst>
                  <a:cxn ang="0">
                    <a:pos x="T0" y="T1"/>
                  </a:cxn>
                  <a:cxn ang="0">
                    <a:pos x="T2" y="T3"/>
                  </a:cxn>
                  <a:cxn ang="0">
                    <a:pos x="T4" y="T5"/>
                  </a:cxn>
                  <a:cxn ang="0">
                    <a:pos x="T6" y="T7"/>
                  </a:cxn>
                  <a:cxn ang="0">
                    <a:pos x="T8" y="T9"/>
                  </a:cxn>
                </a:cxnLst>
                <a:rect l="0" t="0" r="r" b="b"/>
                <a:pathLst>
                  <a:path w="1888" h="1660">
                    <a:moveTo>
                      <a:pt x="1888" y="0"/>
                    </a:moveTo>
                    <a:lnTo>
                      <a:pt x="1888" y="1660"/>
                    </a:lnTo>
                    <a:lnTo>
                      <a:pt x="0" y="1660"/>
                    </a:lnTo>
                    <a:lnTo>
                      <a:pt x="0" y="262"/>
                    </a:lnTo>
                    <a:lnTo>
                      <a:pt x="188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spTree>
    <p:extLst>
      <p:ext uri="{BB962C8B-B14F-4D97-AF65-F5344CB8AC3E}">
        <p14:creationId xmlns:p14="http://schemas.microsoft.com/office/powerpoint/2010/main" val="2697483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wipe(left)">
                                      <p:cBhvr>
                                        <p:cTn id="7" dur="500"/>
                                        <p:tgtEl>
                                          <p:spTgt spid="3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1000"/>
                            </p:stCondLst>
                            <p:childTnLst>
                              <p:par>
                                <p:cTn id="13" presetID="2" presetClass="entr" presetSubtype="4" accel="22000" decel="7800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accel="22000" decel="78000" fill="hold" nodeType="withEffect">
                                  <p:stCondLst>
                                    <p:cond delay="25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par>
                                <p:cTn id="21" presetID="2" presetClass="entr" presetSubtype="4" accel="22000" decel="78000" fill="hold" nodeType="withEffect">
                                  <p:stCondLst>
                                    <p:cond delay="50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500" fill="hold"/>
                                        <p:tgtEl>
                                          <p:spTgt spid="56"/>
                                        </p:tgtEl>
                                        <p:attrNameLst>
                                          <p:attrName>ppt_x</p:attrName>
                                        </p:attrNameLst>
                                      </p:cBhvr>
                                      <p:tavLst>
                                        <p:tav tm="0">
                                          <p:val>
                                            <p:strVal val="#ppt_x"/>
                                          </p:val>
                                        </p:tav>
                                        <p:tav tm="100000">
                                          <p:val>
                                            <p:strVal val="#ppt_x"/>
                                          </p:val>
                                        </p:tav>
                                      </p:tavLst>
                                    </p:anim>
                                    <p:anim calcmode="lin" valueType="num">
                                      <p:cBhvr additive="base">
                                        <p:cTn id="2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bldLvl="5"/>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07" r="107"/>
          <a:stretch>
            <a:fillRect/>
          </a:stretch>
        </p:blipFill>
        <p:spPr/>
      </p:pic>
      <p:pic>
        <p:nvPicPr>
          <p:cNvPr id="11" name="Picture Placeholder 10"/>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107" r="107"/>
          <a:stretch>
            <a:fillRect/>
          </a:stretch>
        </p:blipFill>
        <p:spPr/>
      </p:pic>
      <p:pic>
        <p:nvPicPr>
          <p:cNvPr id="9" name="Picture Placeholder 8"/>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l="88" r="88"/>
          <a:stretch>
            <a:fillRect/>
          </a:stretch>
        </p:blipFill>
        <p:spPr/>
      </p:pic>
      <p:sp>
        <p:nvSpPr>
          <p:cNvPr id="38" name="Inhaltsplatzhalter 4"/>
          <p:cNvSpPr txBox="1">
            <a:spLocks/>
          </p:cNvSpPr>
          <p:nvPr/>
        </p:nvSpPr>
        <p:spPr>
          <a:xfrm>
            <a:off x="331677" y="1160045"/>
            <a:ext cx="3426248" cy="8309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75000"/>
                    <a:lumOff val="25000"/>
                  </a:schemeClr>
                </a:solidFill>
                <a:latin typeface="Arial" panose="020B0604020202020204" pitchFamily="34" charset="0"/>
                <a:cs typeface="Arial" panose="020B0604020202020204" pitchFamily="34" charset="0"/>
              </a:rPr>
              <a:t>The Best App</a:t>
            </a:r>
            <a:br>
              <a:rPr lang="en-US" sz="2000" dirty="0">
                <a:solidFill>
                  <a:schemeClr val="tx1">
                    <a:lumMod val="75000"/>
                    <a:lumOff val="25000"/>
                  </a:schemeClr>
                </a:solidFill>
                <a:latin typeface="Arial" panose="020B0604020202020204" pitchFamily="34" charset="0"/>
                <a:cs typeface="Arial" panose="020B0604020202020204" pitchFamily="34" charset="0"/>
              </a:rPr>
            </a:br>
            <a:r>
              <a:rPr lang="en-US" sz="2000" dirty="0">
                <a:solidFill>
                  <a:schemeClr val="tx1">
                    <a:lumMod val="75000"/>
                    <a:lumOff val="25000"/>
                  </a:schemeClr>
                </a:solidFill>
                <a:latin typeface="Arial" panose="020B0604020202020204" pitchFamily="34" charset="0"/>
                <a:cs typeface="Arial" panose="020B0604020202020204" pitchFamily="34" charset="0"/>
              </a:rPr>
              <a:t>Showcase Anywhere,</a:t>
            </a:r>
            <a:br>
              <a:rPr lang="en-US" sz="2000" dirty="0">
                <a:solidFill>
                  <a:schemeClr val="tx1">
                    <a:lumMod val="75000"/>
                    <a:lumOff val="25000"/>
                  </a:schemeClr>
                </a:solidFill>
                <a:latin typeface="Arial" panose="020B0604020202020204" pitchFamily="34" charset="0"/>
                <a:cs typeface="Arial" panose="020B0604020202020204" pitchFamily="34" charset="0"/>
              </a:rPr>
            </a:br>
            <a:r>
              <a:rPr lang="en-US" sz="2000" dirty="0">
                <a:solidFill>
                  <a:schemeClr val="tx1">
                    <a:lumMod val="75000"/>
                    <a:lumOff val="25000"/>
                  </a:schemeClr>
                </a:solidFill>
                <a:latin typeface="Arial" panose="020B0604020202020204" pitchFamily="34" charset="0"/>
                <a:cs typeface="Arial" panose="020B0604020202020204" pitchFamily="34" charset="0"/>
              </a:rPr>
              <a:t>Anytime.</a:t>
            </a:r>
          </a:p>
        </p:txBody>
      </p:sp>
      <p:sp>
        <p:nvSpPr>
          <p:cNvPr id="45" name="Inhaltsplatzhalter 4"/>
          <p:cNvSpPr txBox="1">
            <a:spLocks/>
          </p:cNvSpPr>
          <p:nvPr/>
        </p:nvSpPr>
        <p:spPr>
          <a:xfrm>
            <a:off x="326355" y="2162481"/>
            <a:ext cx="3431570" cy="9971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200" dirty="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grpSp>
        <p:nvGrpSpPr>
          <p:cNvPr id="46" name="Group 45"/>
          <p:cNvGrpSpPr/>
          <p:nvPr/>
        </p:nvGrpSpPr>
        <p:grpSpPr>
          <a:xfrm>
            <a:off x="331676" y="3456838"/>
            <a:ext cx="1083099" cy="486512"/>
            <a:chOff x="4194668" y="3260727"/>
            <a:chExt cx="1444132" cy="648682"/>
          </a:xfrm>
        </p:grpSpPr>
        <p:sp>
          <p:nvSpPr>
            <p:cNvPr id="47" name="Rounded Rectangle 46"/>
            <p:cNvSpPr/>
            <p:nvPr/>
          </p:nvSpPr>
          <p:spPr>
            <a:xfrm>
              <a:off x="4194668" y="3260727"/>
              <a:ext cx="1444132" cy="648682"/>
            </a:xfrm>
            <a:prstGeom prst="roundRect">
              <a:avLst>
                <a:gd name="adj" fmla="val 4913"/>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8" name="Inhaltsplatzhalter 4"/>
            <p:cNvSpPr txBox="1">
              <a:spLocks/>
            </p:cNvSpPr>
            <p:nvPr/>
          </p:nvSpPr>
          <p:spPr>
            <a:xfrm>
              <a:off x="4708385" y="3432719"/>
              <a:ext cx="834532" cy="3046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600" dirty="0">
                  <a:latin typeface="Arial" panose="020B0604020202020204" pitchFamily="34" charset="0"/>
                  <a:cs typeface="Arial" panose="020B0604020202020204" pitchFamily="34" charset="0"/>
                </a:rPr>
                <a:t>Download on the</a:t>
              </a:r>
              <a:r>
                <a:rPr lang="en-US" sz="1050" dirty="0">
                  <a:latin typeface="Arial" panose="020B0604020202020204" pitchFamily="34" charset="0"/>
                  <a:cs typeface="Arial" panose="020B0604020202020204" pitchFamily="34" charset="0"/>
                </a:rPr>
                <a:t/>
              </a:r>
              <a:br>
                <a:rPr lang="en-US" sz="1050" dirty="0">
                  <a:latin typeface="Arial" panose="020B0604020202020204" pitchFamily="34" charset="0"/>
                  <a:cs typeface="Arial" panose="020B0604020202020204" pitchFamily="34" charset="0"/>
                </a:rPr>
              </a:br>
              <a:r>
                <a:rPr lang="en-US" sz="1050" dirty="0">
                  <a:latin typeface="Arial" panose="020B0604020202020204" pitchFamily="34" charset="0"/>
                  <a:cs typeface="Arial" panose="020B0604020202020204" pitchFamily="34" charset="0"/>
                </a:rPr>
                <a:t>App Store</a:t>
              </a:r>
            </a:p>
          </p:txBody>
        </p:sp>
        <p:grpSp>
          <p:nvGrpSpPr>
            <p:cNvPr id="49" name="Group 48"/>
            <p:cNvGrpSpPr/>
            <p:nvPr/>
          </p:nvGrpSpPr>
          <p:grpSpPr>
            <a:xfrm>
              <a:off x="4303068" y="3403488"/>
              <a:ext cx="296917" cy="363161"/>
              <a:chOff x="4232275" y="3240088"/>
              <a:chExt cx="1195388" cy="1462087"/>
            </a:xfrm>
            <a:solidFill>
              <a:schemeClr val="bg1"/>
            </a:solidFill>
          </p:grpSpPr>
          <p:sp>
            <p:nvSpPr>
              <p:cNvPr id="51" name="Freeform 6"/>
              <p:cNvSpPr>
                <a:spLocks/>
              </p:cNvSpPr>
              <p:nvPr/>
            </p:nvSpPr>
            <p:spPr bwMode="auto">
              <a:xfrm>
                <a:off x="4232275" y="3586163"/>
                <a:ext cx="1195388" cy="1116012"/>
              </a:xfrm>
              <a:custGeom>
                <a:avLst/>
                <a:gdLst>
                  <a:gd name="T0" fmla="*/ 2252 w 3012"/>
                  <a:gd name="T1" fmla="*/ 5 h 2812"/>
                  <a:gd name="T2" fmla="*/ 2389 w 3012"/>
                  <a:gd name="T3" fmla="*/ 25 h 2812"/>
                  <a:gd name="T4" fmla="*/ 2560 w 3012"/>
                  <a:gd name="T5" fmla="*/ 82 h 2812"/>
                  <a:gd name="T6" fmla="*/ 2743 w 3012"/>
                  <a:gd name="T7" fmla="*/ 193 h 2812"/>
                  <a:gd name="T8" fmla="*/ 2911 w 3012"/>
                  <a:gd name="T9" fmla="*/ 376 h 2812"/>
                  <a:gd name="T10" fmla="*/ 2903 w 3012"/>
                  <a:gd name="T11" fmla="*/ 419 h 2812"/>
                  <a:gd name="T12" fmla="*/ 2854 w 3012"/>
                  <a:gd name="T13" fmla="*/ 452 h 2812"/>
                  <a:gd name="T14" fmla="*/ 2756 w 3012"/>
                  <a:gd name="T15" fmla="*/ 536 h 2812"/>
                  <a:gd name="T16" fmla="*/ 2648 w 3012"/>
                  <a:gd name="T17" fmla="*/ 669 h 2812"/>
                  <a:gd name="T18" fmla="*/ 2560 w 3012"/>
                  <a:gd name="T19" fmla="*/ 850 h 2812"/>
                  <a:gd name="T20" fmla="*/ 2525 w 3012"/>
                  <a:gd name="T21" fmla="*/ 1082 h 2812"/>
                  <a:gd name="T22" fmla="*/ 2561 w 3012"/>
                  <a:gd name="T23" fmla="*/ 1317 h 2812"/>
                  <a:gd name="T24" fmla="*/ 2646 w 3012"/>
                  <a:gd name="T25" fmla="*/ 1497 h 2812"/>
                  <a:gd name="T26" fmla="*/ 2757 w 3012"/>
                  <a:gd name="T27" fmla="*/ 1631 h 2812"/>
                  <a:gd name="T28" fmla="*/ 2868 w 3012"/>
                  <a:gd name="T29" fmla="*/ 1720 h 2812"/>
                  <a:gd name="T30" fmla="*/ 2957 w 3012"/>
                  <a:gd name="T31" fmla="*/ 1772 h 2812"/>
                  <a:gd name="T32" fmla="*/ 2993 w 3012"/>
                  <a:gd name="T33" fmla="*/ 1788 h 2812"/>
                  <a:gd name="T34" fmla="*/ 3010 w 3012"/>
                  <a:gd name="T35" fmla="*/ 1804 h 2812"/>
                  <a:gd name="T36" fmla="*/ 3002 w 3012"/>
                  <a:gd name="T37" fmla="*/ 1853 h 2812"/>
                  <a:gd name="T38" fmla="*/ 2949 w 3012"/>
                  <a:gd name="T39" fmla="*/ 1992 h 2812"/>
                  <a:gd name="T40" fmla="*/ 2856 w 3012"/>
                  <a:gd name="T41" fmla="*/ 2186 h 2812"/>
                  <a:gd name="T42" fmla="*/ 2728 w 3012"/>
                  <a:gd name="T43" fmla="*/ 2389 h 2812"/>
                  <a:gd name="T44" fmla="*/ 2611 w 3012"/>
                  <a:gd name="T45" fmla="*/ 2548 h 2812"/>
                  <a:gd name="T46" fmla="*/ 2476 w 3012"/>
                  <a:gd name="T47" fmla="*/ 2687 h 2812"/>
                  <a:gd name="T48" fmla="*/ 2317 w 3012"/>
                  <a:gd name="T49" fmla="*/ 2781 h 2812"/>
                  <a:gd name="T50" fmla="*/ 2132 w 3012"/>
                  <a:gd name="T51" fmla="*/ 2806 h 2812"/>
                  <a:gd name="T52" fmla="*/ 1979 w 3012"/>
                  <a:gd name="T53" fmla="*/ 2775 h 2812"/>
                  <a:gd name="T54" fmla="*/ 1851 w 3012"/>
                  <a:gd name="T55" fmla="*/ 2724 h 2812"/>
                  <a:gd name="T56" fmla="*/ 1712 w 3012"/>
                  <a:gd name="T57" fmla="*/ 2677 h 2812"/>
                  <a:gd name="T58" fmla="*/ 1526 w 3012"/>
                  <a:gd name="T59" fmla="*/ 2664 h 2812"/>
                  <a:gd name="T60" fmla="*/ 1359 w 3012"/>
                  <a:gd name="T61" fmla="*/ 2699 h 2812"/>
                  <a:gd name="T62" fmla="*/ 1222 w 3012"/>
                  <a:gd name="T63" fmla="*/ 2754 h 2812"/>
                  <a:gd name="T64" fmla="*/ 1074 w 3012"/>
                  <a:gd name="T65" fmla="*/ 2801 h 2812"/>
                  <a:gd name="T66" fmla="*/ 921 w 3012"/>
                  <a:gd name="T67" fmla="*/ 2809 h 2812"/>
                  <a:gd name="T68" fmla="*/ 738 w 3012"/>
                  <a:gd name="T69" fmla="*/ 2735 h 2812"/>
                  <a:gd name="T70" fmla="*/ 574 w 3012"/>
                  <a:gd name="T71" fmla="*/ 2588 h 2812"/>
                  <a:gd name="T72" fmla="*/ 424 w 3012"/>
                  <a:gd name="T73" fmla="*/ 2393 h 2812"/>
                  <a:gd name="T74" fmla="*/ 260 w 3012"/>
                  <a:gd name="T75" fmla="*/ 2131 h 2812"/>
                  <a:gd name="T76" fmla="*/ 123 w 3012"/>
                  <a:gd name="T77" fmla="*/ 1813 h 2812"/>
                  <a:gd name="T78" fmla="*/ 32 w 3012"/>
                  <a:gd name="T79" fmla="*/ 1470 h 2812"/>
                  <a:gd name="T80" fmla="*/ 0 w 3012"/>
                  <a:gd name="T81" fmla="*/ 1122 h 2812"/>
                  <a:gd name="T82" fmla="*/ 37 w 3012"/>
                  <a:gd name="T83" fmla="*/ 786 h 2812"/>
                  <a:gd name="T84" fmla="*/ 156 w 3012"/>
                  <a:gd name="T85" fmla="*/ 481 h 2812"/>
                  <a:gd name="T86" fmla="*/ 341 w 3012"/>
                  <a:gd name="T87" fmla="*/ 250 h 2812"/>
                  <a:gd name="T88" fmla="*/ 582 w 3012"/>
                  <a:gd name="T89" fmla="*/ 91 h 2812"/>
                  <a:gd name="T90" fmla="*/ 859 w 3012"/>
                  <a:gd name="T91" fmla="*/ 16 h 2812"/>
                  <a:gd name="T92" fmla="*/ 1054 w 3012"/>
                  <a:gd name="T93" fmla="*/ 23 h 2812"/>
                  <a:gd name="T94" fmla="*/ 1267 w 3012"/>
                  <a:gd name="T95" fmla="*/ 88 h 2812"/>
                  <a:gd name="T96" fmla="*/ 1433 w 3012"/>
                  <a:gd name="T97" fmla="*/ 151 h 2812"/>
                  <a:gd name="T98" fmla="*/ 1556 w 3012"/>
                  <a:gd name="T99" fmla="*/ 167 h 2812"/>
                  <a:gd name="T100" fmla="*/ 1694 w 3012"/>
                  <a:gd name="T101" fmla="*/ 124 h 2812"/>
                  <a:gd name="T102" fmla="*/ 1906 w 3012"/>
                  <a:gd name="T103" fmla="*/ 45 h 2812"/>
                  <a:gd name="T104" fmla="*/ 2166 w 3012"/>
                  <a:gd name="T105" fmla="*/ 0 h 2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12" h="2812">
                    <a:moveTo>
                      <a:pt x="2166" y="0"/>
                    </a:moveTo>
                    <a:lnTo>
                      <a:pt x="2196" y="2"/>
                    </a:lnTo>
                    <a:lnTo>
                      <a:pt x="2226" y="4"/>
                    </a:lnTo>
                    <a:lnTo>
                      <a:pt x="2252" y="5"/>
                    </a:lnTo>
                    <a:lnTo>
                      <a:pt x="2281" y="8"/>
                    </a:lnTo>
                    <a:lnTo>
                      <a:pt x="2313" y="12"/>
                    </a:lnTo>
                    <a:lnTo>
                      <a:pt x="2349" y="17"/>
                    </a:lnTo>
                    <a:lnTo>
                      <a:pt x="2389" y="25"/>
                    </a:lnTo>
                    <a:lnTo>
                      <a:pt x="2429" y="35"/>
                    </a:lnTo>
                    <a:lnTo>
                      <a:pt x="2472" y="49"/>
                    </a:lnTo>
                    <a:lnTo>
                      <a:pt x="2515" y="63"/>
                    </a:lnTo>
                    <a:lnTo>
                      <a:pt x="2560" y="82"/>
                    </a:lnTo>
                    <a:lnTo>
                      <a:pt x="2606" y="105"/>
                    </a:lnTo>
                    <a:lnTo>
                      <a:pt x="2652" y="129"/>
                    </a:lnTo>
                    <a:lnTo>
                      <a:pt x="2697" y="160"/>
                    </a:lnTo>
                    <a:lnTo>
                      <a:pt x="2743" y="193"/>
                    </a:lnTo>
                    <a:lnTo>
                      <a:pt x="2787" y="231"/>
                    </a:lnTo>
                    <a:lnTo>
                      <a:pt x="2830" y="274"/>
                    </a:lnTo>
                    <a:lnTo>
                      <a:pt x="2872" y="322"/>
                    </a:lnTo>
                    <a:lnTo>
                      <a:pt x="2911" y="376"/>
                    </a:lnTo>
                    <a:lnTo>
                      <a:pt x="2917" y="387"/>
                    </a:lnTo>
                    <a:lnTo>
                      <a:pt x="2916" y="398"/>
                    </a:lnTo>
                    <a:lnTo>
                      <a:pt x="2911" y="410"/>
                    </a:lnTo>
                    <a:lnTo>
                      <a:pt x="2903" y="419"/>
                    </a:lnTo>
                    <a:lnTo>
                      <a:pt x="2900" y="420"/>
                    </a:lnTo>
                    <a:lnTo>
                      <a:pt x="2888" y="428"/>
                    </a:lnTo>
                    <a:lnTo>
                      <a:pt x="2872" y="439"/>
                    </a:lnTo>
                    <a:lnTo>
                      <a:pt x="2854" y="452"/>
                    </a:lnTo>
                    <a:lnTo>
                      <a:pt x="2831" y="469"/>
                    </a:lnTo>
                    <a:lnTo>
                      <a:pt x="2808" y="488"/>
                    </a:lnTo>
                    <a:lnTo>
                      <a:pt x="2782" y="511"/>
                    </a:lnTo>
                    <a:lnTo>
                      <a:pt x="2756" y="536"/>
                    </a:lnTo>
                    <a:lnTo>
                      <a:pt x="2728" y="564"/>
                    </a:lnTo>
                    <a:lnTo>
                      <a:pt x="2701" y="596"/>
                    </a:lnTo>
                    <a:lnTo>
                      <a:pt x="2673" y="631"/>
                    </a:lnTo>
                    <a:lnTo>
                      <a:pt x="2648" y="669"/>
                    </a:lnTo>
                    <a:lnTo>
                      <a:pt x="2623" y="709"/>
                    </a:lnTo>
                    <a:lnTo>
                      <a:pt x="2599" y="754"/>
                    </a:lnTo>
                    <a:lnTo>
                      <a:pt x="2578" y="801"/>
                    </a:lnTo>
                    <a:lnTo>
                      <a:pt x="2560" y="850"/>
                    </a:lnTo>
                    <a:lnTo>
                      <a:pt x="2546" y="904"/>
                    </a:lnTo>
                    <a:lnTo>
                      <a:pt x="2534" y="960"/>
                    </a:lnTo>
                    <a:lnTo>
                      <a:pt x="2528" y="1020"/>
                    </a:lnTo>
                    <a:lnTo>
                      <a:pt x="2525" y="1082"/>
                    </a:lnTo>
                    <a:lnTo>
                      <a:pt x="2529" y="1146"/>
                    </a:lnTo>
                    <a:lnTo>
                      <a:pt x="2535" y="1207"/>
                    </a:lnTo>
                    <a:lnTo>
                      <a:pt x="2547" y="1263"/>
                    </a:lnTo>
                    <a:lnTo>
                      <a:pt x="2561" y="1317"/>
                    </a:lnTo>
                    <a:lnTo>
                      <a:pt x="2578" y="1366"/>
                    </a:lnTo>
                    <a:lnTo>
                      <a:pt x="2599" y="1413"/>
                    </a:lnTo>
                    <a:lnTo>
                      <a:pt x="2622" y="1457"/>
                    </a:lnTo>
                    <a:lnTo>
                      <a:pt x="2646" y="1497"/>
                    </a:lnTo>
                    <a:lnTo>
                      <a:pt x="2672" y="1535"/>
                    </a:lnTo>
                    <a:lnTo>
                      <a:pt x="2700" y="1570"/>
                    </a:lnTo>
                    <a:lnTo>
                      <a:pt x="2728" y="1602"/>
                    </a:lnTo>
                    <a:lnTo>
                      <a:pt x="2757" y="1631"/>
                    </a:lnTo>
                    <a:lnTo>
                      <a:pt x="2786" y="1656"/>
                    </a:lnTo>
                    <a:lnTo>
                      <a:pt x="2815" y="1680"/>
                    </a:lnTo>
                    <a:lnTo>
                      <a:pt x="2842" y="1701"/>
                    </a:lnTo>
                    <a:lnTo>
                      <a:pt x="2868" y="1720"/>
                    </a:lnTo>
                    <a:lnTo>
                      <a:pt x="2894" y="1736"/>
                    </a:lnTo>
                    <a:lnTo>
                      <a:pt x="2917" y="1751"/>
                    </a:lnTo>
                    <a:lnTo>
                      <a:pt x="2938" y="1762"/>
                    </a:lnTo>
                    <a:lnTo>
                      <a:pt x="2957" y="1772"/>
                    </a:lnTo>
                    <a:lnTo>
                      <a:pt x="2972" y="1779"/>
                    </a:lnTo>
                    <a:lnTo>
                      <a:pt x="2984" y="1784"/>
                    </a:lnTo>
                    <a:lnTo>
                      <a:pt x="2992" y="1788"/>
                    </a:lnTo>
                    <a:lnTo>
                      <a:pt x="2993" y="1788"/>
                    </a:lnTo>
                    <a:lnTo>
                      <a:pt x="2994" y="1789"/>
                    </a:lnTo>
                    <a:lnTo>
                      <a:pt x="2994" y="1789"/>
                    </a:lnTo>
                    <a:lnTo>
                      <a:pt x="3003" y="1795"/>
                    </a:lnTo>
                    <a:lnTo>
                      <a:pt x="3010" y="1804"/>
                    </a:lnTo>
                    <a:lnTo>
                      <a:pt x="3012" y="1815"/>
                    </a:lnTo>
                    <a:lnTo>
                      <a:pt x="3010" y="1826"/>
                    </a:lnTo>
                    <a:lnTo>
                      <a:pt x="3010" y="1829"/>
                    </a:lnTo>
                    <a:lnTo>
                      <a:pt x="3002" y="1853"/>
                    </a:lnTo>
                    <a:lnTo>
                      <a:pt x="2992" y="1881"/>
                    </a:lnTo>
                    <a:lnTo>
                      <a:pt x="2981" y="1914"/>
                    </a:lnTo>
                    <a:lnTo>
                      <a:pt x="2966" y="1951"/>
                    </a:lnTo>
                    <a:lnTo>
                      <a:pt x="2949" y="1992"/>
                    </a:lnTo>
                    <a:lnTo>
                      <a:pt x="2930" y="2037"/>
                    </a:lnTo>
                    <a:lnTo>
                      <a:pt x="2908" y="2084"/>
                    </a:lnTo>
                    <a:lnTo>
                      <a:pt x="2883" y="2134"/>
                    </a:lnTo>
                    <a:lnTo>
                      <a:pt x="2856" y="2186"/>
                    </a:lnTo>
                    <a:lnTo>
                      <a:pt x="2825" y="2238"/>
                    </a:lnTo>
                    <a:lnTo>
                      <a:pt x="2792" y="2293"/>
                    </a:lnTo>
                    <a:lnTo>
                      <a:pt x="2755" y="2348"/>
                    </a:lnTo>
                    <a:lnTo>
                      <a:pt x="2728" y="2389"/>
                    </a:lnTo>
                    <a:lnTo>
                      <a:pt x="2700" y="2429"/>
                    </a:lnTo>
                    <a:lnTo>
                      <a:pt x="2671" y="2469"/>
                    </a:lnTo>
                    <a:lnTo>
                      <a:pt x="2642" y="2510"/>
                    </a:lnTo>
                    <a:lnTo>
                      <a:pt x="2611" y="2548"/>
                    </a:lnTo>
                    <a:lnTo>
                      <a:pt x="2579" y="2586"/>
                    </a:lnTo>
                    <a:lnTo>
                      <a:pt x="2547" y="2622"/>
                    </a:lnTo>
                    <a:lnTo>
                      <a:pt x="2512" y="2655"/>
                    </a:lnTo>
                    <a:lnTo>
                      <a:pt x="2476" y="2687"/>
                    </a:lnTo>
                    <a:lnTo>
                      <a:pt x="2439" y="2716"/>
                    </a:lnTo>
                    <a:lnTo>
                      <a:pt x="2401" y="2742"/>
                    </a:lnTo>
                    <a:lnTo>
                      <a:pt x="2359" y="2763"/>
                    </a:lnTo>
                    <a:lnTo>
                      <a:pt x="2317" y="2781"/>
                    </a:lnTo>
                    <a:lnTo>
                      <a:pt x="2273" y="2794"/>
                    </a:lnTo>
                    <a:lnTo>
                      <a:pt x="2226" y="2803"/>
                    </a:lnTo>
                    <a:lnTo>
                      <a:pt x="2177" y="2807"/>
                    </a:lnTo>
                    <a:lnTo>
                      <a:pt x="2132" y="2806"/>
                    </a:lnTo>
                    <a:lnTo>
                      <a:pt x="2089" y="2802"/>
                    </a:lnTo>
                    <a:lnTo>
                      <a:pt x="2050" y="2796"/>
                    </a:lnTo>
                    <a:lnTo>
                      <a:pt x="2014" y="2787"/>
                    </a:lnTo>
                    <a:lnTo>
                      <a:pt x="1979" y="2775"/>
                    </a:lnTo>
                    <a:lnTo>
                      <a:pt x="1947" y="2763"/>
                    </a:lnTo>
                    <a:lnTo>
                      <a:pt x="1914" y="2751"/>
                    </a:lnTo>
                    <a:lnTo>
                      <a:pt x="1884" y="2737"/>
                    </a:lnTo>
                    <a:lnTo>
                      <a:pt x="1851" y="2724"/>
                    </a:lnTo>
                    <a:lnTo>
                      <a:pt x="1819" y="2710"/>
                    </a:lnTo>
                    <a:lnTo>
                      <a:pt x="1785" y="2698"/>
                    </a:lnTo>
                    <a:lnTo>
                      <a:pt x="1749" y="2687"/>
                    </a:lnTo>
                    <a:lnTo>
                      <a:pt x="1712" y="2677"/>
                    </a:lnTo>
                    <a:lnTo>
                      <a:pt x="1671" y="2670"/>
                    </a:lnTo>
                    <a:lnTo>
                      <a:pt x="1626" y="2664"/>
                    </a:lnTo>
                    <a:lnTo>
                      <a:pt x="1578" y="2663"/>
                    </a:lnTo>
                    <a:lnTo>
                      <a:pt x="1526" y="2664"/>
                    </a:lnTo>
                    <a:lnTo>
                      <a:pt x="1479" y="2670"/>
                    </a:lnTo>
                    <a:lnTo>
                      <a:pt x="1436" y="2678"/>
                    </a:lnTo>
                    <a:lnTo>
                      <a:pt x="1396" y="2687"/>
                    </a:lnTo>
                    <a:lnTo>
                      <a:pt x="1359" y="2699"/>
                    </a:lnTo>
                    <a:lnTo>
                      <a:pt x="1323" y="2712"/>
                    </a:lnTo>
                    <a:lnTo>
                      <a:pt x="1290" y="2725"/>
                    </a:lnTo>
                    <a:lnTo>
                      <a:pt x="1256" y="2740"/>
                    </a:lnTo>
                    <a:lnTo>
                      <a:pt x="1222" y="2754"/>
                    </a:lnTo>
                    <a:lnTo>
                      <a:pt x="1187" y="2768"/>
                    </a:lnTo>
                    <a:lnTo>
                      <a:pt x="1152" y="2780"/>
                    </a:lnTo>
                    <a:lnTo>
                      <a:pt x="1113" y="2792"/>
                    </a:lnTo>
                    <a:lnTo>
                      <a:pt x="1074" y="2801"/>
                    </a:lnTo>
                    <a:lnTo>
                      <a:pt x="1030" y="2808"/>
                    </a:lnTo>
                    <a:lnTo>
                      <a:pt x="984" y="2811"/>
                    </a:lnTo>
                    <a:lnTo>
                      <a:pt x="971" y="2812"/>
                    </a:lnTo>
                    <a:lnTo>
                      <a:pt x="921" y="2809"/>
                    </a:lnTo>
                    <a:lnTo>
                      <a:pt x="872" y="2799"/>
                    </a:lnTo>
                    <a:lnTo>
                      <a:pt x="826" y="2783"/>
                    </a:lnTo>
                    <a:lnTo>
                      <a:pt x="780" y="2762"/>
                    </a:lnTo>
                    <a:lnTo>
                      <a:pt x="738" y="2735"/>
                    </a:lnTo>
                    <a:lnTo>
                      <a:pt x="695" y="2705"/>
                    </a:lnTo>
                    <a:lnTo>
                      <a:pt x="654" y="2669"/>
                    </a:lnTo>
                    <a:lnTo>
                      <a:pt x="613" y="2630"/>
                    </a:lnTo>
                    <a:lnTo>
                      <a:pt x="574" y="2588"/>
                    </a:lnTo>
                    <a:lnTo>
                      <a:pt x="536" y="2542"/>
                    </a:lnTo>
                    <a:lnTo>
                      <a:pt x="498" y="2494"/>
                    </a:lnTo>
                    <a:lnTo>
                      <a:pt x="461" y="2445"/>
                    </a:lnTo>
                    <a:lnTo>
                      <a:pt x="424" y="2393"/>
                    </a:lnTo>
                    <a:lnTo>
                      <a:pt x="387" y="2340"/>
                    </a:lnTo>
                    <a:lnTo>
                      <a:pt x="342" y="2273"/>
                    </a:lnTo>
                    <a:lnTo>
                      <a:pt x="300" y="2204"/>
                    </a:lnTo>
                    <a:lnTo>
                      <a:pt x="260" y="2131"/>
                    </a:lnTo>
                    <a:lnTo>
                      <a:pt x="222" y="2054"/>
                    </a:lnTo>
                    <a:lnTo>
                      <a:pt x="186" y="1976"/>
                    </a:lnTo>
                    <a:lnTo>
                      <a:pt x="154" y="1895"/>
                    </a:lnTo>
                    <a:lnTo>
                      <a:pt x="123" y="1813"/>
                    </a:lnTo>
                    <a:lnTo>
                      <a:pt x="95" y="1729"/>
                    </a:lnTo>
                    <a:lnTo>
                      <a:pt x="71" y="1644"/>
                    </a:lnTo>
                    <a:lnTo>
                      <a:pt x="50" y="1558"/>
                    </a:lnTo>
                    <a:lnTo>
                      <a:pt x="32" y="1470"/>
                    </a:lnTo>
                    <a:lnTo>
                      <a:pt x="18" y="1383"/>
                    </a:lnTo>
                    <a:lnTo>
                      <a:pt x="8" y="1295"/>
                    </a:lnTo>
                    <a:lnTo>
                      <a:pt x="2" y="1209"/>
                    </a:lnTo>
                    <a:lnTo>
                      <a:pt x="0" y="1122"/>
                    </a:lnTo>
                    <a:lnTo>
                      <a:pt x="2" y="1036"/>
                    </a:lnTo>
                    <a:lnTo>
                      <a:pt x="9" y="951"/>
                    </a:lnTo>
                    <a:lnTo>
                      <a:pt x="21" y="867"/>
                    </a:lnTo>
                    <a:lnTo>
                      <a:pt x="37" y="786"/>
                    </a:lnTo>
                    <a:lnTo>
                      <a:pt x="58" y="706"/>
                    </a:lnTo>
                    <a:lnTo>
                      <a:pt x="85" y="628"/>
                    </a:lnTo>
                    <a:lnTo>
                      <a:pt x="118" y="553"/>
                    </a:lnTo>
                    <a:lnTo>
                      <a:pt x="156" y="481"/>
                    </a:lnTo>
                    <a:lnTo>
                      <a:pt x="195" y="418"/>
                    </a:lnTo>
                    <a:lnTo>
                      <a:pt x="240" y="358"/>
                    </a:lnTo>
                    <a:lnTo>
                      <a:pt x="289" y="302"/>
                    </a:lnTo>
                    <a:lnTo>
                      <a:pt x="341" y="250"/>
                    </a:lnTo>
                    <a:lnTo>
                      <a:pt x="397" y="203"/>
                    </a:lnTo>
                    <a:lnTo>
                      <a:pt x="456" y="161"/>
                    </a:lnTo>
                    <a:lnTo>
                      <a:pt x="518" y="124"/>
                    </a:lnTo>
                    <a:lnTo>
                      <a:pt x="582" y="91"/>
                    </a:lnTo>
                    <a:lnTo>
                      <a:pt x="649" y="64"/>
                    </a:lnTo>
                    <a:lnTo>
                      <a:pt x="718" y="42"/>
                    </a:lnTo>
                    <a:lnTo>
                      <a:pt x="787" y="26"/>
                    </a:lnTo>
                    <a:lnTo>
                      <a:pt x="859" y="16"/>
                    </a:lnTo>
                    <a:lnTo>
                      <a:pt x="931" y="12"/>
                    </a:lnTo>
                    <a:lnTo>
                      <a:pt x="941" y="12"/>
                    </a:lnTo>
                    <a:lnTo>
                      <a:pt x="998" y="15"/>
                    </a:lnTo>
                    <a:lnTo>
                      <a:pt x="1054" y="23"/>
                    </a:lnTo>
                    <a:lnTo>
                      <a:pt x="1110" y="35"/>
                    </a:lnTo>
                    <a:lnTo>
                      <a:pt x="1164" y="51"/>
                    </a:lnTo>
                    <a:lnTo>
                      <a:pt x="1217" y="69"/>
                    </a:lnTo>
                    <a:lnTo>
                      <a:pt x="1267" y="88"/>
                    </a:lnTo>
                    <a:lnTo>
                      <a:pt x="1316" y="107"/>
                    </a:lnTo>
                    <a:lnTo>
                      <a:pt x="1358" y="124"/>
                    </a:lnTo>
                    <a:lnTo>
                      <a:pt x="1396" y="138"/>
                    </a:lnTo>
                    <a:lnTo>
                      <a:pt x="1433" y="151"/>
                    </a:lnTo>
                    <a:lnTo>
                      <a:pt x="1468" y="161"/>
                    </a:lnTo>
                    <a:lnTo>
                      <a:pt x="1500" y="167"/>
                    </a:lnTo>
                    <a:lnTo>
                      <a:pt x="1530" y="170"/>
                    </a:lnTo>
                    <a:lnTo>
                      <a:pt x="1556" y="167"/>
                    </a:lnTo>
                    <a:lnTo>
                      <a:pt x="1587" y="161"/>
                    </a:lnTo>
                    <a:lnTo>
                      <a:pt x="1620" y="152"/>
                    </a:lnTo>
                    <a:lnTo>
                      <a:pt x="1656" y="138"/>
                    </a:lnTo>
                    <a:lnTo>
                      <a:pt x="1694" y="124"/>
                    </a:lnTo>
                    <a:lnTo>
                      <a:pt x="1736" y="108"/>
                    </a:lnTo>
                    <a:lnTo>
                      <a:pt x="1790" y="87"/>
                    </a:lnTo>
                    <a:lnTo>
                      <a:pt x="1847" y="65"/>
                    </a:lnTo>
                    <a:lnTo>
                      <a:pt x="1906" y="45"/>
                    </a:lnTo>
                    <a:lnTo>
                      <a:pt x="1969" y="28"/>
                    </a:lnTo>
                    <a:lnTo>
                      <a:pt x="2033" y="14"/>
                    </a:lnTo>
                    <a:lnTo>
                      <a:pt x="2099" y="4"/>
                    </a:lnTo>
                    <a:lnTo>
                      <a:pt x="216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2" name="Freeform 7"/>
              <p:cNvSpPr>
                <a:spLocks/>
              </p:cNvSpPr>
              <p:nvPr/>
            </p:nvSpPr>
            <p:spPr bwMode="auto">
              <a:xfrm>
                <a:off x="4813300" y="3240088"/>
                <a:ext cx="315913" cy="355600"/>
              </a:xfrm>
              <a:custGeom>
                <a:avLst/>
                <a:gdLst>
                  <a:gd name="T0" fmla="*/ 759 w 795"/>
                  <a:gd name="T1" fmla="*/ 0 h 897"/>
                  <a:gd name="T2" fmla="*/ 770 w 795"/>
                  <a:gd name="T3" fmla="*/ 2 h 897"/>
                  <a:gd name="T4" fmla="*/ 780 w 795"/>
                  <a:gd name="T5" fmla="*/ 8 h 897"/>
                  <a:gd name="T6" fmla="*/ 787 w 795"/>
                  <a:gd name="T7" fmla="*/ 16 h 897"/>
                  <a:gd name="T8" fmla="*/ 790 w 795"/>
                  <a:gd name="T9" fmla="*/ 27 h 897"/>
                  <a:gd name="T10" fmla="*/ 795 w 795"/>
                  <a:gd name="T11" fmla="*/ 95 h 897"/>
                  <a:gd name="T12" fmla="*/ 791 w 795"/>
                  <a:gd name="T13" fmla="*/ 164 h 897"/>
                  <a:gd name="T14" fmla="*/ 781 w 795"/>
                  <a:gd name="T15" fmla="*/ 233 h 897"/>
                  <a:gd name="T16" fmla="*/ 766 w 795"/>
                  <a:gd name="T17" fmla="*/ 303 h 897"/>
                  <a:gd name="T18" fmla="*/ 743 w 795"/>
                  <a:gd name="T19" fmla="*/ 371 h 897"/>
                  <a:gd name="T20" fmla="*/ 715 w 795"/>
                  <a:gd name="T21" fmla="*/ 440 h 897"/>
                  <a:gd name="T22" fmla="*/ 680 w 795"/>
                  <a:gd name="T23" fmla="*/ 505 h 897"/>
                  <a:gd name="T24" fmla="*/ 640 w 795"/>
                  <a:gd name="T25" fmla="*/ 568 h 897"/>
                  <a:gd name="T26" fmla="*/ 595 w 795"/>
                  <a:gd name="T27" fmla="*/ 628 h 897"/>
                  <a:gd name="T28" fmla="*/ 553 w 795"/>
                  <a:gd name="T29" fmla="*/ 676 h 897"/>
                  <a:gd name="T30" fmla="*/ 505 w 795"/>
                  <a:gd name="T31" fmla="*/ 720 h 897"/>
                  <a:gd name="T32" fmla="*/ 456 w 795"/>
                  <a:gd name="T33" fmla="*/ 759 h 897"/>
                  <a:gd name="T34" fmla="*/ 405 w 795"/>
                  <a:gd name="T35" fmla="*/ 795 h 897"/>
                  <a:gd name="T36" fmla="*/ 351 w 795"/>
                  <a:gd name="T37" fmla="*/ 825 h 897"/>
                  <a:gd name="T38" fmla="*/ 296 w 795"/>
                  <a:gd name="T39" fmla="*/ 850 h 897"/>
                  <a:gd name="T40" fmla="*/ 240 w 795"/>
                  <a:gd name="T41" fmla="*/ 870 h 897"/>
                  <a:gd name="T42" fmla="*/ 184 w 795"/>
                  <a:gd name="T43" fmla="*/ 885 h 897"/>
                  <a:gd name="T44" fmla="*/ 126 w 795"/>
                  <a:gd name="T45" fmla="*/ 894 h 897"/>
                  <a:gd name="T46" fmla="*/ 70 w 795"/>
                  <a:gd name="T47" fmla="*/ 897 h 897"/>
                  <a:gd name="T48" fmla="*/ 31 w 795"/>
                  <a:gd name="T49" fmla="*/ 896 h 897"/>
                  <a:gd name="T50" fmla="*/ 19 w 795"/>
                  <a:gd name="T51" fmla="*/ 891 h 897"/>
                  <a:gd name="T52" fmla="*/ 9 w 795"/>
                  <a:gd name="T53" fmla="*/ 882 h 897"/>
                  <a:gd name="T54" fmla="*/ 4 w 795"/>
                  <a:gd name="T55" fmla="*/ 869 h 897"/>
                  <a:gd name="T56" fmla="*/ 0 w 795"/>
                  <a:gd name="T57" fmla="*/ 802 h 897"/>
                  <a:gd name="T58" fmla="*/ 2 w 795"/>
                  <a:gd name="T59" fmla="*/ 734 h 897"/>
                  <a:gd name="T60" fmla="*/ 12 w 795"/>
                  <a:gd name="T61" fmla="*/ 669 h 897"/>
                  <a:gd name="T62" fmla="*/ 28 w 795"/>
                  <a:gd name="T63" fmla="*/ 604 h 897"/>
                  <a:gd name="T64" fmla="*/ 49 w 795"/>
                  <a:gd name="T65" fmla="*/ 543 h 897"/>
                  <a:gd name="T66" fmla="*/ 75 w 795"/>
                  <a:gd name="T67" fmla="*/ 483 h 897"/>
                  <a:gd name="T68" fmla="*/ 104 w 795"/>
                  <a:gd name="T69" fmla="*/ 428 h 897"/>
                  <a:gd name="T70" fmla="*/ 135 w 795"/>
                  <a:gd name="T71" fmla="*/ 376 h 897"/>
                  <a:gd name="T72" fmla="*/ 169 w 795"/>
                  <a:gd name="T73" fmla="*/ 327 h 897"/>
                  <a:gd name="T74" fmla="*/ 204 w 795"/>
                  <a:gd name="T75" fmla="*/ 285 h 897"/>
                  <a:gd name="T76" fmla="*/ 248 w 795"/>
                  <a:gd name="T77" fmla="*/ 239 h 897"/>
                  <a:gd name="T78" fmla="*/ 296 w 795"/>
                  <a:gd name="T79" fmla="*/ 195 h 897"/>
                  <a:gd name="T80" fmla="*/ 347 w 795"/>
                  <a:gd name="T81" fmla="*/ 155 h 897"/>
                  <a:gd name="T82" fmla="*/ 403 w 795"/>
                  <a:gd name="T83" fmla="*/ 118 h 897"/>
                  <a:gd name="T84" fmla="*/ 461 w 795"/>
                  <a:gd name="T85" fmla="*/ 85 h 897"/>
                  <a:gd name="T86" fmla="*/ 521 w 795"/>
                  <a:gd name="T87" fmla="*/ 57 h 897"/>
                  <a:gd name="T88" fmla="*/ 581 w 795"/>
                  <a:gd name="T89" fmla="*/ 35 h 897"/>
                  <a:gd name="T90" fmla="*/ 641 w 795"/>
                  <a:gd name="T91" fmla="*/ 17 h 897"/>
                  <a:gd name="T92" fmla="*/ 701 w 795"/>
                  <a:gd name="T93" fmla="*/ 6 h 897"/>
                  <a:gd name="T94" fmla="*/ 759 w 795"/>
                  <a:gd name="T95"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5" h="897">
                    <a:moveTo>
                      <a:pt x="759" y="0"/>
                    </a:moveTo>
                    <a:lnTo>
                      <a:pt x="770" y="2"/>
                    </a:lnTo>
                    <a:lnTo>
                      <a:pt x="780" y="8"/>
                    </a:lnTo>
                    <a:lnTo>
                      <a:pt x="787" y="16"/>
                    </a:lnTo>
                    <a:lnTo>
                      <a:pt x="790" y="27"/>
                    </a:lnTo>
                    <a:lnTo>
                      <a:pt x="795" y="95"/>
                    </a:lnTo>
                    <a:lnTo>
                      <a:pt x="791" y="164"/>
                    </a:lnTo>
                    <a:lnTo>
                      <a:pt x="781" y="233"/>
                    </a:lnTo>
                    <a:lnTo>
                      <a:pt x="766" y="303"/>
                    </a:lnTo>
                    <a:lnTo>
                      <a:pt x="743" y="371"/>
                    </a:lnTo>
                    <a:lnTo>
                      <a:pt x="715" y="440"/>
                    </a:lnTo>
                    <a:lnTo>
                      <a:pt x="680" y="505"/>
                    </a:lnTo>
                    <a:lnTo>
                      <a:pt x="640" y="568"/>
                    </a:lnTo>
                    <a:lnTo>
                      <a:pt x="595" y="628"/>
                    </a:lnTo>
                    <a:lnTo>
                      <a:pt x="553" y="676"/>
                    </a:lnTo>
                    <a:lnTo>
                      <a:pt x="505" y="720"/>
                    </a:lnTo>
                    <a:lnTo>
                      <a:pt x="456" y="759"/>
                    </a:lnTo>
                    <a:lnTo>
                      <a:pt x="405" y="795"/>
                    </a:lnTo>
                    <a:lnTo>
                      <a:pt x="351" y="825"/>
                    </a:lnTo>
                    <a:lnTo>
                      <a:pt x="296" y="850"/>
                    </a:lnTo>
                    <a:lnTo>
                      <a:pt x="240" y="870"/>
                    </a:lnTo>
                    <a:lnTo>
                      <a:pt x="184" y="885"/>
                    </a:lnTo>
                    <a:lnTo>
                      <a:pt x="126" y="894"/>
                    </a:lnTo>
                    <a:lnTo>
                      <a:pt x="70" y="897"/>
                    </a:lnTo>
                    <a:lnTo>
                      <a:pt x="31" y="896"/>
                    </a:lnTo>
                    <a:lnTo>
                      <a:pt x="19" y="891"/>
                    </a:lnTo>
                    <a:lnTo>
                      <a:pt x="9" y="882"/>
                    </a:lnTo>
                    <a:lnTo>
                      <a:pt x="4" y="869"/>
                    </a:lnTo>
                    <a:lnTo>
                      <a:pt x="0" y="802"/>
                    </a:lnTo>
                    <a:lnTo>
                      <a:pt x="2" y="734"/>
                    </a:lnTo>
                    <a:lnTo>
                      <a:pt x="12" y="669"/>
                    </a:lnTo>
                    <a:lnTo>
                      <a:pt x="28" y="604"/>
                    </a:lnTo>
                    <a:lnTo>
                      <a:pt x="49" y="543"/>
                    </a:lnTo>
                    <a:lnTo>
                      <a:pt x="75" y="483"/>
                    </a:lnTo>
                    <a:lnTo>
                      <a:pt x="104" y="428"/>
                    </a:lnTo>
                    <a:lnTo>
                      <a:pt x="135" y="376"/>
                    </a:lnTo>
                    <a:lnTo>
                      <a:pt x="169" y="327"/>
                    </a:lnTo>
                    <a:lnTo>
                      <a:pt x="204" y="285"/>
                    </a:lnTo>
                    <a:lnTo>
                      <a:pt x="248" y="239"/>
                    </a:lnTo>
                    <a:lnTo>
                      <a:pt x="296" y="195"/>
                    </a:lnTo>
                    <a:lnTo>
                      <a:pt x="347" y="155"/>
                    </a:lnTo>
                    <a:lnTo>
                      <a:pt x="403" y="118"/>
                    </a:lnTo>
                    <a:lnTo>
                      <a:pt x="461" y="85"/>
                    </a:lnTo>
                    <a:lnTo>
                      <a:pt x="521" y="57"/>
                    </a:lnTo>
                    <a:lnTo>
                      <a:pt x="581" y="35"/>
                    </a:lnTo>
                    <a:lnTo>
                      <a:pt x="641" y="17"/>
                    </a:lnTo>
                    <a:lnTo>
                      <a:pt x="701" y="6"/>
                    </a:lnTo>
                    <a:lnTo>
                      <a:pt x="75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61" name="Group 60"/>
          <p:cNvGrpSpPr/>
          <p:nvPr/>
        </p:nvGrpSpPr>
        <p:grpSpPr>
          <a:xfrm>
            <a:off x="1503251" y="3456838"/>
            <a:ext cx="1083099" cy="486512"/>
            <a:chOff x="5754934" y="3260727"/>
            <a:chExt cx="1444132" cy="648682"/>
          </a:xfrm>
        </p:grpSpPr>
        <p:sp>
          <p:nvSpPr>
            <p:cNvPr id="62" name="Rounded Rectangle 61"/>
            <p:cNvSpPr/>
            <p:nvPr/>
          </p:nvSpPr>
          <p:spPr>
            <a:xfrm>
              <a:off x="5754934" y="3260727"/>
              <a:ext cx="1444132" cy="648682"/>
            </a:xfrm>
            <a:prstGeom prst="roundRect">
              <a:avLst>
                <a:gd name="adj" fmla="val 4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3" name="Inhaltsplatzhalter 4"/>
            <p:cNvSpPr txBox="1">
              <a:spLocks/>
            </p:cNvSpPr>
            <p:nvPr/>
          </p:nvSpPr>
          <p:spPr>
            <a:xfrm>
              <a:off x="6255951" y="3446569"/>
              <a:ext cx="834532" cy="2769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600" dirty="0">
                  <a:latin typeface="Arial" panose="020B0604020202020204" pitchFamily="34" charset="0"/>
                  <a:cs typeface="Arial" panose="020B0604020202020204" pitchFamily="34" charset="0"/>
                </a:rPr>
                <a:t>Get it on</a:t>
              </a:r>
              <a:r>
                <a:rPr lang="en-US" sz="1050" dirty="0">
                  <a:latin typeface="Arial" panose="020B0604020202020204" pitchFamily="34" charset="0"/>
                  <a:cs typeface="Arial" panose="020B0604020202020204" pitchFamily="34" charset="0"/>
                </a:rPr>
                <a:t/>
              </a:r>
              <a:br>
                <a:rPr lang="en-US" sz="1050" dirty="0">
                  <a:latin typeface="Arial" panose="020B0604020202020204" pitchFamily="34" charset="0"/>
                  <a:cs typeface="Arial" panose="020B0604020202020204" pitchFamily="34" charset="0"/>
                </a:rPr>
              </a:br>
              <a:r>
                <a:rPr lang="en-US" sz="900" dirty="0">
                  <a:latin typeface="Arial" panose="020B0604020202020204" pitchFamily="34" charset="0"/>
                  <a:cs typeface="Arial" panose="020B0604020202020204" pitchFamily="34" charset="0"/>
                </a:rPr>
                <a:t>Google Play</a:t>
              </a:r>
            </a:p>
          </p:txBody>
        </p:sp>
        <p:grpSp>
          <p:nvGrpSpPr>
            <p:cNvPr id="64" name="Group 63"/>
            <p:cNvGrpSpPr/>
            <p:nvPr/>
          </p:nvGrpSpPr>
          <p:grpSpPr>
            <a:xfrm>
              <a:off x="5882844" y="3415272"/>
              <a:ext cx="306031" cy="339592"/>
              <a:chOff x="5622925" y="3411538"/>
              <a:chExt cx="854076" cy="947737"/>
            </a:xfrm>
            <a:solidFill>
              <a:schemeClr val="bg1"/>
            </a:solidFill>
          </p:grpSpPr>
          <p:sp>
            <p:nvSpPr>
              <p:cNvPr id="65" name="Freeform 12"/>
              <p:cNvSpPr>
                <a:spLocks/>
              </p:cNvSpPr>
              <p:nvPr/>
            </p:nvSpPr>
            <p:spPr bwMode="auto">
              <a:xfrm>
                <a:off x="6145213" y="3751263"/>
                <a:ext cx="331788" cy="263525"/>
              </a:xfrm>
              <a:custGeom>
                <a:avLst/>
                <a:gdLst>
                  <a:gd name="T0" fmla="*/ 537 w 1252"/>
                  <a:gd name="T1" fmla="*/ 0 h 993"/>
                  <a:gd name="T2" fmla="*/ 1190 w 1252"/>
                  <a:gd name="T3" fmla="*/ 376 h 993"/>
                  <a:gd name="T4" fmla="*/ 1212 w 1252"/>
                  <a:gd name="T5" fmla="*/ 392 h 993"/>
                  <a:gd name="T6" fmla="*/ 1228 w 1252"/>
                  <a:gd name="T7" fmla="*/ 410 h 993"/>
                  <a:gd name="T8" fmla="*/ 1241 w 1252"/>
                  <a:gd name="T9" fmla="*/ 432 h 993"/>
                  <a:gd name="T10" fmla="*/ 1249 w 1252"/>
                  <a:gd name="T11" fmla="*/ 457 h 993"/>
                  <a:gd name="T12" fmla="*/ 1252 w 1252"/>
                  <a:gd name="T13" fmla="*/ 482 h 993"/>
                  <a:gd name="T14" fmla="*/ 1249 w 1252"/>
                  <a:gd name="T15" fmla="*/ 508 h 993"/>
                  <a:gd name="T16" fmla="*/ 1241 w 1252"/>
                  <a:gd name="T17" fmla="*/ 533 h 993"/>
                  <a:gd name="T18" fmla="*/ 1228 w 1252"/>
                  <a:gd name="T19" fmla="*/ 555 h 993"/>
                  <a:gd name="T20" fmla="*/ 1212 w 1252"/>
                  <a:gd name="T21" fmla="*/ 574 h 993"/>
                  <a:gd name="T22" fmla="*/ 1190 w 1252"/>
                  <a:gd name="T23" fmla="*/ 589 h 993"/>
                  <a:gd name="T24" fmla="*/ 490 w 1252"/>
                  <a:gd name="T25" fmla="*/ 993 h 993"/>
                  <a:gd name="T26" fmla="*/ 0 w 1252"/>
                  <a:gd name="T27" fmla="*/ 518 h 993"/>
                  <a:gd name="T28" fmla="*/ 537 w 1252"/>
                  <a:gd name="T29"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2" h="993">
                    <a:moveTo>
                      <a:pt x="537" y="0"/>
                    </a:moveTo>
                    <a:lnTo>
                      <a:pt x="1190" y="376"/>
                    </a:lnTo>
                    <a:lnTo>
                      <a:pt x="1212" y="392"/>
                    </a:lnTo>
                    <a:lnTo>
                      <a:pt x="1228" y="410"/>
                    </a:lnTo>
                    <a:lnTo>
                      <a:pt x="1241" y="432"/>
                    </a:lnTo>
                    <a:lnTo>
                      <a:pt x="1249" y="457"/>
                    </a:lnTo>
                    <a:lnTo>
                      <a:pt x="1252" y="482"/>
                    </a:lnTo>
                    <a:lnTo>
                      <a:pt x="1249" y="508"/>
                    </a:lnTo>
                    <a:lnTo>
                      <a:pt x="1241" y="533"/>
                    </a:lnTo>
                    <a:lnTo>
                      <a:pt x="1228" y="555"/>
                    </a:lnTo>
                    <a:lnTo>
                      <a:pt x="1212" y="574"/>
                    </a:lnTo>
                    <a:lnTo>
                      <a:pt x="1190" y="589"/>
                    </a:lnTo>
                    <a:lnTo>
                      <a:pt x="490" y="993"/>
                    </a:lnTo>
                    <a:lnTo>
                      <a:pt x="0" y="518"/>
                    </a:lnTo>
                    <a:lnTo>
                      <a:pt x="53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6" name="Freeform 13"/>
              <p:cNvSpPr>
                <a:spLocks/>
              </p:cNvSpPr>
              <p:nvPr/>
            </p:nvSpPr>
            <p:spPr bwMode="auto">
              <a:xfrm>
                <a:off x="5651500" y="3411538"/>
                <a:ext cx="606425" cy="454025"/>
              </a:xfrm>
              <a:custGeom>
                <a:avLst/>
                <a:gdLst>
                  <a:gd name="T0" fmla="*/ 0 w 2295"/>
                  <a:gd name="T1" fmla="*/ 0 h 1720"/>
                  <a:gd name="T2" fmla="*/ 1576 w 2295"/>
                  <a:gd name="T3" fmla="*/ 807 h 1720"/>
                  <a:gd name="T4" fmla="*/ 2295 w 2295"/>
                  <a:gd name="T5" fmla="*/ 1222 h 1720"/>
                  <a:gd name="T6" fmla="*/ 1779 w 2295"/>
                  <a:gd name="T7" fmla="*/ 1720 h 1720"/>
                  <a:gd name="T8" fmla="*/ 0 w 2295"/>
                  <a:gd name="T9" fmla="*/ 0 h 1720"/>
                </a:gdLst>
                <a:ahLst/>
                <a:cxnLst>
                  <a:cxn ang="0">
                    <a:pos x="T0" y="T1"/>
                  </a:cxn>
                  <a:cxn ang="0">
                    <a:pos x="T2" y="T3"/>
                  </a:cxn>
                  <a:cxn ang="0">
                    <a:pos x="T4" y="T5"/>
                  </a:cxn>
                  <a:cxn ang="0">
                    <a:pos x="T6" y="T7"/>
                  </a:cxn>
                  <a:cxn ang="0">
                    <a:pos x="T8" y="T9"/>
                  </a:cxn>
                </a:cxnLst>
                <a:rect l="0" t="0" r="r" b="b"/>
                <a:pathLst>
                  <a:path w="2295" h="1720">
                    <a:moveTo>
                      <a:pt x="0" y="0"/>
                    </a:moveTo>
                    <a:lnTo>
                      <a:pt x="1576" y="807"/>
                    </a:lnTo>
                    <a:lnTo>
                      <a:pt x="2295" y="1222"/>
                    </a:lnTo>
                    <a:lnTo>
                      <a:pt x="1779" y="1720"/>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7" name="Freeform 14"/>
              <p:cNvSpPr>
                <a:spLocks/>
              </p:cNvSpPr>
              <p:nvPr/>
            </p:nvSpPr>
            <p:spPr bwMode="auto">
              <a:xfrm>
                <a:off x="5657850" y="3911600"/>
                <a:ext cx="587375" cy="447675"/>
              </a:xfrm>
              <a:custGeom>
                <a:avLst/>
                <a:gdLst>
                  <a:gd name="T0" fmla="*/ 1752 w 2221"/>
                  <a:gd name="T1" fmla="*/ 0 h 1694"/>
                  <a:gd name="T2" fmla="*/ 2221 w 2221"/>
                  <a:gd name="T3" fmla="*/ 453 h 1694"/>
                  <a:gd name="T4" fmla="*/ 1551 w 2221"/>
                  <a:gd name="T5" fmla="*/ 839 h 1694"/>
                  <a:gd name="T6" fmla="*/ 0 w 2221"/>
                  <a:gd name="T7" fmla="*/ 1694 h 1694"/>
                  <a:gd name="T8" fmla="*/ 1752 w 2221"/>
                  <a:gd name="T9" fmla="*/ 0 h 1694"/>
                </a:gdLst>
                <a:ahLst/>
                <a:cxnLst>
                  <a:cxn ang="0">
                    <a:pos x="T0" y="T1"/>
                  </a:cxn>
                  <a:cxn ang="0">
                    <a:pos x="T2" y="T3"/>
                  </a:cxn>
                  <a:cxn ang="0">
                    <a:pos x="T4" y="T5"/>
                  </a:cxn>
                  <a:cxn ang="0">
                    <a:pos x="T6" y="T7"/>
                  </a:cxn>
                  <a:cxn ang="0">
                    <a:pos x="T8" y="T9"/>
                  </a:cxn>
                </a:cxnLst>
                <a:rect l="0" t="0" r="r" b="b"/>
                <a:pathLst>
                  <a:path w="2221" h="1694">
                    <a:moveTo>
                      <a:pt x="1752" y="0"/>
                    </a:moveTo>
                    <a:lnTo>
                      <a:pt x="2221" y="453"/>
                    </a:lnTo>
                    <a:lnTo>
                      <a:pt x="1551" y="839"/>
                    </a:lnTo>
                    <a:lnTo>
                      <a:pt x="0" y="1694"/>
                    </a:lnTo>
                    <a:lnTo>
                      <a:pt x="175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8" name="Freeform 15"/>
              <p:cNvSpPr>
                <a:spLocks/>
              </p:cNvSpPr>
              <p:nvPr/>
            </p:nvSpPr>
            <p:spPr bwMode="auto">
              <a:xfrm>
                <a:off x="5622925" y="3429000"/>
                <a:ext cx="476250" cy="919163"/>
              </a:xfrm>
              <a:custGeom>
                <a:avLst/>
                <a:gdLst>
                  <a:gd name="T0" fmla="*/ 2 w 1798"/>
                  <a:gd name="T1" fmla="*/ 0 h 3473"/>
                  <a:gd name="T2" fmla="*/ 1798 w 1798"/>
                  <a:gd name="T3" fmla="*/ 1735 h 3473"/>
                  <a:gd name="T4" fmla="*/ 0 w 1798"/>
                  <a:gd name="T5" fmla="*/ 3473 h 3473"/>
                  <a:gd name="T6" fmla="*/ 2 w 1798"/>
                  <a:gd name="T7" fmla="*/ 0 h 3473"/>
                </a:gdLst>
                <a:ahLst/>
                <a:cxnLst>
                  <a:cxn ang="0">
                    <a:pos x="T0" y="T1"/>
                  </a:cxn>
                  <a:cxn ang="0">
                    <a:pos x="T2" y="T3"/>
                  </a:cxn>
                  <a:cxn ang="0">
                    <a:pos x="T4" y="T5"/>
                  </a:cxn>
                  <a:cxn ang="0">
                    <a:pos x="T6" y="T7"/>
                  </a:cxn>
                </a:cxnLst>
                <a:rect l="0" t="0" r="r" b="b"/>
                <a:pathLst>
                  <a:path w="1798" h="3473">
                    <a:moveTo>
                      <a:pt x="2" y="0"/>
                    </a:moveTo>
                    <a:lnTo>
                      <a:pt x="1798" y="1735"/>
                    </a:lnTo>
                    <a:lnTo>
                      <a:pt x="0" y="3473"/>
                    </a:lnTo>
                    <a:lnTo>
                      <a:pt x="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69" name="Group 68"/>
          <p:cNvGrpSpPr/>
          <p:nvPr/>
        </p:nvGrpSpPr>
        <p:grpSpPr>
          <a:xfrm>
            <a:off x="2674826" y="3456838"/>
            <a:ext cx="1083099" cy="486512"/>
            <a:chOff x="7318868" y="3260727"/>
            <a:chExt cx="1444132" cy="648682"/>
          </a:xfrm>
        </p:grpSpPr>
        <p:sp>
          <p:nvSpPr>
            <p:cNvPr id="70" name="Rounded Rectangle 69"/>
            <p:cNvSpPr/>
            <p:nvPr/>
          </p:nvSpPr>
          <p:spPr>
            <a:xfrm>
              <a:off x="7318868" y="3260727"/>
              <a:ext cx="1444132" cy="648682"/>
            </a:xfrm>
            <a:prstGeom prst="roundRect">
              <a:avLst>
                <a:gd name="adj" fmla="val 491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1" name="Inhaltsplatzhalter 4"/>
            <p:cNvSpPr txBox="1">
              <a:spLocks/>
            </p:cNvSpPr>
            <p:nvPr/>
          </p:nvSpPr>
          <p:spPr>
            <a:xfrm>
              <a:off x="7757319" y="3453712"/>
              <a:ext cx="990600" cy="26314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600" dirty="0">
                  <a:latin typeface="Arial" panose="020B0604020202020204" pitchFamily="34" charset="0"/>
                  <a:cs typeface="Arial" panose="020B0604020202020204" pitchFamily="34" charset="0"/>
                </a:rPr>
                <a:t>Get it on</a:t>
              </a:r>
              <a:r>
                <a:rPr lang="en-US" sz="1050" dirty="0">
                  <a:latin typeface="Arial" panose="020B0604020202020204" pitchFamily="34" charset="0"/>
                  <a:cs typeface="Arial" panose="020B0604020202020204" pitchFamily="34" charset="0"/>
                </a:rPr>
                <a:t/>
              </a:r>
              <a:br>
                <a:rPr lang="en-US" sz="1050" dirty="0">
                  <a:latin typeface="Arial" panose="020B0604020202020204" pitchFamily="34" charset="0"/>
                  <a:cs typeface="Arial" panose="020B0604020202020204" pitchFamily="34" charset="0"/>
                </a:rPr>
              </a:br>
              <a:r>
                <a:rPr lang="en-US" sz="825" dirty="0">
                  <a:latin typeface="Arial" panose="020B0604020202020204" pitchFamily="34" charset="0"/>
                  <a:cs typeface="Arial" panose="020B0604020202020204" pitchFamily="34" charset="0"/>
                </a:rPr>
                <a:t>Windows Store</a:t>
              </a:r>
            </a:p>
          </p:txBody>
        </p:sp>
        <p:grpSp>
          <p:nvGrpSpPr>
            <p:cNvPr id="72" name="Group 71"/>
            <p:cNvGrpSpPr/>
            <p:nvPr/>
          </p:nvGrpSpPr>
          <p:grpSpPr>
            <a:xfrm>
              <a:off x="7408695" y="3427519"/>
              <a:ext cx="306014" cy="307428"/>
              <a:chOff x="6461125" y="3200400"/>
              <a:chExt cx="1374775" cy="1381126"/>
            </a:xfrm>
            <a:solidFill>
              <a:schemeClr val="bg1"/>
            </a:solidFill>
          </p:grpSpPr>
          <p:sp>
            <p:nvSpPr>
              <p:cNvPr id="73" name="Freeform 20"/>
              <p:cNvSpPr>
                <a:spLocks/>
              </p:cNvSpPr>
              <p:nvPr/>
            </p:nvSpPr>
            <p:spPr bwMode="auto">
              <a:xfrm>
                <a:off x="6461125" y="3929063"/>
                <a:ext cx="563563" cy="539750"/>
              </a:xfrm>
              <a:custGeom>
                <a:avLst/>
                <a:gdLst>
                  <a:gd name="T0" fmla="*/ 0 w 1420"/>
                  <a:gd name="T1" fmla="*/ 0 h 1361"/>
                  <a:gd name="T2" fmla="*/ 1420 w 1420"/>
                  <a:gd name="T3" fmla="*/ 0 h 1361"/>
                  <a:gd name="T4" fmla="*/ 1420 w 1420"/>
                  <a:gd name="T5" fmla="*/ 1361 h 1361"/>
                  <a:gd name="T6" fmla="*/ 0 w 1420"/>
                  <a:gd name="T7" fmla="*/ 1164 h 1361"/>
                  <a:gd name="T8" fmla="*/ 0 w 1420"/>
                  <a:gd name="T9" fmla="*/ 0 h 1361"/>
                </a:gdLst>
                <a:ahLst/>
                <a:cxnLst>
                  <a:cxn ang="0">
                    <a:pos x="T0" y="T1"/>
                  </a:cxn>
                  <a:cxn ang="0">
                    <a:pos x="T2" y="T3"/>
                  </a:cxn>
                  <a:cxn ang="0">
                    <a:pos x="T4" y="T5"/>
                  </a:cxn>
                  <a:cxn ang="0">
                    <a:pos x="T6" y="T7"/>
                  </a:cxn>
                  <a:cxn ang="0">
                    <a:pos x="T8" y="T9"/>
                  </a:cxn>
                </a:cxnLst>
                <a:rect l="0" t="0" r="r" b="b"/>
                <a:pathLst>
                  <a:path w="1420" h="1361">
                    <a:moveTo>
                      <a:pt x="0" y="0"/>
                    </a:moveTo>
                    <a:lnTo>
                      <a:pt x="1420" y="0"/>
                    </a:lnTo>
                    <a:lnTo>
                      <a:pt x="1420" y="1361"/>
                    </a:lnTo>
                    <a:lnTo>
                      <a:pt x="0" y="1164"/>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4" name="Freeform 21"/>
              <p:cNvSpPr>
                <a:spLocks/>
              </p:cNvSpPr>
              <p:nvPr/>
            </p:nvSpPr>
            <p:spPr bwMode="auto">
              <a:xfrm>
                <a:off x="6461125" y="3313113"/>
                <a:ext cx="563563" cy="546100"/>
              </a:xfrm>
              <a:custGeom>
                <a:avLst/>
                <a:gdLst>
                  <a:gd name="T0" fmla="*/ 1420 w 1420"/>
                  <a:gd name="T1" fmla="*/ 0 h 1378"/>
                  <a:gd name="T2" fmla="*/ 1420 w 1420"/>
                  <a:gd name="T3" fmla="*/ 1378 h 1378"/>
                  <a:gd name="T4" fmla="*/ 0 w 1420"/>
                  <a:gd name="T5" fmla="*/ 1378 h 1378"/>
                  <a:gd name="T6" fmla="*/ 0 w 1420"/>
                  <a:gd name="T7" fmla="*/ 197 h 1378"/>
                  <a:gd name="T8" fmla="*/ 1420 w 1420"/>
                  <a:gd name="T9" fmla="*/ 0 h 1378"/>
                </a:gdLst>
                <a:ahLst/>
                <a:cxnLst>
                  <a:cxn ang="0">
                    <a:pos x="T0" y="T1"/>
                  </a:cxn>
                  <a:cxn ang="0">
                    <a:pos x="T2" y="T3"/>
                  </a:cxn>
                  <a:cxn ang="0">
                    <a:pos x="T4" y="T5"/>
                  </a:cxn>
                  <a:cxn ang="0">
                    <a:pos x="T6" y="T7"/>
                  </a:cxn>
                  <a:cxn ang="0">
                    <a:pos x="T8" y="T9"/>
                  </a:cxn>
                </a:cxnLst>
                <a:rect l="0" t="0" r="r" b="b"/>
                <a:pathLst>
                  <a:path w="1420" h="1378">
                    <a:moveTo>
                      <a:pt x="1420" y="0"/>
                    </a:moveTo>
                    <a:lnTo>
                      <a:pt x="1420" y="1378"/>
                    </a:lnTo>
                    <a:lnTo>
                      <a:pt x="0" y="1378"/>
                    </a:lnTo>
                    <a:lnTo>
                      <a:pt x="0" y="197"/>
                    </a:lnTo>
                    <a:lnTo>
                      <a:pt x="142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5" name="Freeform 22"/>
              <p:cNvSpPr>
                <a:spLocks/>
              </p:cNvSpPr>
              <p:nvPr/>
            </p:nvSpPr>
            <p:spPr bwMode="auto">
              <a:xfrm>
                <a:off x="7086600" y="3929063"/>
                <a:ext cx="749300" cy="652463"/>
              </a:xfrm>
              <a:custGeom>
                <a:avLst/>
                <a:gdLst>
                  <a:gd name="T0" fmla="*/ 0 w 1888"/>
                  <a:gd name="T1" fmla="*/ 0 h 1643"/>
                  <a:gd name="T2" fmla="*/ 1888 w 1888"/>
                  <a:gd name="T3" fmla="*/ 0 h 1643"/>
                  <a:gd name="T4" fmla="*/ 1888 w 1888"/>
                  <a:gd name="T5" fmla="*/ 1643 h 1643"/>
                  <a:gd name="T6" fmla="*/ 0 w 1888"/>
                  <a:gd name="T7" fmla="*/ 1382 h 1643"/>
                  <a:gd name="T8" fmla="*/ 0 w 1888"/>
                  <a:gd name="T9" fmla="*/ 0 h 1643"/>
                </a:gdLst>
                <a:ahLst/>
                <a:cxnLst>
                  <a:cxn ang="0">
                    <a:pos x="T0" y="T1"/>
                  </a:cxn>
                  <a:cxn ang="0">
                    <a:pos x="T2" y="T3"/>
                  </a:cxn>
                  <a:cxn ang="0">
                    <a:pos x="T4" y="T5"/>
                  </a:cxn>
                  <a:cxn ang="0">
                    <a:pos x="T6" y="T7"/>
                  </a:cxn>
                  <a:cxn ang="0">
                    <a:pos x="T8" y="T9"/>
                  </a:cxn>
                </a:cxnLst>
                <a:rect l="0" t="0" r="r" b="b"/>
                <a:pathLst>
                  <a:path w="1888" h="1643">
                    <a:moveTo>
                      <a:pt x="0" y="0"/>
                    </a:moveTo>
                    <a:lnTo>
                      <a:pt x="1888" y="0"/>
                    </a:lnTo>
                    <a:lnTo>
                      <a:pt x="1888" y="1643"/>
                    </a:lnTo>
                    <a:lnTo>
                      <a:pt x="0" y="1382"/>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6" name="Freeform 23"/>
              <p:cNvSpPr>
                <a:spLocks/>
              </p:cNvSpPr>
              <p:nvPr/>
            </p:nvSpPr>
            <p:spPr bwMode="auto">
              <a:xfrm>
                <a:off x="7086600" y="3200400"/>
                <a:ext cx="749300" cy="658813"/>
              </a:xfrm>
              <a:custGeom>
                <a:avLst/>
                <a:gdLst>
                  <a:gd name="T0" fmla="*/ 1888 w 1888"/>
                  <a:gd name="T1" fmla="*/ 0 h 1660"/>
                  <a:gd name="T2" fmla="*/ 1888 w 1888"/>
                  <a:gd name="T3" fmla="*/ 1660 h 1660"/>
                  <a:gd name="T4" fmla="*/ 0 w 1888"/>
                  <a:gd name="T5" fmla="*/ 1660 h 1660"/>
                  <a:gd name="T6" fmla="*/ 0 w 1888"/>
                  <a:gd name="T7" fmla="*/ 262 h 1660"/>
                  <a:gd name="T8" fmla="*/ 1888 w 1888"/>
                  <a:gd name="T9" fmla="*/ 0 h 1660"/>
                </a:gdLst>
                <a:ahLst/>
                <a:cxnLst>
                  <a:cxn ang="0">
                    <a:pos x="T0" y="T1"/>
                  </a:cxn>
                  <a:cxn ang="0">
                    <a:pos x="T2" y="T3"/>
                  </a:cxn>
                  <a:cxn ang="0">
                    <a:pos x="T4" y="T5"/>
                  </a:cxn>
                  <a:cxn ang="0">
                    <a:pos x="T6" y="T7"/>
                  </a:cxn>
                  <a:cxn ang="0">
                    <a:pos x="T8" y="T9"/>
                  </a:cxn>
                </a:cxnLst>
                <a:rect l="0" t="0" r="r" b="b"/>
                <a:pathLst>
                  <a:path w="1888" h="1660">
                    <a:moveTo>
                      <a:pt x="1888" y="0"/>
                    </a:moveTo>
                    <a:lnTo>
                      <a:pt x="1888" y="1660"/>
                    </a:lnTo>
                    <a:lnTo>
                      <a:pt x="0" y="1660"/>
                    </a:lnTo>
                    <a:lnTo>
                      <a:pt x="0" y="262"/>
                    </a:lnTo>
                    <a:lnTo>
                      <a:pt x="188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spTree>
    <p:extLst>
      <p:ext uri="{BB962C8B-B14F-4D97-AF65-F5344CB8AC3E}">
        <p14:creationId xmlns:p14="http://schemas.microsoft.com/office/powerpoint/2010/main" val="8115736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wipe(left)">
                                      <p:cBhvr>
                                        <p:cTn id="7" dur="500"/>
                                        <p:tgtEl>
                                          <p:spTgt spid="3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500"/>
                                        <p:tgtEl>
                                          <p:spTgt spid="45"/>
                                        </p:tgtEl>
                                      </p:cBhvr>
                                    </p:animEffect>
                                  </p:childTnLst>
                                </p:cTn>
                              </p:par>
                            </p:childTnLst>
                          </p:cTn>
                        </p:par>
                        <p:par>
                          <p:cTn id="12" fill="hold">
                            <p:stCondLst>
                              <p:cond delay="1000"/>
                            </p:stCondLst>
                            <p:childTnLst>
                              <p:par>
                                <p:cTn id="13" presetID="2" presetClass="entr" presetSubtype="4" accel="22000" decel="78000"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500" fill="hold"/>
                                        <p:tgtEl>
                                          <p:spTgt spid="46"/>
                                        </p:tgtEl>
                                        <p:attrNameLst>
                                          <p:attrName>ppt_x</p:attrName>
                                        </p:attrNameLst>
                                      </p:cBhvr>
                                      <p:tavLst>
                                        <p:tav tm="0">
                                          <p:val>
                                            <p:strVal val="#ppt_x"/>
                                          </p:val>
                                        </p:tav>
                                        <p:tav tm="100000">
                                          <p:val>
                                            <p:strVal val="#ppt_x"/>
                                          </p:val>
                                        </p:tav>
                                      </p:tavLst>
                                    </p:anim>
                                    <p:anim calcmode="lin" valueType="num">
                                      <p:cBhvr additive="base">
                                        <p:cTn id="16" dur="500" fill="hold"/>
                                        <p:tgtEl>
                                          <p:spTgt spid="46"/>
                                        </p:tgtEl>
                                        <p:attrNameLst>
                                          <p:attrName>ppt_y</p:attrName>
                                        </p:attrNameLst>
                                      </p:cBhvr>
                                      <p:tavLst>
                                        <p:tav tm="0">
                                          <p:val>
                                            <p:strVal val="1+#ppt_h/2"/>
                                          </p:val>
                                        </p:tav>
                                        <p:tav tm="100000">
                                          <p:val>
                                            <p:strVal val="#ppt_y"/>
                                          </p:val>
                                        </p:tav>
                                      </p:tavLst>
                                    </p:anim>
                                  </p:childTnLst>
                                </p:cTn>
                              </p:par>
                              <p:par>
                                <p:cTn id="17" presetID="2" presetClass="entr" presetSubtype="4" accel="22000" decel="78000" fill="hold" nodeType="withEffect">
                                  <p:stCondLst>
                                    <p:cond delay="25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ppt_x"/>
                                          </p:val>
                                        </p:tav>
                                        <p:tav tm="100000">
                                          <p:val>
                                            <p:strVal val="#ppt_x"/>
                                          </p:val>
                                        </p:tav>
                                      </p:tavLst>
                                    </p:anim>
                                    <p:anim calcmode="lin" valueType="num">
                                      <p:cBhvr additive="base">
                                        <p:cTn id="20" dur="500" fill="hold"/>
                                        <p:tgtEl>
                                          <p:spTgt spid="61"/>
                                        </p:tgtEl>
                                        <p:attrNameLst>
                                          <p:attrName>ppt_y</p:attrName>
                                        </p:attrNameLst>
                                      </p:cBhvr>
                                      <p:tavLst>
                                        <p:tav tm="0">
                                          <p:val>
                                            <p:strVal val="1+#ppt_h/2"/>
                                          </p:val>
                                        </p:tav>
                                        <p:tav tm="100000">
                                          <p:val>
                                            <p:strVal val="#ppt_y"/>
                                          </p:val>
                                        </p:tav>
                                      </p:tavLst>
                                    </p:anim>
                                  </p:childTnLst>
                                </p:cTn>
                              </p:par>
                              <p:par>
                                <p:cTn id="21" presetID="2" presetClass="entr" presetSubtype="4" accel="22000" decel="78000" fill="hold" nodeType="withEffect">
                                  <p:stCondLst>
                                    <p:cond delay="50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500" fill="hold"/>
                                        <p:tgtEl>
                                          <p:spTgt spid="69"/>
                                        </p:tgtEl>
                                        <p:attrNameLst>
                                          <p:attrName>ppt_x</p:attrName>
                                        </p:attrNameLst>
                                      </p:cBhvr>
                                      <p:tavLst>
                                        <p:tav tm="0">
                                          <p:val>
                                            <p:strVal val="#ppt_x"/>
                                          </p:val>
                                        </p:tav>
                                        <p:tav tm="100000">
                                          <p:val>
                                            <p:strVal val="#ppt_x"/>
                                          </p:val>
                                        </p:tav>
                                      </p:tavLst>
                                    </p:anim>
                                    <p:anim calcmode="lin" valueType="num">
                                      <p:cBhvr additive="base">
                                        <p:cTn id="2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bldLvl="5"/>
      <p:bldP spid="4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94" r="94"/>
          <a:stretch>
            <a:fillRect/>
          </a:stretch>
        </p:blipFill>
        <p:spPr/>
      </p:pic>
      <p:pic>
        <p:nvPicPr>
          <p:cNvPr id="11" name="Picture Placeholder 10"/>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94" r="94"/>
          <a:stretch>
            <a:fillRect/>
          </a:stretch>
        </p:blipFill>
        <p:spPr/>
      </p:pic>
      <p:pic>
        <p:nvPicPr>
          <p:cNvPr id="9" name="Picture Placeholder 8"/>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75" r="75"/>
          <a:stretch>
            <a:fillRect/>
          </a:stretch>
        </p:blipFill>
        <p:spPr/>
      </p:pic>
      <p:pic>
        <p:nvPicPr>
          <p:cNvPr id="5" name="Picture Placeholder 4"/>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57" r="357"/>
          <a:stretch>
            <a:fillRect/>
          </a:stretch>
        </p:blipFill>
        <p:spPr/>
      </p:pic>
      <p:pic>
        <p:nvPicPr>
          <p:cNvPr id="6" name="Picture Placeholder 5"/>
          <p:cNvPicPr>
            <a:picLocks noGrp="1" noChangeAspect="1"/>
          </p:cNvPicPr>
          <p:nvPr>
            <p:ph type="pic" sz="quarter" idx="15"/>
          </p:nvPr>
        </p:nvPicPr>
        <p:blipFill>
          <a:blip r:embed="rId6" cstate="print">
            <a:extLst>
              <a:ext uri="{28A0092B-C50C-407E-A947-70E740481C1C}">
                <a14:useLocalDpi xmlns:a14="http://schemas.microsoft.com/office/drawing/2010/main" val="0"/>
              </a:ext>
            </a:extLst>
          </a:blip>
          <a:srcRect l="94" r="94"/>
          <a:stretch>
            <a:fillRect/>
          </a:stretch>
        </p:blipFill>
        <p:spPr/>
      </p:pic>
      <p:pic>
        <p:nvPicPr>
          <p:cNvPr id="7" name="Picture Placeholder 6"/>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l="94" r="94"/>
          <a:stretch>
            <a:fillRect/>
          </a:stretch>
        </p:blipFill>
        <p:spPr/>
      </p:pic>
      <p:sp>
        <p:nvSpPr>
          <p:cNvPr id="19" name="Inhaltsplatzhalter 4"/>
          <p:cNvSpPr txBox="1">
            <a:spLocks/>
          </p:cNvSpPr>
          <p:nvPr/>
        </p:nvSpPr>
        <p:spPr>
          <a:xfrm>
            <a:off x="314325" y="882650"/>
            <a:ext cx="2543175" cy="8309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75000"/>
                    <a:lumOff val="25000"/>
                  </a:schemeClr>
                </a:solidFill>
                <a:latin typeface="Arial" panose="020B0604020202020204" pitchFamily="34" charset="0"/>
                <a:cs typeface="Arial" panose="020B0604020202020204" pitchFamily="34" charset="0"/>
              </a:rPr>
              <a:t>The Best App</a:t>
            </a:r>
            <a:br>
              <a:rPr lang="en-US" sz="2000" dirty="0">
                <a:solidFill>
                  <a:schemeClr val="tx1">
                    <a:lumMod val="75000"/>
                    <a:lumOff val="25000"/>
                  </a:schemeClr>
                </a:solidFill>
                <a:latin typeface="Arial" panose="020B0604020202020204" pitchFamily="34" charset="0"/>
                <a:cs typeface="Arial" panose="020B0604020202020204" pitchFamily="34" charset="0"/>
              </a:rPr>
            </a:br>
            <a:r>
              <a:rPr lang="en-US" sz="2000" dirty="0">
                <a:solidFill>
                  <a:schemeClr val="tx1">
                    <a:lumMod val="75000"/>
                    <a:lumOff val="25000"/>
                  </a:schemeClr>
                </a:solidFill>
                <a:latin typeface="Arial" panose="020B0604020202020204" pitchFamily="34" charset="0"/>
                <a:cs typeface="Arial" panose="020B0604020202020204" pitchFamily="34" charset="0"/>
              </a:rPr>
              <a:t>Showcase Anywhere,</a:t>
            </a:r>
            <a:br>
              <a:rPr lang="en-US" sz="2000" dirty="0">
                <a:solidFill>
                  <a:schemeClr val="tx1">
                    <a:lumMod val="75000"/>
                    <a:lumOff val="25000"/>
                  </a:schemeClr>
                </a:solidFill>
                <a:latin typeface="Arial" panose="020B0604020202020204" pitchFamily="34" charset="0"/>
                <a:cs typeface="Arial" panose="020B0604020202020204" pitchFamily="34" charset="0"/>
              </a:rPr>
            </a:br>
            <a:r>
              <a:rPr lang="en-US" sz="2000" dirty="0">
                <a:solidFill>
                  <a:schemeClr val="tx1">
                    <a:lumMod val="75000"/>
                    <a:lumOff val="25000"/>
                  </a:schemeClr>
                </a:solidFill>
                <a:latin typeface="Arial" panose="020B0604020202020204" pitchFamily="34" charset="0"/>
                <a:cs typeface="Arial" panose="020B0604020202020204" pitchFamily="34" charset="0"/>
              </a:rPr>
              <a:t>Anytime.</a:t>
            </a:r>
          </a:p>
        </p:txBody>
      </p:sp>
      <p:sp>
        <p:nvSpPr>
          <p:cNvPr id="20" name="Inhaltsplatzhalter 4"/>
          <p:cNvSpPr txBox="1">
            <a:spLocks/>
          </p:cNvSpPr>
          <p:nvPr/>
        </p:nvSpPr>
        <p:spPr>
          <a:xfrm>
            <a:off x="314325" y="1881656"/>
            <a:ext cx="1961611" cy="182819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200" dirty="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2900" y="3875744"/>
            <a:ext cx="1132628" cy="336680"/>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67376" y="3874546"/>
            <a:ext cx="1146402" cy="341482"/>
          </a:xfrm>
          <a:prstGeom prst="rect">
            <a:avLst/>
          </a:prstGeom>
        </p:spPr>
      </p:pic>
    </p:spTree>
    <p:extLst>
      <p:ext uri="{BB962C8B-B14F-4D97-AF65-F5344CB8AC3E}">
        <p14:creationId xmlns:p14="http://schemas.microsoft.com/office/powerpoint/2010/main" val="35981680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left)">
                                      <p:cBhvr>
                                        <p:cTn id="7" dur="500"/>
                                        <p:tgtEl>
                                          <p:spTgt spid="19">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000"/>
                            </p:stCondLst>
                            <p:childTnLst>
                              <p:par>
                                <p:cTn id="13" presetID="2" presetClass="entr" presetSubtype="4" accel="20000" decel="8000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nodeType="withEffect">
                                  <p:stCondLst>
                                    <p:cond delay="1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bldLvl="5"/>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2305050" y="1423263"/>
            <a:ext cx="2247900" cy="3310662"/>
            <a:chOff x="2789239" y="-51368"/>
            <a:chExt cx="3563936" cy="5248897"/>
          </a:xfrm>
          <a:effectLst>
            <a:reflection blurRad="6350" stA="9000" endPos="35000" dir="5400000" sy="-100000" algn="bl" rotWithShape="0"/>
          </a:effectLst>
        </p:grpSpPr>
        <p:sp>
          <p:nvSpPr>
            <p:cNvPr id="62" name="Freeform 61"/>
            <p:cNvSpPr>
              <a:spLocks noEditPoints="1"/>
            </p:cNvSpPr>
            <p:nvPr/>
          </p:nvSpPr>
          <p:spPr bwMode="auto">
            <a:xfrm>
              <a:off x="2789239" y="-51368"/>
              <a:ext cx="3563936" cy="5248897"/>
            </a:xfrm>
            <a:custGeom>
              <a:avLst/>
              <a:gdLst>
                <a:gd name="T0" fmla="*/ 1156 w 1156"/>
                <a:gd name="T1" fmla="*/ 87 h 1703"/>
                <a:gd name="T2" fmla="*/ 1068 w 1156"/>
                <a:gd name="T3" fmla="*/ 0 h 1703"/>
                <a:gd name="T4" fmla="*/ 88 w 1156"/>
                <a:gd name="T5" fmla="*/ 0 h 1703"/>
                <a:gd name="T6" fmla="*/ 26 w 1156"/>
                <a:gd name="T7" fmla="*/ 26 h 1703"/>
                <a:gd name="T8" fmla="*/ 1 w 1156"/>
                <a:gd name="T9" fmla="*/ 87 h 1703"/>
                <a:gd name="T10" fmla="*/ 0 w 1156"/>
                <a:gd name="T11" fmla="*/ 1616 h 1703"/>
                <a:gd name="T12" fmla="*/ 87 w 1156"/>
                <a:gd name="T13" fmla="*/ 1703 h 1703"/>
                <a:gd name="T14" fmla="*/ 1068 w 1156"/>
                <a:gd name="T15" fmla="*/ 1703 h 1703"/>
                <a:gd name="T16" fmla="*/ 1129 w 1156"/>
                <a:gd name="T17" fmla="*/ 1678 h 1703"/>
                <a:gd name="T18" fmla="*/ 1155 w 1156"/>
                <a:gd name="T19" fmla="*/ 1616 h 1703"/>
                <a:gd name="T20" fmla="*/ 1156 w 1156"/>
                <a:gd name="T21" fmla="*/ 87 h 1703"/>
                <a:gd name="T22" fmla="*/ 89 w 1156"/>
                <a:gd name="T23" fmla="*/ 1689 h 1703"/>
                <a:gd name="T24" fmla="*/ 89 w 1156"/>
                <a:gd name="T25" fmla="*/ 1689 h 1703"/>
                <a:gd name="T26" fmla="*/ 89 w 1156"/>
                <a:gd name="T27" fmla="*/ 1689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6" h="1703">
                  <a:moveTo>
                    <a:pt x="1156" y="87"/>
                  </a:moveTo>
                  <a:cubicBezTo>
                    <a:pt x="1156" y="40"/>
                    <a:pt x="1117" y="1"/>
                    <a:pt x="1068" y="0"/>
                  </a:cubicBezTo>
                  <a:cubicBezTo>
                    <a:pt x="88" y="0"/>
                    <a:pt x="88" y="0"/>
                    <a:pt x="88" y="0"/>
                  </a:cubicBezTo>
                  <a:cubicBezTo>
                    <a:pt x="65" y="0"/>
                    <a:pt x="43" y="9"/>
                    <a:pt x="26" y="26"/>
                  </a:cubicBezTo>
                  <a:cubicBezTo>
                    <a:pt x="10" y="42"/>
                    <a:pt x="1" y="64"/>
                    <a:pt x="1" y="87"/>
                  </a:cubicBezTo>
                  <a:cubicBezTo>
                    <a:pt x="0" y="1616"/>
                    <a:pt x="0" y="1616"/>
                    <a:pt x="0" y="1616"/>
                  </a:cubicBezTo>
                  <a:cubicBezTo>
                    <a:pt x="0" y="1664"/>
                    <a:pt x="39" y="1703"/>
                    <a:pt x="87" y="1703"/>
                  </a:cubicBezTo>
                  <a:cubicBezTo>
                    <a:pt x="1068" y="1703"/>
                    <a:pt x="1068" y="1703"/>
                    <a:pt x="1068" y="1703"/>
                  </a:cubicBezTo>
                  <a:cubicBezTo>
                    <a:pt x="1091" y="1703"/>
                    <a:pt x="1113" y="1694"/>
                    <a:pt x="1129" y="1678"/>
                  </a:cubicBezTo>
                  <a:cubicBezTo>
                    <a:pt x="1146" y="1661"/>
                    <a:pt x="1155" y="1639"/>
                    <a:pt x="1155" y="1616"/>
                  </a:cubicBezTo>
                  <a:cubicBezTo>
                    <a:pt x="1156" y="87"/>
                    <a:pt x="1156" y="87"/>
                    <a:pt x="1156" y="87"/>
                  </a:cubicBezTo>
                  <a:moveTo>
                    <a:pt x="89" y="1689"/>
                  </a:moveTo>
                  <a:cubicBezTo>
                    <a:pt x="89" y="1689"/>
                    <a:pt x="89" y="1689"/>
                    <a:pt x="89" y="1689"/>
                  </a:cubicBezTo>
                  <a:cubicBezTo>
                    <a:pt x="89" y="1689"/>
                    <a:pt x="89" y="1689"/>
                    <a:pt x="89" y="1689"/>
                  </a:cubicBezTo>
                </a:path>
              </a:pathLst>
            </a:custGeom>
            <a:solidFill>
              <a:schemeClr val="tx2">
                <a:lumMod val="25000"/>
                <a:lumOff val="7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63" name="Freeform 62"/>
            <p:cNvSpPr>
              <a:spLocks/>
            </p:cNvSpPr>
            <p:nvPr/>
          </p:nvSpPr>
          <p:spPr bwMode="auto">
            <a:xfrm>
              <a:off x="2818473" y="-30107"/>
              <a:ext cx="3494837" cy="5187770"/>
            </a:xfrm>
            <a:custGeom>
              <a:avLst/>
              <a:gdLst>
                <a:gd name="T0" fmla="*/ 1053 w 1133"/>
                <a:gd name="T1" fmla="*/ 0 h 1683"/>
                <a:gd name="T2" fmla="*/ 81 w 1133"/>
                <a:gd name="T3" fmla="*/ 0 h 1683"/>
                <a:gd name="T4" fmla="*/ 1 w 1133"/>
                <a:gd name="T5" fmla="*/ 80 h 1683"/>
                <a:gd name="T6" fmla="*/ 0 w 1133"/>
                <a:gd name="T7" fmla="*/ 1602 h 1683"/>
                <a:gd name="T8" fmla="*/ 80 w 1133"/>
                <a:gd name="T9" fmla="*/ 1682 h 1683"/>
                <a:gd name="T10" fmla="*/ 1052 w 1133"/>
                <a:gd name="T11" fmla="*/ 1683 h 1683"/>
                <a:gd name="T12" fmla="*/ 1132 w 1133"/>
                <a:gd name="T13" fmla="*/ 1603 h 1683"/>
                <a:gd name="T14" fmla="*/ 1133 w 1133"/>
                <a:gd name="T15" fmla="*/ 80 h 1683"/>
                <a:gd name="T16" fmla="*/ 1053 w 1133"/>
                <a:gd name="T17" fmla="*/ 0 h 1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683">
                  <a:moveTo>
                    <a:pt x="1053" y="0"/>
                  </a:moveTo>
                  <a:cubicBezTo>
                    <a:pt x="81" y="0"/>
                    <a:pt x="81" y="0"/>
                    <a:pt x="81" y="0"/>
                  </a:cubicBezTo>
                  <a:cubicBezTo>
                    <a:pt x="37" y="0"/>
                    <a:pt x="1" y="36"/>
                    <a:pt x="1" y="80"/>
                  </a:cubicBezTo>
                  <a:cubicBezTo>
                    <a:pt x="0" y="1602"/>
                    <a:pt x="0" y="1602"/>
                    <a:pt x="0" y="1602"/>
                  </a:cubicBezTo>
                  <a:cubicBezTo>
                    <a:pt x="0" y="1646"/>
                    <a:pt x="36" y="1682"/>
                    <a:pt x="80" y="1682"/>
                  </a:cubicBezTo>
                  <a:cubicBezTo>
                    <a:pt x="1052" y="1683"/>
                    <a:pt x="1052" y="1683"/>
                    <a:pt x="1052" y="1683"/>
                  </a:cubicBezTo>
                  <a:cubicBezTo>
                    <a:pt x="1096" y="1683"/>
                    <a:pt x="1132" y="1647"/>
                    <a:pt x="1132" y="1603"/>
                  </a:cubicBezTo>
                  <a:cubicBezTo>
                    <a:pt x="1133" y="80"/>
                    <a:pt x="1133" y="80"/>
                    <a:pt x="1133" y="80"/>
                  </a:cubicBezTo>
                  <a:cubicBezTo>
                    <a:pt x="1133" y="36"/>
                    <a:pt x="1097" y="0"/>
                    <a:pt x="1053" y="0"/>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path path="circle">
                <a:fillToRect l="50000" t="50000" r="50000" b="50000"/>
              </a:path>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64" name="Freeform 63"/>
            <p:cNvSpPr>
              <a:spLocks/>
            </p:cNvSpPr>
            <p:nvPr/>
          </p:nvSpPr>
          <p:spPr bwMode="auto">
            <a:xfrm>
              <a:off x="2908833" y="474850"/>
              <a:ext cx="3322087" cy="4169884"/>
            </a:xfrm>
            <a:custGeom>
              <a:avLst/>
              <a:gdLst>
                <a:gd name="T0" fmla="*/ 1077 w 1077"/>
                <a:gd name="T1" fmla="*/ 1348 h 1353"/>
                <a:gd name="T2" fmla="*/ 1071 w 1077"/>
                <a:gd name="T3" fmla="*/ 1353 h 1353"/>
                <a:gd name="T4" fmla="*/ 6 w 1077"/>
                <a:gd name="T5" fmla="*/ 1353 h 1353"/>
                <a:gd name="T6" fmla="*/ 0 w 1077"/>
                <a:gd name="T7" fmla="*/ 1347 h 1353"/>
                <a:gd name="T8" fmla="*/ 1 w 1077"/>
                <a:gd name="T9" fmla="*/ 6 h 1353"/>
                <a:gd name="T10" fmla="*/ 6 w 1077"/>
                <a:gd name="T11" fmla="*/ 0 h 1353"/>
                <a:gd name="T12" fmla="*/ 1072 w 1077"/>
                <a:gd name="T13" fmla="*/ 1 h 1353"/>
                <a:gd name="T14" fmla="*/ 1077 w 1077"/>
                <a:gd name="T15" fmla="*/ 7 h 1353"/>
                <a:gd name="T16" fmla="*/ 1077 w 1077"/>
                <a:gd name="T17" fmla="*/ 1348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7" h="1353">
                  <a:moveTo>
                    <a:pt x="1077" y="1348"/>
                  </a:moveTo>
                  <a:cubicBezTo>
                    <a:pt x="1077" y="1351"/>
                    <a:pt x="1074" y="1353"/>
                    <a:pt x="1071" y="1353"/>
                  </a:cubicBezTo>
                  <a:cubicBezTo>
                    <a:pt x="6" y="1353"/>
                    <a:pt x="6" y="1353"/>
                    <a:pt x="6" y="1353"/>
                  </a:cubicBezTo>
                  <a:cubicBezTo>
                    <a:pt x="3" y="1353"/>
                    <a:pt x="0" y="1350"/>
                    <a:pt x="0" y="1347"/>
                  </a:cubicBezTo>
                  <a:cubicBezTo>
                    <a:pt x="1" y="6"/>
                    <a:pt x="1" y="6"/>
                    <a:pt x="1" y="6"/>
                  </a:cubicBezTo>
                  <a:cubicBezTo>
                    <a:pt x="1" y="3"/>
                    <a:pt x="3" y="0"/>
                    <a:pt x="6" y="0"/>
                  </a:cubicBezTo>
                  <a:cubicBezTo>
                    <a:pt x="1072" y="1"/>
                    <a:pt x="1072" y="1"/>
                    <a:pt x="1072" y="1"/>
                  </a:cubicBezTo>
                  <a:cubicBezTo>
                    <a:pt x="1075" y="1"/>
                    <a:pt x="1077" y="3"/>
                    <a:pt x="1077" y="7"/>
                  </a:cubicBezTo>
                  <a:cubicBezTo>
                    <a:pt x="1077" y="1348"/>
                    <a:pt x="1077" y="1348"/>
                    <a:pt x="1077" y="1348"/>
                  </a:cubicBezTo>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65" name="Group 64"/>
            <p:cNvGrpSpPr/>
            <p:nvPr/>
          </p:nvGrpSpPr>
          <p:grpSpPr>
            <a:xfrm>
              <a:off x="4416669" y="4738689"/>
              <a:ext cx="298444" cy="298442"/>
              <a:chOff x="4416669" y="4738689"/>
              <a:chExt cx="298444" cy="298442"/>
            </a:xfrm>
          </p:grpSpPr>
          <p:sp>
            <p:nvSpPr>
              <p:cNvPr id="73" name="Freeform 72"/>
              <p:cNvSpPr>
                <a:spLocks/>
              </p:cNvSpPr>
              <p:nvPr/>
            </p:nvSpPr>
            <p:spPr bwMode="auto">
              <a:xfrm>
                <a:off x="4416669" y="4738689"/>
                <a:ext cx="298444" cy="298442"/>
              </a:xfrm>
              <a:custGeom>
                <a:avLst/>
                <a:gdLst>
                  <a:gd name="T0" fmla="*/ 92 w 92"/>
                  <a:gd name="T1" fmla="*/ 46 h 93"/>
                  <a:gd name="T2" fmla="*/ 46 w 92"/>
                  <a:gd name="T3" fmla="*/ 93 h 93"/>
                  <a:gd name="T4" fmla="*/ 0 w 92"/>
                  <a:gd name="T5" fmla="*/ 46 h 93"/>
                  <a:gd name="T6" fmla="*/ 46 w 92"/>
                  <a:gd name="T7" fmla="*/ 0 h 93"/>
                  <a:gd name="T8" fmla="*/ 92 w 92"/>
                  <a:gd name="T9" fmla="*/ 46 h 93"/>
                </a:gdLst>
                <a:ahLst/>
                <a:cxnLst>
                  <a:cxn ang="0">
                    <a:pos x="T0" y="T1"/>
                  </a:cxn>
                  <a:cxn ang="0">
                    <a:pos x="T2" y="T3"/>
                  </a:cxn>
                  <a:cxn ang="0">
                    <a:pos x="T4" y="T5"/>
                  </a:cxn>
                  <a:cxn ang="0">
                    <a:pos x="T6" y="T7"/>
                  </a:cxn>
                  <a:cxn ang="0">
                    <a:pos x="T8" y="T9"/>
                  </a:cxn>
                </a:cxnLst>
                <a:rect l="0" t="0" r="r" b="b"/>
                <a:pathLst>
                  <a:path w="92" h="93">
                    <a:moveTo>
                      <a:pt x="92" y="46"/>
                    </a:moveTo>
                    <a:cubicBezTo>
                      <a:pt x="92" y="72"/>
                      <a:pt x="72" y="93"/>
                      <a:pt x="46" y="93"/>
                    </a:cubicBezTo>
                    <a:cubicBezTo>
                      <a:pt x="21" y="92"/>
                      <a:pt x="0" y="72"/>
                      <a:pt x="0" y="46"/>
                    </a:cubicBezTo>
                    <a:cubicBezTo>
                      <a:pt x="0" y="21"/>
                      <a:pt x="21" y="0"/>
                      <a:pt x="46" y="0"/>
                    </a:cubicBezTo>
                    <a:cubicBezTo>
                      <a:pt x="72" y="0"/>
                      <a:pt x="92" y="21"/>
                      <a:pt x="92" y="46"/>
                    </a:cubicBezTo>
                    <a:close/>
                  </a:path>
                </a:pathLst>
              </a:custGeom>
              <a:gradFill flip="none" rotWithShape="1">
                <a:gsLst>
                  <a:gs pos="0">
                    <a:srgbClr val="E0E0E0">
                      <a:shade val="30000"/>
                      <a:satMod val="115000"/>
                    </a:srgbClr>
                  </a:gs>
                  <a:gs pos="50000">
                    <a:srgbClr val="E0E0E0">
                      <a:shade val="67500"/>
                      <a:satMod val="115000"/>
                    </a:srgbClr>
                  </a:gs>
                  <a:gs pos="100000">
                    <a:srgbClr val="E0E0E0">
                      <a:shade val="100000"/>
                      <a:satMod val="115000"/>
                    </a:srgb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74" name="Freeform 73"/>
              <p:cNvSpPr>
                <a:spLocks/>
              </p:cNvSpPr>
              <p:nvPr/>
            </p:nvSpPr>
            <p:spPr bwMode="auto">
              <a:xfrm>
                <a:off x="4431679" y="4756354"/>
                <a:ext cx="265767" cy="265767"/>
              </a:xfrm>
              <a:custGeom>
                <a:avLst/>
                <a:gdLst>
                  <a:gd name="T0" fmla="*/ 86 w 86"/>
                  <a:gd name="T1" fmla="*/ 43 h 86"/>
                  <a:gd name="T2" fmla="*/ 43 w 86"/>
                  <a:gd name="T3" fmla="*/ 86 h 86"/>
                  <a:gd name="T4" fmla="*/ 0 w 86"/>
                  <a:gd name="T5" fmla="*/ 43 h 86"/>
                  <a:gd name="T6" fmla="*/ 43 w 86"/>
                  <a:gd name="T7" fmla="*/ 0 h 86"/>
                  <a:gd name="T8" fmla="*/ 86 w 86"/>
                  <a:gd name="T9" fmla="*/ 43 h 86"/>
                </a:gdLst>
                <a:ahLst/>
                <a:cxnLst>
                  <a:cxn ang="0">
                    <a:pos x="T0" y="T1"/>
                  </a:cxn>
                  <a:cxn ang="0">
                    <a:pos x="T2" y="T3"/>
                  </a:cxn>
                  <a:cxn ang="0">
                    <a:pos x="T4" y="T5"/>
                  </a:cxn>
                  <a:cxn ang="0">
                    <a:pos x="T6" y="T7"/>
                  </a:cxn>
                  <a:cxn ang="0">
                    <a:pos x="T8" y="T9"/>
                  </a:cxn>
                </a:cxnLst>
                <a:rect l="0" t="0" r="r" b="b"/>
                <a:pathLst>
                  <a:path w="86" h="86">
                    <a:moveTo>
                      <a:pt x="86" y="43"/>
                    </a:moveTo>
                    <a:cubicBezTo>
                      <a:pt x="86" y="67"/>
                      <a:pt x="67" y="86"/>
                      <a:pt x="43" y="86"/>
                    </a:cubicBezTo>
                    <a:cubicBezTo>
                      <a:pt x="19" y="86"/>
                      <a:pt x="0" y="67"/>
                      <a:pt x="0" y="43"/>
                    </a:cubicBezTo>
                    <a:cubicBezTo>
                      <a:pt x="0" y="19"/>
                      <a:pt x="20" y="0"/>
                      <a:pt x="43" y="0"/>
                    </a:cubicBezTo>
                    <a:cubicBezTo>
                      <a:pt x="67" y="0"/>
                      <a:pt x="86" y="19"/>
                      <a:pt x="86" y="43"/>
                    </a:cubicBezTo>
                    <a:close/>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75" name="Freeform 74"/>
              <p:cNvSpPr>
                <a:spLocks noEditPoints="1"/>
              </p:cNvSpPr>
              <p:nvPr/>
            </p:nvSpPr>
            <p:spPr bwMode="auto">
              <a:xfrm>
                <a:off x="4511409" y="4838743"/>
                <a:ext cx="100991" cy="100991"/>
              </a:xfrm>
              <a:custGeom>
                <a:avLst/>
                <a:gdLst>
                  <a:gd name="T0" fmla="*/ 26 w 32"/>
                  <a:gd name="T1" fmla="*/ 32 h 32"/>
                  <a:gd name="T2" fmla="*/ 7 w 32"/>
                  <a:gd name="T3" fmla="*/ 32 h 32"/>
                  <a:gd name="T4" fmla="*/ 0 w 32"/>
                  <a:gd name="T5" fmla="*/ 26 h 32"/>
                  <a:gd name="T6" fmla="*/ 0 w 32"/>
                  <a:gd name="T7" fmla="*/ 7 h 32"/>
                  <a:gd name="T8" fmla="*/ 7 w 32"/>
                  <a:gd name="T9" fmla="*/ 0 h 32"/>
                  <a:gd name="T10" fmla="*/ 26 w 32"/>
                  <a:gd name="T11" fmla="*/ 0 h 32"/>
                  <a:gd name="T12" fmla="*/ 32 w 32"/>
                  <a:gd name="T13" fmla="*/ 7 h 32"/>
                  <a:gd name="T14" fmla="*/ 32 w 32"/>
                  <a:gd name="T15" fmla="*/ 26 h 32"/>
                  <a:gd name="T16" fmla="*/ 26 w 32"/>
                  <a:gd name="T17" fmla="*/ 32 h 32"/>
                  <a:gd name="T18" fmla="*/ 7 w 32"/>
                  <a:gd name="T19" fmla="*/ 2 h 32"/>
                  <a:gd name="T20" fmla="*/ 2 w 32"/>
                  <a:gd name="T21" fmla="*/ 7 h 32"/>
                  <a:gd name="T22" fmla="*/ 2 w 32"/>
                  <a:gd name="T23" fmla="*/ 26 h 32"/>
                  <a:gd name="T24" fmla="*/ 7 w 32"/>
                  <a:gd name="T25" fmla="*/ 31 h 32"/>
                  <a:gd name="T26" fmla="*/ 26 w 32"/>
                  <a:gd name="T27" fmla="*/ 31 h 32"/>
                  <a:gd name="T28" fmla="*/ 31 w 32"/>
                  <a:gd name="T29" fmla="*/ 26 h 32"/>
                  <a:gd name="T30" fmla="*/ 31 w 32"/>
                  <a:gd name="T31" fmla="*/ 7 h 32"/>
                  <a:gd name="T32" fmla="*/ 26 w 32"/>
                  <a:gd name="T33" fmla="*/ 2 h 32"/>
                  <a:gd name="T34" fmla="*/ 7 w 32"/>
                  <a:gd name="T35"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2">
                    <a:moveTo>
                      <a:pt x="26" y="32"/>
                    </a:moveTo>
                    <a:cubicBezTo>
                      <a:pt x="7" y="32"/>
                      <a:pt x="7" y="32"/>
                      <a:pt x="7" y="32"/>
                    </a:cubicBezTo>
                    <a:cubicBezTo>
                      <a:pt x="3" y="32"/>
                      <a:pt x="0" y="29"/>
                      <a:pt x="0" y="26"/>
                    </a:cubicBezTo>
                    <a:cubicBezTo>
                      <a:pt x="0" y="7"/>
                      <a:pt x="0" y="7"/>
                      <a:pt x="0" y="7"/>
                    </a:cubicBezTo>
                    <a:cubicBezTo>
                      <a:pt x="0" y="3"/>
                      <a:pt x="3" y="0"/>
                      <a:pt x="7" y="0"/>
                    </a:cubicBezTo>
                    <a:cubicBezTo>
                      <a:pt x="26" y="0"/>
                      <a:pt x="26" y="0"/>
                      <a:pt x="26" y="0"/>
                    </a:cubicBezTo>
                    <a:cubicBezTo>
                      <a:pt x="30" y="0"/>
                      <a:pt x="32" y="3"/>
                      <a:pt x="32" y="7"/>
                    </a:cubicBezTo>
                    <a:cubicBezTo>
                      <a:pt x="32" y="26"/>
                      <a:pt x="32" y="26"/>
                      <a:pt x="32" y="26"/>
                    </a:cubicBezTo>
                    <a:cubicBezTo>
                      <a:pt x="32" y="30"/>
                      <a:pt x="30" y="32"/>
                      <a:pt x="26" y="32"/>
                    </a:cubicBezTo>
                    <a:close/>
                    <a:moveTo>
                      <a:pt x="7" y="2"/>
                    </a:moveTo>
                    <a:cubicBezTo>
                      <a:pt x="4" y="2"/>
                      <a:pt x="2" y="4"/>
                      <a:pt x="2" y="7"/>
                    </a:cubicBezTo>
                    <a:cubicBezTo>
                      <a:pt x="2" y="26"/>
                      <a:pt x="2" y="26"/>
                      <a:pt x="2" y="26"/>
                    </a:cubicBezTo>
                    <a:cubicBezTo>
                      <a:pt x="2" y="29"/>
                      <a:pt x="4" y="31"/>
                      <a:pt x="7" y="31"/>
                    </a:cubicBezTo>
                    <a:cubicBezTo>
                      <a:pt x="26" y="31"/>
                      <a:pt x="26" y="31"/>
                      <a:pt x="26" y="31"/>
                    </a:cubicBezTo>
                    <a:cubicBezTo>
                      <a:pt x="29" y="31"/>
                      <a:pt x="31" y="29"/>
                      <a:pt x="31" y="26"/>
                    </a:cubicBezTo>
                    <a:cubicBezTo>
                      <a:pt x="31" y="7"/>
                      <a:pt x="31" y="7"/>
                      <a:pt x="31" y="7"/>
                    </a:cubicBezTo>
                    <a:cubicBezTo>
                      <a:pt x="31" y="4"/>
                      <a:pt x="29" y="2"/>
                      <a:pt x="26" y="2"/>
                    </a:cubicBezTo>
                    <a:lnTo>
                      <a:pt x="7" y="2"/>
                    </a:lnTo>
                    <a:close/>
                  </a:path>
                </a:pathLst>
              </a:custGeom>
              <a:solidFill>
                <a:srgbClr val="8E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66" name="Group 65"/>
            <p:cNvGrpSpPr/>
            <p:nvPr/>
          </p:nvGrpSpPr>
          <p:grpSpPr>
            <a:xfrm>
              <a:off x="4444966" y="200025"/>
              <a:ext cx="168524" cy="92532"/>
              <a:chOff x="4444966" y="200025"/>
              <a:chExt cx="168524" cy="92532"/>
            </a:xfrm>
          </p:grpSpPr>
          <p:sp>
            <p:nvSpPr>
              <p:cNvPr id="67" name="Oval 18"/>
              <p:cNvSpPr>
                <a:spLocks noChangeArrowheads="1"/>
              </p:cNvSpPr>
              <p:nvPr/>
            </p:nvSpPr>
            <p:spPr bwMode="auto">
              <a:xfrm>
                <a:off x="4444966" y="233001"/>
                <a:ext cx="34551" cy="34551"/>
              </a:xfrm>
              <a:prstGeom prst="ellipse">
                <a:avLst/>
              </a:pr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68" name="Group 67"/>
              <p:cNvGrpSpPr/>
              <p:nvPr/>
            </p:nvGrpSpPr>
            <p:grpSpPr>
              <a:xfrm>
                <a:off x="4520950" y="200025"/>
                <a:ext cx="92540" cy="92532"/>
                <a:chOff x="4520950" y="200025"/>
                <a:chExt cx="92540" cy="92532"/>
              </a:xfrm>
            </p:grpSpPr>
            <p:sp>
              <p:nvSpPr>
                <p:cNvPr id="69" name="Oval 15"/>
                <p:cNvSpPr>
                  <a:spLocks noChangeArrowheads="1"/>
                </p:cNvSpPr>
                <p:nvPr/>
              </p:nvSpPr>
              <p:spPr bwMode="auto">
                <a:xfrm>
                  <a:off x="4553932" y="233003"/>
                  <a:ext cx="26577" cy="26577"/>
                </a:xfrm>
                <a:prstGeom prst="ellipse">
                  <a:avLst/>
                </a:prstGeom>
              </p:spPr>
              <p:txBody>
                <a:bodyPr vert="horz" wrap="square" lIns="68580" tIns="34290" rIns="68580" bIns="34290" numCol="1" anchor="t" anchorCtr="0" compatLnSpc="1">
                  <a:prstTxWarp prst="textNoShape">
                    <a:avLst/>
                  </a:prstTxWarp>
                </a:bodyPr>
                <a:lstStyle/>
                <a:p>
                  <a:endParaRPr lang="en-US" sz="1350"/>
                </a:p>
              </p:txBody>
            </p:sp>
            <p:sp>
              <p:nvSpPr>
                <p:cNvPr id="70" name="Oval 16"/>
                <p:cNvSpPr>
                  <a:spLocks noChangeArrowheads="1"/>
                </p:cNvSpPr>
                <p:nvPr/>
              </p:nvSpPr>
              <p:spPr bwMode="auto">
                <a:xfrm>
                  <a:off x="4520950" y="200025"/>
                  <a:ext cx="92540" cy="92532"/>
                </a:xfrm>
                <a:prstGeom prst="ellipse">
                  <a:avLst/>
                </a:prstGeom>
                <a:solidFill>
                  <a:srgbClr val="2A2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1" name="Oval 16"/>
                <p:cNvSpPr>
                  <a:spLocks noChangeArrowheads="1"/>
                </p:cNvSpPr>
                <p:nvPr/>
              </p:nvSpPr>
              <p:spPr bwMode="auto">
                <a:xfrm>
                  <a:off x="4537268" y="216342"/>
                  <a:ext cx="59904" cy="59899"/>
                </a:xfrm>
                <a:prstGeom prst="ellipse">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72" name="Oval 16"/>
                <p:cNvSpPr>
                  <a:spLocks noChangeArrowheads="1"/>
                </p:cNvSpPr>
                <p:nvPr/>
              </p:nvSpPr>
              <p:spPr bwMode="auto">
                <a:xfrm>
                  <a:off x="4558076" y="237147"/>
                  <a:ext cx="18288" cy="18288"/>
                </a:xfrm>
                <a:prstGeom prst="ellipse">
                  <a:avLst/>
                </a:pr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a:p>
              </p:txBody>
            </p:sp>
          </p:grpSp>
        </p:grpSp>
      </p:grpSp>
      <p:pic>
        <p:nvPicPr>
          <p:cNvPr id="3" name="Picture Placeholder 2"/>
          <p:cNvPicPr>
            <a:picLocks noGrp="1" noChangeAspect="1"/>
          </p:cNvPicPr>
          <p:nvPr>
            <p:ph type="pic" sz="quarter" idx="11"/>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1634" b="11634"/>
          <a:stretch>
            <a:fillRect/>
          </a:stretch>
        </p:blipFill>
        <p:spPr/>
      </p:pic>
      <p:sp>
        <p:nvSpPr>
          <p:cNvPr id="9" name="Text Placeholder 8"/>
          <p:cNvSpPr>
            <a:spLocks noGrp="1"/>
          </p:cNvSpPr>
          <p:nvPr>
            <p:ph type="body" sz="half" idx="2"/>
          </p:nvPr>
        </p:nvSpPr>
        <p:spPr/>
        <p:txBody>
          <a:bodyPr/>
          <a:lstStyle/>
          <a:p>
            <a:r>
              <a:rPr lang="en-US" smtClean="0"/>
              <a:t>Enter your subhead line here</a:t>
            </a:r>
            <a:endParaRPr lang="en-US" dirty="0" smtClean="0"/>
          </a:p>
        </p:txBody>
      </p:sp>
      <p:sp>
        <p:nvSpPr>
          <p:cNvPr id="6" name="Title 5"/>
          <p:cNvSpPr>
            <a:spLocks noGrp="1"/>
          </p:cNvSpPr>
          <p:nvPr>
            <p:ph type="title"/>
          </p:nvPr>
        </p:nvSpPr>
        <p:spPr/>
        <p:txBody>
          <a:bodyPr/>
          <a:lstStyle/>
          <a:p>
            <a:r>
              <a:rPr lang="en-US" smtClean="0"/>
              <a:t>The Best App Showcase</a:t>
            </a:r>
            <a:endParaRPr lang="en-US" dirty="0"/>
          </a:p>
        </p:txBody>
      </p:sp>
      <p:sp>
        <p:nvSpPr>
          <p:cNvPr id="76" name="Inhaltsplatzhalter 4"/>
          <p:cNvSpPr txBox="1">
            <a:spLocks/>
          </p:cNvSpPr>
          <p:nvPr/>
        </p:nvSpPr>
        <p:spPr>
          <a:xfrm>
            <a:off x="464343" y="2108848"/>
            <a:ext cx="932639"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200" b="1" dirty="0">
                <a:solidFill>
                  <a:schemeClr val="accent1"/>
                </a:solidFill>
                <a:latin typeface="+mj-lt"/>
              </a:rPr>
              <a:t>TITLE GOES HERE</a:t>
            </a:r>
            <a:endParaRPr lang="en-US" sz="900" dirty="0">
              <a:solidFill>
                <a:schemeClr val="tx1">
                  <a:lumMod val="75000"/>
                  <a:lumOff val="25000"/>
                </a:schemeClr>
              </a:solidFill>
              <a:latin typeface="+mn-lt"/>
            </a:endParaRPr>
          </a:p>
        </p:txBody>
      </p:sp>
      <p:sp>
        <p:nvSpPr>
          <p:cNvPr id="77" name="Oval 76"/>
          <p:cNvSpPr/>
          <p:nvPr/>
        </p:nvSpPr>
        <p:spPr>
          <a:xfrm>
            <a:off x="1518399" y="2765839"/>
            <a:ext cx="628650" cy="6286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8" name="Group 77"/>
          <p:cNvGrpSpPr/>
          <p:nvPr/>
        </p:nvGrpSpPr>
        <p:grpSpPr>
          <a:xfrm>
            <a:off x="1635063" y="2882816"/>
            <a:ext cx="395323" cy="394697"/>
            <a:chOff x="838200" y="2346325"/>
            <a:chExt cx="1001713" cy="1000125"/>
          </a:xfrm>
          <a:solidFill>
            <a:schemeClr val="bg1"/>
          </a:solidFill>
        </p:grpSpPr>
        <p:sp>
          <p:nvSpPr>
            <p:cNvPr id="79"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0"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1"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2"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3"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4"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85" name="Oval 84"/>
          <p:cNvSpPr/>
          <p:nvPr/>
        </p:nvSpPr>
        <p:spPr>
          <a:xfrm>
            <a:off x="1529056" y="1960722"/>
            <a:ext cx="628650" cy="6286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6" name="Group 85"/>
          <p:cNvGrpSpPr/>
          <p:nvPr/>
        </p:nvGrpSpPr>
        <p:grpSpPr>
          <a:xfrm>
            <a:off x="1634555" y="2067422"/>
            <a:ext cx="417651" cy="415251"/>
            <a:chOff x="3505200" y="1770063"/>
            <a:chExt cx="552450" cy="549275"/>
          </a:xfrm>
          <a:solidFill>
            <a:schemeClr val="bg1"/>
          </a:solidFill>
        </p:grpSpPr>
        <p:sp>
          <p:nvSpPr>
            <p:cNvPr id="87"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8"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89" name="Oval 88"/>
          <p:cNvSpPr/>
          <p:nvPr/>
        </p:nvSpPr>
        <p:spPr>
          <a:xfrm>
            <a:off x="1526908" y="3570955"/>
            <a:ext cx="628650" cy="6286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Freeform 44"/>
          <p:cNvSpPr>
            <a:spLocks noEditPoints="1"/>
          </p:cNvSpPr>
          <p:nvPr/>
        </p:nvSpPr>
        <p:spPr bwMode="auto">
          <a:xfrm>
            <a:off x="1630494" y="3674540"/>
            <a:ext cx="421481" cy="421481"/>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1" name="Inhaltsplatzhalter 4"/>
          <p:cNvSpPr txBox="1">
            <a:spLocks/>
          </p:cNvSpPr>
          <p:nvPr/>
        </p:nvSpPr>
        <p:spPr>
          <a:xfrm>
            <a:off x="464343" y="2913964"/>
            <a:ext cx="932639"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200" b="1" dirty="0">
                <a:solidFill>
                  <a:schemeClr val="accent2"/>
                </a:solidFill>
                <a:latin typeface="+mj-lt"/>
              </a:rPr>
              <a:t>TITLE GOES HERE</a:t>
            </a:r>
            <a:endParaRPr lang="en-US" sz="900" dirty="0">
              <a:solidFill>
                <a:schemeClr val="accent2"/>
              </a:solidFill>
              <a:latin typeface="+mn-lt"/>
            </a:endParaRPr>
          </a:p>
        </p:txBody>
      </p:sp>
      <p:sp>
        <p:nvSpPr>
          <p:cNvPr id="92" name="Inhaltsplatzhalter 4"/>
          <p:cNvSpPr txBox="1">
            <a:spLocks/>
          </p:cNvSpPr>
          <p:nvPr/>
        </p:nvSpPr>
        <p:spPr>
          <a:xfrm>
            <a:off x="457200" y="3719081"/>
            <a:ext cx="932639"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200" b="1" dirty="0">
                <a:solidFill>
                  <a:schemeClr val="accent3"/>
                </a:solidFill>
                <a:latin typeface="+mj-lt"/>
              </a:rPr>
              <a:t>TITLE GOES HERE</a:t>
            </a:r>
            <a:endParaRPr lang="en-US" sz="900" dirty="0">
              <a:solidFill>
                <a:schemeClr val="accent3"/>
              </a:solidFill>
              <a:latin typeface="+mn-lt"/>
            </a:endParaRPr>
          </a:p>
        </p:txBody>
      </p:sp>
      <p:sp>
        <p:nvSpPr>
          <p:cNvPr id="93" name="Inhaltsplatzhalter 4"/>
          <p:cNvSpPr txBox="1">
            <a:spLocks/>
          </p:cNvSpPr>
          <p:nvPr/>
        </p:nvSpPr>
        <p:spPr>
          <a:xfrm>
            <a:off x="5544361" y="2108848"/>
            <a:ext cx="932639"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b="1" dirty="0">
                <a:solidFill>
                  <a:schemeClr val="accent4"/>
                </a:solidFill>
                <a:latin typeface="+mj-lt"/>
              </a:rPr>
              <a:t>TITLE GOES HERE</a:t>
            </a:r>
            <a:endParaRPr lang="en-US" sz="900" dirty="0">
              <a:solidFill>
                <a:schemeClr val="accent4"/>
              </a:solidFill>
              <a:latin typeface="+mn-lt"/>
            </a:endParaRPr>
          </a:p>
        </p:txBody>
      </p:sp>
      <p:sp>
        <p:nvSpPr>
          <p:cNvPr id="94" name="Inhaltsplatzhalter 4"/>
          <p:cNvSpPr txBox="1">
            <a:spLocks/>
          </p:cNvSpPr>
          <p:nvPr/>
        </p:nvSpPr>
        <p:spPr>
          <a:xfrm>
            <a:off x="5544361" y="2913964"/>
            <a:ext cx="932639"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b="1" dirty="0">
                <a:solidFill>
                  <a:schemeClr val="accent5"/>
                </a:solidFill>
                <a:latin typeface="+mj-lt"/>
              </a:rPr>
              <a:t>TITLE GOES HERE</a:t>
            </a:r>
            <a:endParaRPr lang="en-US" sz="900" dirty="0">
              <a:solidFill>
                <a:schemeClr val="accent5"/>
              </a:solidFill>
              <a:latin typeface="+mn-lt"/>
            </a:endParaRPr>
          </a:p>
        </p:txBody>
      </p:sp>
      <p:sp>
        <p:nvSpPr>
          <p:cNvPr id="95" name="Inhaltsplatzhalter 4"/>
          <p:cNvSpPr txBox="1">
            <a:spLocks/>
          </p:cNvSpPr>
          <p:nvPr/>
        </p:nvSpPr>
        <p:spPr>
          <a:xfrm>
            <a:off x="5544361" y="3719081"/>
            <a:ext cx="932639"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b="1" dirty="0">
                <a:solidFill>
                  <a:schemeClr val="accent6"/>
                </a:solidFill>
                <a:latin typeface="+mj-lt"/>
              </a:rPr>
              <a:t>TITLE GOES HERE</a:t>
            </a:r>
            <a:endParaRPr lang="en-US" sz="900" dirty="0">
              <a:solidFill>
                <a:schemeClr val="accent6"/>
              </a:solidFill>
              <a:latin typeface="+mn-lt"/>
            </a:endParaRPr>
          </a:p>
        </p:txBody>
      </p:sp>
      <p:sp>
        <p:nvSpPr>
          <p:cNvPr id="96" name="Oval 95"/>
          <p:cNvSpPr/>
          <p:nvPr/>
        </p:nvSpPr>
        <p:spPr>
          <a:xfrm>
            <a:off x="4787150" y="1960722"/>
            <a:ext cx="628650" cy="6286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7" name="Group 96"/>
          <p:cNvGrpSpPr/>
          <p:nvPr/>
        </p:nvGrpSpPr>
        <p:grpSpPr>
          <a:xfrm>
            <a:off x="4973041" y="2044859"/>
            <a:ext cx="256869" cy="460377"/>
            <a:chOff x="4405313" y="2274888"/>
            <a:chExt cx="328613" cy="588962"/>
          </a:xfrm>
          <a:solidFill>
            <a:schemeClr val="bg1"/>
          </a:solidFill>
        </p:grpSpPr>
        <p:sp>
          <p:nvSpPr>
            <p:cNvPr id="98"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9"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00" name="Oval 99"/>
          <p:cNvSpPr/>
          <p:nvPr/>
        </p:nvSpPr>
        <p:spPr>
          <a:xfrm>
            <a:off x="4776494" y="2765839"/>
            <a:ext cx="628650" cy="6286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1" name="Group 100"/>
          <p:cNvGrpSpPr/>
          <p:nvPr/>
        </p:nvGrpSpPr>
        <p:grpSpPr>
          <a:xfrm>
            <a:off x="4850109" y="2839455"/>
            <a:ext cx="481419" cy="481419"/>
            <a:chOff x="4660900" y="1728788"/>
            <a:chExt cx="609600" cy="609600"/>
          </a:xfrm>
          <a:solidFill>
            <a:schemeClr val="bg1"/>
          </a:solidFill>
        </p:grpSpPr>
        <p:sp>
          <p:nvSpPr>
            <p:cNvPr id="102" name="Freeform 38"/>
            <p:cNvSpPr>
              <a:spLocks noEditPoints="1"/>
            </p:cNvSpPr>
            <p:nvPr/>
          </p:nvSpPr>
          <p:spPr bwMode="auto">
            <a:xfrm>
              <a:off x="4884738" y="1871663"/>
              <a:ext cx="242888" cy="323850"/>
            </a:xfrm>
            <a:custGeom>
              <a:avLst/>
              <a:gdLst>
                <a:gd name="T0" fmla="*/ 115 w 1383"/>
                <a:gd name="T1" fmla="*/ 167 h 1844"/>
                <a:gd name="T2" fmla="*/ 115 w 1383"/>
                <a:gd name="T3" fmla="*/ 1677 h 1844"/>
                <a:gd name="T4" fmla="*/ 1222 w 1383"/>
                <a:gd name="T5" fmla="*/ 922 h 1844"/>
                <a:gd name="T6" fmla="*/ 115 w 1383"/>
                <a:gd name="T7" fmla="*/ 167 h 1844"/>
                <a:gd name="T8" fmla="*/ 61 w 1383"/>
                <a:gd name="T9" fmla="*/ 0 h 1844"/>
                <a:gd name="T10" fmla="*/ 77 w 1383"/>
                <a:gd name="T11" fmla="*/ 4 h 1844"/>
                <a:gd name="T12" fmla="*/ 90 w 1383"/>
                <a:gd name="T13" fmla="*/ 11 h 1844"/>
                <a:gd name="T14" fmla="*/ 1357 w 1383"/>
                <a:gd name="T15" fmla="*/ 875 h 1844"/>
                <a:gd name="T16" fmla="*/ 1368 w 1383"/>
                <a:gd name="T17" fmla="*/ 883 h 1844"/>
                <a:gd name="T18" fmla="*/ 1376 w 1383"/>
                <a:gd name="T19" fmla="*/ 895 h 1844"/>
                <a:gd name="T20" fmla="*/ 1381 w 1383"/>
                <a:gd name="T21" fmla="*/ 908 h 1844"/>
                <a:gd name="T22" fmla="*/ 1383 w 1383"/>
                <a:gd name="T23" fmla="*/ 922 h 1844"/>
                <a:gd name="T24" fmla="*/ 1381 w 1383"/>
                <a:gd name="T25" fmla="*/ 936 h 1844"/>
                <a:gd name="T26" fmla="*/ 1376 w 1383"/>
                <a:gd name="T27" fmla="*/ 949 h 1844"/>
                <a:gd name="T28" fmla="*/ 1368 w 1383"/>
                <a:gd name="T29" fmla="*/ 961 h 1844"/>
                <a:gd name="T30" fmla="*/ 1357 w 1383"/>
                <a:gd name="T31" fmla="*/ 969 h 1844"/>
                <a:gd name="T32" fmla="*/ 90 w 1383"/>
                <a:gd name="T33" fmla="*/ 1833 h 1844"/>
                <a:gd name="T34" fmla="*/ 75 w 1383"/>
                <a:gd name="T35" fmla="*/ 1842 h 1844"/>
                <a:gd name="T36" fmla="*/ 58 w 1383"/>
                <a:gd name="T37" fmla="*/ 1844 h 1844"/>
                <a:gd name="T38" fmla="*/ 44 w 1383"/>
                <a:gd name="T39" fmla="*/ 1842 h 1844"/>
                <a:gd name="T40" fmla="*/ 31 w 1383"/>
                <a:gd name="T41" fmla="*/ 1837 h 1844"/>
                <a:gd name="T42" fmla="*/ 18 w 1383"/>
                <a:gd name="T43" fmla="*/ 1828 h 1844"/>
                <a:gd name="T44" fmla="*/ 9 w 1383"/>
                <a:gd name="T45" fmla="*/ 1815 h 1844"/>
                <a:gd name="T46" fmla="*/ 2 w 1383"/>
                <a:gd name="T47" fmla="*/ 1802 h 1844"/>
                <a:gd name="T48" fmla="*/ 0 w 1383"/>
                <a:gd name="T49" fmla="*/ 1786 h 1844"/>
                <a:gd name="T50" fmla="*/ 0 w 1383"/>
                <a:gd name="T51" fmla="*/ 58 h 1844"/>
                <a:gd name="T52" fmla="*/ 2 w 1383"/>
                <a:gd name="T53" fmla="*/ 42 h 1844"/>
                <a:gd name="T54" fmla="*/ 9 w 1383"/>
                <a:gd name="T55" fmla="*/ 29 h 1844"/>
                <a:gd name="T56" fmla="*/ 18 w 1383"/>
                <a:gd name="T57" fmla="*/ 16 h 1844"/>
                <a:gd name="T58" fmla="*/ 31 w 1383"/>
                <a:gd name="T59" fmla="*/ 7 h 1844"/>
                <a:gd name="T60" fmla="*/ 45 w 1383"/>
                <a:gd name="T61" fmla="*/ 1 h 1844"/>
                <a:gd name="T62" fmla="*/ 61 w 1383"/>
                <a:gd name="T63" fmla="*/ 0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3" h="1844">
                  <a:moveTo>
                    <a:pt x="115" y="167"/>
                  </a:moveTo>
                  <a:lnTo>
                    <a:pt x="115" y="1677"/>
                  </a:lnTo>
                  <a:lnTo>
                    <a:pt x="1222" y="922"/>
                  </a:lnTo>
                  <a:lnTo>
                    <a:pt x="115" y="167"/>
                  </a:lnTo>
                  <a:close/>
                  <a:moveTo>
                    <a:pt x="61" y="0"/>
                  </a:moveTo>
                  <a:lnTo>
                    <a:pt x="77" y="4"/>
                  </a:lnTo>
                  <a:lnTo>
                    <a:pt x="90" y="11"/>
                  </a:lnTo>
                  <a:lnTo>
                    <a:pt x="1357" y="875"/>
                  </a:lnTo>
                  <a:lnTo>
                    <a:pt x="1368" y="883"/>
                  </a:lnTo>
                  <a:lnTo>
                    <a:pt x="1376" y="895"/>
                  </a:lnTo>
                  <a:lnTo>
                    <a:pt x="1381" y="908"/>
                  </a:lnTo>
                  <a:lnTo>
                    <a:pt x="1383" y="922"/>
                  </a:lnTo>
                  <a:lnTo>
                    <a:pt x="1381" y="936"/>
                  </a:lnTo>
                  <a:lnTo>
                    <a:pt x="1376" y="949"/>
                  </a:lnTo>
                  <a:lnTo>
                    <a:pt x="1368" y="961"/>
                  </a:lnTo>
                  <a:lnTo>
                    <a:pt x="1357" y="969"/>
                  </a:lnTo>
                  <a:lnTo>
                    <a:pt x="90" y="1833"/>
                  </a:lnTo>
                  <a:lnTo>
                    <a:pt x="75" y="1842"/>
                  </a:lnTo>
                  <a:lnTo>
                    <a:pt x="58" y="1844"/>
                  </a:lnTo>
                  <a:lnTo>
                    <a:pt x="44" y="1842"/>
                  </a:lnTo>
                  <a:lnTo>
                    <a:pt x="31" y="1837"/>
                  </a:lnTo>
                  <a:lnTo>
                    <a:pt x="18" y="1828"/>
                  </a:lnTo>
                  <a:lnTo>
                    <a:pt x="9" y="1815"/>
                  </a:lnTo>
                  <a:lnTo>
                    <a:pt x="2" y="1802"/>
                  </a:lnTo>
                  <a:lnTo>
                    <a:pt x="0" y="1786"/>
                  </a:lnTo>
                  <a:lnTo>
                    <a:pt x="0" y="58"/>
                  </a:lnTo>
                  <a:lnTo>
                    <a:pt x="2" y="42"/>
                  </a:lnTo>
                  <a:lnTo>
                    <a:pt x="9" y="29"/>
                  </a:lnTo>
                  <a:lnTo>
                    <a:pt x="18" y="16"/>
                  </a:lnTo>
                  <a:lnTo>
                    <a:pt x="31" y="7"/>
                  </a:lnTo>
                  <a:lnTo>
                    <a:pt x="45" y="1"/>
                  </a:lnTo>
                  <a:lnTo>
                    <a:pt x="6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3" name="Freeform 39"/>
            <p:cNvSpPr>
              <a:spLocks noEditPoints="1"/>
            </p:cNvSpPr>
            <p:nvPr/>
          </p:nvSpPr>
          <p:spPr bwMode="auto">
            <a:xfrm>
              <a:off x="4660900" y="1728788"/>
              <a:ext cx="609600" cy="609600"/>
            </a:xfrm>
            <a:custGeom>
              <a:avLst/>
              <a:gdLst>
                <a:gd name="T0" fmla="*/ 1427 w 3456"/>
                <a:gd name="T1" fmla="*/ 143 h 3456"/>
                <a:gd name="T2" fmla="*/ 1057 w 3456"/>
                <a:gd name="T3" fmla="*/ 262 h 3456"/>
                <a:gd name="T4" fmla="*/ 731 w 3456"/>
                <a:gd name="T5" fmla="*/ 462 h 3456"/>
                <a:gd name="T6" fmla="*/ 462 w 3456"/>
                <a:gd name="T7" fmla="*/ 731 h 3456"/>
                <a:gd name="T8" fmla="*/ 262 w 3456"/>
                <a:gd name="T9" fmla="*/ 1057 h 3456"/>
                <a:gd name="T10" fmla="*/ 143 w 3456"/>
                <a:gd name="T11" fmla="*/ 1427 h 3456"/>
                <a:gd name="T12" fmla="*/ 118 w 3456"/>
                <a:gd name="T13" fmla="*/ 1830 h 3456"/>
                <a:gd name="T14" fmla="*/ 192 w 3456"/>
                <a:gd name="T15" fmla="*/ 2219 h 3456"/>
                <a:gd name="T16" fmla="*/ 352 w 3456"/>
                <a:gd name="T17" fmla="*/ 2569 h 3456"/>
                <a:gd name="T18" fmla="*/ 589 w 3456"/>
                <a:gd name="T19" fmla="*/ 2867 h 3456"/>
                <a:gd name="T20" fmla="*/ 887 w 3456"/>
                <a:gd name="T21" fmla="*/ 3104 h 3456"/>
                <a:gd name="T22" fmla="*/ 1237 w 3456"/>
                <a:gd name="T23" fmla="*/ 3264 h 3456"/>
                <a:gd name="T24" fmla="*/ 1626 w 3456"/>
                <a:gd name="T25" fmla="*/ 3338 h 3456"/>
                <a:gd name="T26" fmla="*/ 2029 w 3456"/>
                <a:gd name="T27" fmla="*/ 3313 h 3456"/>
                <a:gd name="T28" fmla="*/ 2399 w 3456"/>
                <a:gd name="T29" fmla="*/ 3194 h 3456"/>
                <a:gd name="T30" fmla="*/ 2725 w 3456"/>
                <a:gd name="T31" fmla="*/ 2994 h 3456"/>
                <a:gd name="T32" fmla="*/ 2994 w 3456"/>
                <a:gd name="T33" fmla="*/ 2725 h 3456"/>
                <a:gd name="T34" fmla="*/ 3194 w 3456"/>
                <a:gd name="T35" fmla="*/ 2399 h 3456"/>
                <a:gd name="T36" fmla="*/ 3313 w 3456"/>
                <a:gd name="T37" fmla="*/ 2029 h 3456"/>
                <a:gd name="T38" fmla="*/ 3338 w 3456"/>
                <a:gd name="T39" fmla="*/ 1626 h 3456"/>
                <a:gd name="T40" fmla="*/ 3264 w 3456"/>
                <a:gd name="T41" fmla="*/ 1237 h 3456"/>
                <a:gd name="T42" fmla="*/ 3104 w 3456"/>
                <a:gd name="T43" fmla="*/ 887 h 3456"/>
                <a:gd name="T44" fmla="*/ 2867 w 3456"/>
                <a:gd name="T45" fmla="*/ 589 h 3456"/>
                <a:gd name="T46" fmla="*/ 2569 w 3456"/>
                <a:gd name="T47" fmla="*/ 352 h 3456"/>
                <a:gd name="T48" fmla="*/ 2219 w 3456"/>
                <a:gd name="T49" fmla="*/ 192 h 3456"/>
                <a:gd name="T50" fmla="*/ 1830 w 3456"/>
                <a:gd name="T51" fmla="*/ 118 h 3456"/>
                <a:gd name="T52" fmla="*/ 1936 w 3456"/>
                <a:gd name="T53" fmla="*/ 13 h 3456"/>
                <a:gd name="T54" fmla="*/ 2330 w 3456"/>
                <a:gd name="T55" fmla="*/ 108 h 3456"/>
                <a:gd name="T56" fmla="*/ 2683 w 3456"/>
                <a:gd name="T57" fmla="*/ 289 h 3456"/>
                <a:gd name="T58" fmla="*/ 2984 w 3456"/>
                <a:gd name="T59" fmla="*/ 541 h 3456"/>
                <a:gd name="T60" fmla="*/ 3219 w 3456"/>
                <a:gd name="T61" fmla="*/ 857 h 3456"/>
                <a:gd name="T62" fmla="*/ 3380 w 3456"/>
                <a:gd name="T63" fmla="*/ 1221 h 3456"/>
                <a:gd name="T64" fmla="*/ 3453 w 3456"/>
                <a:gd name="T65" fmla="*/ 1623 h 3456"/>
                <a:gd name="T66" fmla="*/ 3428 w 3456"/>
                <a:gd name="T67" fmla="*/ 2038 h 3456"/>
                <a:gd name="T68" fmla="*/ 3310 w 3456"/>
                <a:gd name="T69" fmla="*/ 2422 h 3456"/>
                <a:gd name="T70" fmla="*/ 3110 w 3456"/>
                <a:gd name="T71" fmla="*/ 2764 h 3456"/>
                <a:gd name="T72" fmla="*/ 2840 w 3456"/>
                <a:gd name="T73" fmla="*/ 3049 h 3456"/>
                <a:gd name="T74" fmla="*/ 2512 w 3456"/>
                <a:gd name="T75" fmla="*/ 3267 h 3456"/>
                <a:gd name="T76" fmla="*/ 2137 w 3456"/>
                <a:gd name="T77" fmla="*/ 3407 h 3456"/>
                <a:gd name="T78" fmla="*/ 1728 w 3456"/>
                <a:gd name="T79" fmla="*/ 3456 h 3456"/>
                <a:gd name="T80" fmla="*/ 1319 w 3456"/>
                <a:gd name="T81" fmla="*/ 3407 h 3456"/>
                <a:gd name="T82" fmla="*/ 944 w 3456"/>
                <a:gd name="T83" fmla="*/ 3267 h 3456"/>
                <a:gd name="T84" fmla="*/ 616 w 3456"/>
                <a:gd name="T85" fmla="*/ 3049 h 3456"/>
                <a:gd name="T86" fmla="*/ 346 w 3456"/>
                <a:gd name="T87" fmla="*/ 2764 h 3456"/>
                <a:gd name="T88" fmla="*/ 146 w 3456"/>
                <a:gd name="T89" fmla="*/ 2422 h 3456"/>
                <a:gd name="T90" fmla="*/ 28 w 3456"/>
                <a:gd name="T91" fmla="*/ 2038 h 3456"/>
                <a:gd name="T92" fmla="*/ 3 w 3456"/>
                <a:gd name="T93" fmla="*/ 1623 h 3456"/>
                <a:gd name="T94" fmla="*/ 76 w 3456"/>
                <a:gd name="T95" fmla="*/ 1221 h 3456"/>
                <a:gd name="T96" fmla="*/ 237 w 3456"/>
                <a:gd name="T97" fmla="*/ 857 h 3456"/>
                <a:gd name="T98" fmla="*/ 472 w 3456"/>
                <a:gd name="T99" fmla="*/ 541 h 3456"/>
                <a:gd name="T100" fmla="*/ 773 w 3456"/>
                <a:gd name="T101" fmla="*/ 289 h 3456"/>
                <a:gd name="T102" fmla="*/ 1126 w 3456"/>
                <a:gd name="T103" fmla="*/ 108 h 3456"/>
                <a:gd name="T104" fmla="*/ 1520 w 3456"/>
                <a:gd name="T105" fmla="*/ 13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56" h="3456">
                  <a:moveTo>
                    <a:pt x="1728" y="115"/>
                  </a:moveTo>
                  <a:lnTo>
                    <a:pt x="1626" y="118"/>
                  </a:lnTo>
                  <a:lnTo>
                    <a:pt x="1526" y="128"/>
                  </a:lnTo>
                  <a:lnTo>
                    <a:pt x="1427" y="143"/>
                  </a:lnTo>
                  <a:lnTo>
                    <a:pt x="1331" y="164"/>
                  </a:lnTo>
                  <a:lnTo>
                    <a:pt x="1237" y="192"/>
                  </a:lnTo>
                  <a:lnTo>
                    <a:pt x="1146" y="224"/>
                  </a:lnTo>
                  <a:lnTo>
                    <a:pt x="1057" y="262"/>
                  </a:lnTo>
                  <a:lnTo>
                    <a:pt x="971" y="305"/>
                  </a:lnTo>
                  <a:lnTo>
                    <a:pt x="887" y="352"/>
                  </a:lnTo>
                  <a:lnTo>
                    <a:pt x="807" y="404"/>
                  </a:lnTo>
                  <a:lnTo>
                    <a:pt x="731" y="462"/>
                  </a:lnTo>
                  <a:lnTo>
                    <a:pt x="658" y="523"/>
                  </a:lnTo>
                  <a:lnTo>
                    <a:pt x="589" y="589"/>
                  </a:lnTo>
                  <a:lnTo>
                    <a:pt x="523" y="658"/>
                  </a:lnTo>
                  <a:lnTo>
                    <a:pt x="462" y="731"/>
                  </a:lnTo>
                  <a:lnTo>
                    <a:pt x="404" y="807"/>
                  </a:lnTo>
                  <a:lnTo>
                    <a:pt x="352" y="887"/>
                  </a:lnTo>
                  <a:lnTo>
                    <a:pt x="305" y="971"/>
                  </a:lnTo>
                  <a:lnTo>
                    <a:pt x="262" y="1057"/>
                  </a:lnTo>
                  <a:lnTo>
                    <a:pt x="224" y="1146"/>
                  </a:lnTo>
                  <a:lnTo>
                    <a:pt x="192" y="1237"/>
                  </a:lnTo>
                  <a:lnTo>
                    <a:pt x="164" y="1331"/>
                  </a:lnTo>
                  <a:lnTo>
                    <a:pt x="143" y="1427"/>
                  </a:lnTo>
                  <a:lnTo>
                    <a:pt x="128" y="1526"/>
                  </a:lnTo>
                  <a:lnTo>
                    <a:pt x="118" y="1626"/>
                  </a:lnTo>
                  <a:lnTo>
                    <a:pt x="115" y="1728"/>
                  </a:lnTo>
                  <a:lnTo>
                    <a:pt x="118" y="1830"/>
                  </a:lnTo>
                  <a:lnTo>
                    <a:pt x="128" y="1930"/>
                  </a:lnTo>
                  <a:lnTo>
                    <a:pt x="143" y="2029"/>
                  </a:lnTo>
                  <a:lnTo>
                    <a:pt x="164" y="2125"/>
                  </a:lnTo>
                  <a:lnTo>
                    <a:pt x="192" y="2219"/>
                  </a:lnTo>
                  <a:lnTo>
                    <a:pt x="224" y="2310"/>
                  </a:lnTo>
                  <a:lnTo>
                    <a:pt x="262" y="2399"/>
                  </a:lnTo>
                  <a:lnTo>
                    <a:pt x="305" y="2485"/>
                  </a:lnTo>
                  <a:lnTo>
                    <a:pt x="352" y="2569"/>
                  </a:lnTo>
                  <a:lnTo>
                    <a:pt x="404" y="2649"/>
                  </a:lnTo>
                  <a:lnTo>
                    <a:pt x="462" y="2725"/>
                  </a:lnTo>
                  <a:lnTo>
                    <a:pt x="523" y="2798"/>
                  </a:lnTo>
                  <a:lnTo>
                    <a:pt x="589" y="2867"/>
                  </a:lnTo>
                  <a:lnTo>
                    <a:pt x="658" y="2933"/>
                  </a:lnTo>
                  <a:lnTo>
                    <a:pt x="731" y="2994"/>
                  </a:lnTo>
                  <a:lnTo>
                    <a:pt x="807" y="3052"/>
                  </a:lnTo>
                  <a:lnTo>
                    <a:pt x="887" y="3104"/>
                  </a:lnTo>
                  <a:lnTo>
                    <a:pt x="971" y="3151"/>
                  </a:lnTo>
                  <a:lnTo>
                    <a:pt x="1057" y="3194"/>
                  </a:lnTo>
                  <a:lnTo>
                    <a:pt x="1146" y="3232"/>
                  </a:lnTo>
                  <a:lnTo>
                    <a:pt x="1237" y="3264"/>
                  </a:lnTo>
                  <a:lnTo>
                    <a:pt x="1331" y="3292"/>
                  </a:lnTo>
                  <a:lnTo>
                    <a:pt x="1427" y="3313"/>
                  </a:lnTo>
                  <a:lnTo>
                    <a:pt x="1526" y="3328"/>
                  </a:lnTo>
                  <a:lnTo>
                    <a:pt x="1626" y="3338"/>
                  </a:lnTo>
                  <a:lnTo>
                    <a:pt x="1728" y="3341"/>
                  </a:lnTo>
                  <a:lnTo>
                    <a:pt x="1830" y="3338"/>
                  </a:lnTo>
                  <a:lnTo>
                    <a:pt x="1930" y="3328"/>
                  </a:lnTo>
                  <a:lnTo>
                    <a:pt x="2029" y="3313"/>
                  </a:lnTo>
                  <a:lnTo>
                    <a:pt x="2125" y="3292"/>
                  </a:lnTo>
                  <a:lnTo>
                    <a:pt x="2219" y="3264"/>
                  </a:lnTo>
                  <a:lnTo>
                    <a:pt x="2310" y="3232"/>
                  </a:lnTo>
                  <a:lnTo>
                    <a:pt x="2399" y="3194"/>
                  </a:lnTo>
                  <a:lnTo>
                    <a:pt x="2485" y="3151"/>
                  </a:lnTo>
                  <a:lnTo>
                    <a:pt x="2569" y="3104"/>
                  </a:lnTo>
                  <a:lnTo>
                    <a:pt x="2649" y="3052"/>
                  </a:lnTo>
                  <a:lnTo>
                    <a:pt x="2725" y="2994"/>
                  </a:lnTo>
                  <a:lnTo>
                    <a:pt x="2798" y="2933"/>
                  </a:lnTo>
                  <a:lnTo>
                    <a:pt x="2867" y="2867"/>
                  </a:lnTo>
                  <a:lnTo>
                    <a:pt x="2933" y="2798"/>
                  </a:lnTo>
                  <a:lnTo>
                    <a:pt x="2994" y="2725"/>
                  </a:lnTo>
                  <a:lnTo>
                    <a:pt x="3052" y="2649"/>
                  </a:lnTo>
                  <a:lnTo>
                    <a:pt x="3104" y="2569"/>
                  </a:lnTo>
                  <a:lnTo>
                    <a:pt x="3151" y="2485"/>
                  </a:lnTo>
                  <a:lnTo>
                    <a:pt x="3194" y="2399"/>
                  </a:lnTo>
                  <a:lnTo>
                    <a:pt x="3232" y="2310"/>
                  </a:lnTo>
                  <a:lnTo>
                    <a:pt x="3264" y="2219"/>
                  </a:lnTo>
                  <a:lnTo>
                    <a:pt x="3292" y="2125"/>
                  </a:lnTo>
                  <a:lnTo>
                    <a:pt x="3313" y="2029"/>
                  </a:lnTo>
                  <a:lnTo>
                    <a:pt x="3328" y="1930"/>
                  </a:lnTo>
                  <a:lnTo>
                    <a:pt x="3338" y="1830"/>
                  </a:lnTo>
                  <a:lnTo>
                    <a:pt x="3341" y="1728"/>
                  </a:lnTo>
                  <a:lnTo>
                    <a:pt x="3338" y="1626"/>
                  </a:lnTo>
                  <a:lnTo>
                    <a:pt x="3328" y="1526"/>
                  </a:lnTo>
                  <a:lnTo>
                    <a:pt x="3313" y="1427"/>
                  </a:lnTo>
                  <a:lnTo>
                    <a:pt x="3292" y="1331"/>
                  </a:lnTo>
                  <a:lnTo>
                    <a:pt x="3264" y="1237"/>
                  </a:lnTo>
                  <a:lnTo>
                    <a:pt x="3232" y="1146"/>
                  </a:lnTo>
                  <a:lnTo>
                    <a:pt x="3194" y="1057"/>
                  </a:lnTo>
                  <a:lnTo>
                    <a:pt x="3151" y="971"/>
                  </a:lnTo>
                  <a:lnTo>
                    <a:pt x="3104" y="887"/>
                  </a:lnTo>
                  <a:lnTo>
                    <a:pt x="3052" y="807"/>
                  </a:lnTo>
                  <a:lnTo>
                    <a:pt x="2994" y="731"/>
                  </a:lnTo>
                  <a:lnTo>
                    <a:pt x="2933" y="658"/>
                  </a:lnTo>
                  <a:lnTo>
                    <a:pt x="2867" y="589"/>
                  </a:lnTo>
                  <a:lnTo>
                    <a:pt x="2798" y="523"/>
                  </a:lnTo>
                  <a:lnTo>
                    <a:pt x="2725" y="462"/>
                  </a:lnTo>
                  <a:lnTo>
                    <a:pt x="2649" y="404"/>
                  </a:lnTo>
                  <a:lnTo>
                    <a:pt x="2569" y="352"/>
                  </a:lnTo>
                  <a:lnTo>
                    <a:pt x="2485" y="305"/>
                  </a:lnTo>
                  <a:lnTo>
                    <a:pt x="2399" y="262"/>
                  </a:lnTo>
                  <a:lnTo>
                    <a:pt x="2310" y="224"/>
                  </a:lnTo>
                  <a:lnTo>
                    <a:pt x="2219" y="192"/>
                  </a:lnTo>
                  <a:lnTo>
                    <a:pt x="2125" y="164"/>
                  </a:lnTo>
                  <a:lnTo>
                    <a:pt x="2029" y="143"/>
                  </a:lnTo>
                  <a:lnTo>
                    <a:pt x="1930" y="128"/>
                  </a:lnTo>
                  <a:lnTo>
                    <a:pt x="1830" y="118"/>
                  </a:lnTo>
                  <a:lnTo>
                    <a:pt x="1728" y="115"/>
                  </a:lnTo>
                  <a:close/>
                  <a:moveTo>
                    <a:pt x="1728" y="0"/>
                  </a:moveTo>
                  <a:lnTo>
                    <a:pt x="1833" y="3"/>
                  </a:lnTo>
                  <a:lnTo>
                    <a:pt x="1936" y="13"/>
                  </a:lnTo>
                  <a:lnTo>
                    <a:pt x="2038" y="28"/>
                  </a:lnTo>
                  <a:lnTo>
                    <a:pt x="2137" y="49"/>
                  </a:lnTo>
                  <a:lnTo>
                    <a:pt x="2235" y="76"/>
                  </a:lnTo>
                  <a:lnTo>
                    <a:pt x="2330" y="108"/>
                  </a:lnTo>
                  <a:lnTo>
                    <a:pt x="2422" y="146"/>
                  </a:lnTo>
                  <a:lnTo>
                    <a:pt x="2512" y="189"/>
                  </a:lnTo>
                  <a:lnTo>
                    <a:pt x="2599" y="237"/>
                  </a:lnTo>
                  <a:lnTo>
                    <a:pt x="2683" y="289"/>
                  </a:lnTo>
                  <a:lnTo>
                    <a:pt x="2764" y="346"/>
                  </a:lnTo>
                  <a:lnTo>
                    <a:pt x="2840" y="407"/>
                  </a:lnTo>
                  <a:lnTo>
                    <a:pt x="2915" y="472"/>
                  </a:lnTo>
                  <a:lnTo>
                    <a:pt x="2984" y="541"/>
                  </a:lnTo>
                  <a:lnTo>
                    <a:pt x="3049" y="616"/>
                  </a:lnTo>
                  <a:lnTo>
                    <a:pt x="3110" y="692"/>
                  </a:lnTo>
                  <a:lnTo>
                    <a:pt x="3167" y="773"/>
                  </a:lnTo>
                  <a:lnTo>
                    <a:pt x="3219" y="857"/>
                  </a:lnTo>
                  <a:lnTo>
                    <a:pt x="3267" y="944"/>
                  </a:lnTo>
                  <a:lnTo>
                    <a:pt x="3310" y="1034"/>
                  </a:lnTo>
                  <a:lnTo>
                    <a:pt x="3348" y="1126"/>
                  </a:lnTo>
                  <a:lnTo>
                    <a:pt x="3380" y="1221"/>
                  </a:lnTo>
                  <a:lnTo>
                    <a:pt x="3407" y="1319"/>
                  </a:lnTo>
                  <a:lnTo>
                    <a:pt x="3428" y="1418"/>
                  </a:lnTo>
                  <a:lnTo>
                    <a:pt x="3443" y="1520"/>
                  </a:lnTo>
                  <a:lnTo>
                    <a:pt x="3453" y="1623"/>
                  </a:lnTo>
                  <a:lnTo>
                    <a:pt x="3456" y="1728"/>
                  </a:lnTo>
                  <a:lnTo>
                    <a:pt x="3453" y="1833"/>
                  </a:lnTo>
                  <a:lnTo>
                    <a:pt x="3443" y="1936"/>
                  </a:lnTo>
                  <a:lnTo>
                    <a:pt x="3428" y="2038"/>
                  </a:lnTo>
                  <a:lnTo>
                    <a:pt x="3407" y="2137"/>
                  </a:lnTo>
                  <a:lnTo>
                    <a:pt x="3380" y="2235"/>
                  </a:lnTo>
                  <a:lnTo>
                    <a:pt x="3348" y="2330"/>
                  </a:lnTo>
                  <a:lnTo>
                    <a:pt x="3310" y="2422"/>
                  </a:lnTo>
                  <a:lnTo>
                    <a:pt x="3267" y="2512"/>
                  </a:lnTo>
                  <a:lnTo>
                    <a:pt x="3219" y="2599"/>
                  </a:lnTo>
                  <a:lnTo>
                    <a:pt x="3167" y="2683"/>
                  </a:lnTo>
                  <a:lnTo>
                    <a:pt x="3110" y="2764"/>
                  </a:lnTo>
                  <a:lnTo>
                    <a:pt x="3049" y="2840"/>
                  </a:lnTo>
                  <a:lnTo>
                    <a:pt x="2984" y="2915"/>
                  </a:lnTo>
                  <a:lnTo>
                    <a:pt x="2915" y="2984"/>
                  </a:lnTo>
                  <a:lnTo>
                    <a:pt x="2840" y="3049"/>
                  </a:lnTo>
                  <a:lnTo>
                    <a:pt x="2764" y="3110"/>
                  </a:lnTo>
                  <a:lnTo>
                    <a:pt x="2683" y="3167"/>
                  </a:lnTo>
                  <a:lnTo>
                    <a:pt x="2599" y="3219"/>
                  </a:lnTo>
                  <a:lnTo>
                    <a:pt x="2512" y="3267"/>
                  </a:lnTo>
                  <a:lnTo>
                    <a:pt x="2422" y="3310"/>
                  </a:lnTo>
                  <a:lnTo>
                    <a:pt x="2330" y="3348"/>
                  </a:lnTo>
                  <a:lnTo>
                    <a:pt x="2235" y="3380"/>
                  </a:lnTo>
                  <a:lnTo>
                    <a:pt x="2137" y="3407"/>
                  </a:lnTo>
                  <a:lnTo>
                    <a:pt x="2038" y="3428"/>
                  </a:lnTo>
                  <a:lnTo>
                    <a:pt x="1936" y="3443"/>
                  </a:lnTo>
                  <a:lnTo>
                    <a:pt x="1833" y="3453"/>
                  </a:lnTo>
                  <a:lnTo>
                    <a:pt x="1728" y="3456"/>
                  </a:lnTo>
                  <a:lnTo>
                    <a:pt x="1623" y="3453"/>
                  </a:lnTo>
                  <a:lnTo>
                    <a:pt x="1520" y="3443"/>
                  </a:lnTo>
                  <a:lnTo>
                    <a:pt x="1418" y="3428"/>
                  </a:lnTo>
                  <a:lnTo>
                    <a:pt x="1319" y="3407"/>
                  </a:lnTo>
                  <a:lnTo>
                    <a:pt x="1221" y="3380"/>
                  </a:lnTo>
                  <a:lnTo>
                    <a:pt x="1126" y="3348"/>
                  </a:lnTo>
                  <a:lnTo>
                    <a:pt x="1034" y="3310"/>
                  </a:lnTo>
                  <a:lnTo>
                    <a:pt x="944" y="3267"/>
                  </a:lnTo>
                  <a:lnTo>
                    <a:pt x="857" y="3219"/>
                  </a:lnTo>
                  <a:lnTo>
                    <a:pt x="773" y="3167"/>
                  </a:lnTo>
                  <a:lnTo>
                    <a:pt x="692" y="3110"/>
                  </a:lnTo>
                  <a:lnTo>
                    <a:pt x="616" y="3049"/>
                  </a:lnTo>
                  <a:lnTo>
                    <a:pt x="541" y="2984"/>
                  </a:lnTo>
                  <a:lnTo>
                    <a:pt x="472" y="2915"/>
                  </a:lnTo>
                  <a:lnTo>
                    <a:pt x="407" y="2840"/>
                  </a:lnTo>
                  <a:lnTo>
                    <a:pt x="346" y="2764"/>
                  </a:lnTo>
                  <a:lnTo>
                    <a:pt x="289" y="2683"/>
                  </a:lnTo>
                  <a:lnTo>
                    <a:pt x="237" y="2599"/>
                  </a:lnTo>
                  <a:lnTo>
                    <a:pt x="189" y="2512"/>
                  </a:lnTo>
                  <a:lnTo>
                    <a:pt x="146" y="2422"/>
                  </a:lnTo>
                  <a:lnTo>
                    <a:pt x="108" y="2330"/>
                  </a:lnTo>
                  <a:lnTo>
                    <a:pt x="76" y="2235"/>
                  </a:lnTo>
                  <a:lnTo>
                    <a:pt x="49" y="2137"/>
                  </a:lnTo>
                  <a:lnTo>
                    <a:pt x="28" y="2038"/>
                  </a:lnTo>
                  <a:lnTo>
                    <a:pt x="13" y="1936"/>
                  </a:lnTo>
                  <a:lnTo>
                    <a:pt x="3" y="1833"/>
                  </a:lnTo>
                  <a:lnTo>
                    <a:pt x="0" y="1728"/>
                  </a:lnTo>
                  <a:lnTo>
                    <a:pt x="3" y="1623"/>
                  </a:lnTo>
                  <a:lnTo>
                    <a:pt x="13" y="1520"/>
                  </a:lnTo>
                  <a:lnTo>
                    <a:pt x="28" y="1418"/>
                  </a:lnTo>
                  <a:lnTo>
                    <a:pt x="49" y="1319"/>
                  </a:lnTo>
                  <a:lnTo>
                    <a:pt x="76" y="1221"/>
                  </a:lnTo>
                  <a:lnTo>
                    <a:pt x="108" y="1126"/>
                  </a:lnTo>
                  <a:lnTo>
                    <a:pt x="146" y="1034"/>
                  </a:lnTo>
                  <a:lnTo>
                    <a:pt x="189" y="944"/>
                  </a:lnTo>
                  <a:lnTo>
                    <a:pt x="237" y="857"/>
                  </a:lnTo>
                  <a:lnTo>
                    <a:pt x="289" y="773"/>
                  </a:lnTo>
                  <a:lnTo>
                    <a:pt x="346" y="692"/>
                  </a:lnTo>
                  <a:lnTo>
                    <a:pt x="407" y="616"/>
                  </a:lnTo>
                  <a:lnTo>
                    <a:pt x="472" y="541"/>
                  </a:lnTo>
                  <a:lnTo>
                    <a:pt x="541" y="472"/>
                  </a:lnTo>
                  <a:lnTo>
                    <a:pt x="616" y="407"/>
                  </a:lnTo>
                  <a:lnTo>
                    <a:pt x="692" y="346"/>
                  </a:lnTo>
                  <a:lnTo>
                    <a:pt x="773" y="289"/>
                  </a:lnTo>
                  <a:lnTo>
                    <a:pt x="857" y="237"/>
                  </a:lnTo>
                  <a:lnTo>
                    <a:pt x="944" y="189"/>
                  </a:lnTo>
                  <a:lnTo>
                    <a:pt x="1034" y="146"/>
                  </a:lnTo>
                  <a:lnTo>
                    <a:pt x="1126" y="108"/>
                  </a:lnTo>
                  <a:lnTo>
                    <a:pt x="1221" y="76"/>
                  </a:lnTo>
                  <a:lnTo>
                    <a:pt x="1319" y="49"/>
                  </a:lnTo>
                  <a:lnTo>
                    <a:pt x="1418" y="28"/>
                  </a:lnTo>
                  <a:lnTo>
                    <a:pt x="1520" y="13"/>
                  </a:lnTo>
                  <a:lnTo>
                    <a:pt x="1623" y="3"/>
                  </a:lnTo>
                  <a:lnTo>
                    <a:pt x="172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04" name="Oval 103"/>
          <p:cNvSpPr/>
          <p:nvPr/>
        </p:nvSpPr>
        <p:spPr>
          <a:xfrm>
            <a:off x="4785003" y="3570955"/>
            <a:ext cx="628650" cy="6286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5" name="Group 104"/>
          <p:cNvGrpSpPr/>
          <p:nvPr/>
        </p:nvGrpSpPr>
        <p:grpSpPr>
          <a:xfrm>
            <a:off x="4899951" y="3672019"/>
            <a:ext cx="398754" cy="426522"/>
            <a:chOff x="6456363" y="1760538"/>
            <a:chExt cx="569913" cy="609600"/>
          </a:xfrm>
          <a:solidFill>
            <a:schemeClr val="bg1"/>
          </a:solidFill>
        </p:grpSpPr>
        <p:sp>
          <p:nvSpPr>
            <p:cNvPr id="106" name="Freeform 49"/>
            <p:cNvSpPr>
              <a:spLocks noEditPoints="1"/>
            </p:cNvSpPr>
            <p:nvPr/>
          </p:nvSpPr>
          <p:spPr bwMode="auto">
            <a:xfrm>
              <a:off x="6719888" y="1984376"/>
              <a:ext cx="160338" cy="161925"/>
            </a:xfrm>
            <a:custGeom>
              <a:avLst/>
              <a:gdLst>
                <a:gd name="T0" fmla="*/ 603 w 916"/>
                <a:gd name="T1" fmla="*/ 314 h 922"/>
                <a:gd name="T2" fmla="*/ 151 w 916"/>
                <a:gd name="T3" fmla="*/ 644 h 922"/>
                <a:gd name="T4" fmla="*/ 136 w 916"/>
                <a:gd name="T5" fmla="*/ 657 h 922"/>
                <a:gd name="T6" fmla="*/ 126 w 916"/>
                <a:gd name="T7" fmla="*/ 673 h 922"/>
                <a:gd name="T8" fmla="*/ 117 w 916"/>
                <a:gd name="T9" fmla="*/ 690 h 922"/>
                <a:gd name="T10" fmla="*/ 114 w 916"/>
                <a:gd name="T11" fmla="*/ 709 h 922"/>
                <a:gd name="T12" fmla="*/ 115 w 916"/>
                <a:gd name="T13" fmla="*/ 729 h 922"/>
                <a:gd name="T14" fmla="*/ 119 w 916"/>
                <a:gd name="T15" fmla="*/ 748 h 922"/>
                <a:gd name="T16" fmla="*/ 128 w 916"/>
                <a:gd name="T17" fmla="*/ 765 h 922"/>
                <a:gd name="T18" fmla="*/ 140 w 916"/>
                <a:gd name="T19" fmla="*/ 780 h 922"/>
                <a:gd name="T20" fmla="*/ 156 w 916"/>
                <a:gd name="T21" fmla="*/ 793 h 922"/>
                <a:gd name="T22" fmla="*/ 173 w 916"/>
                <a:gd name="T23" fmla="*/ 801 h 922"/>
                <a:gd name="T24" fmla="*/ 191 w 916"/>
                <a:gd name="T25" fmla="*/ 806 h 922"/>
                <a:gd name="T26" fmla="*/ 210 w 916"/>
                <a:gd name="T27" fmla="*/ 807 h 922"/>
                <a:gd name="T28" fmla="*/ 230 w 916"/>
                <a:gd name="T29" fmla="*/ 802 h 922"/>
                <a:gd name="T30" fmla="*/ 248 w 916"/>
                <a:gd name="T31" fmla="*/ 795 h 922"/>
                <a:gd name="T32" fmla="*/ 263 w 916"/>
                <a:gd name="T33" fmla="*/ 784 h 922"/>
                <a:gd name="T34" fmla="*/ 276 w 916"/>
                <a:gd name="T35" fmla="*/ 770 h 922"/>
                <a:gd name="T36" fmla="*/ 603 w 916"/>
                <a:gd name="T37" fmla="*/ 314 h 922"/>
                <a:gd name="T38" fmla="*/ 855 w 916"/>
                <a:gd name="T39" fmla="*/ 0 h 922"/>
                <a:gd name="T40" fmla="*/ 872 w 916"/>
                <a:gd name="T41" fmla="*/ 1 h 922"/>
                <a:gd name="T42" fmla="*/ 886 w 916"/>
                <a:gd name="T43" fmla="*/ 8 h 922"/>
                <a:gd name="T44" fmla="*/ 899 w 916"/>
                <a:gd name="T45" fmla="*/ 17 h 922"/>
                <a:gd name="T46" fmla="*/ 909 w 916"/>
                <a:gd name="T47" fmla="*/ 31 h 922"/>
                <a:gd name="T48" fmla="*/ 914 w 916"/>
                <a:gd name="T49" fmla="*/ 45 h 922"/>
                <a:gd name="T50" fmla="*/ 916 w 916"/>
                <a:gd name="T51" fmla="*/ 61 h 922"/>
                <a:gd name="T52" fmla="*/ 913 w 916"/>
                <a:gd name="T53" fmla="*/ 77 h 922"/>
                <a:gd name="T54" fmla="*/ 905 w 916"/>
                <a:gd name="T55" fmla="*/ 91 h 922"/>
                <a:gd name="T56" fmla="*/ 368 w 916"/>
                <a:gd name="T57" fmla="*/ 837 h 922"/>
                <a:gd name="T58" fmla="*/ 350 w 916"/>
                <a:gd name="T59" fmla="*/ 860 h 922"/>
                <a:gd name="T60" fmla="*/ 328 w 916"/>
                <a:gd name="T61" fmla="*/ 880 h 922"/>
                <a:gd name="T62" fmla="*/ 303 w 916"/>
                <a:gd name="T63" fmla="*/ 896 h 922"/>
                <a:gd name="T64" fmla="*/ 277 w 916"/>
                <a:gd name="T65" fmla="*/ 908 h 922"/>
                <a:gd name="T66" fmla="*/ 249 w 916"/>
                <a:gd name="T67" fmla="*/ 917 h 922"/>
                <a:gd name="T68" fmla="*/ 220 w 916"/>
                <a:gd name="T69" fmla="*/ 921 h 922"/>
                <a:gd name="T70" fmla="*/ 211 w 916"/>
                <a:gd name="T71" fmla="*/ 922 h 922"/>
                <a:gd name="T72" fmla="*/ 204 w 916"/>
                <a:gd name="T73" fmla="*/ 922 h 922"/>
                <a:gd name="T74" fmla="*/ 172 w 916"/>
                <a:gd name="T75" fmla="*/ 919 h 922"/>
                <a:gd name="T76" fmla="*/ 140 w 916"/>
                <a:gd name="T77" fmla="*/ 911 h 922"/>
                <a:gd name="T78" fmla="*/ 111 w 916"/>
                <a:gd name="T79" fmla="*/ 900 h 922"/>
                <a:gd name="T80" fmla="*/ 84 w 916"/>
                <a:gd name="T81" fmla="*/ 883 h 922"/>
                <a:gd name="T82" fmla="*/ 59 w 916"/>
                <a:gd name="T83" fmla="*/ 862 h 922"/>
                <a:gd name="T84" fmla="*/ 40 w 916"/>
                <a:gd name="T85" fmla="*/ 839 h 922"/>
                <a:gd name="T86" fmla="*/ 24 w 916"/>
                <a:gd name="T87" fmla="*/ 814 h 922"/>
                <a:gd name="T88" fmla="*/ 12 w 916"/>
                <a:gd name="T89" fmla="*/ 788 h 922"/>
                <a:gd name="T90" fmla="*/ 4 w 916"/>
                <a:gd name="T91" fmla="*/ 759 h 922"/>
                <a:gd name="T92" fmla="*/ 0 w 916"/>
                <a:gd name="T93" fmla="*/ 730 h 922"/>
                <a:gd name="T94" fmla="*/ 0 w 916"/>
                <a:gd name="T95" fmla="*/ 701 h 922"/>
                <a:gd name="T96" fmla="*/ 5 w 916"/>
                <a:gd name="T97" fmla="*/ 672 h 922"/>
                <a:gd name="T98" fmla="*/ 13 w 916"/>
                <a:gd name="T99" fmla="*/ 643 h 922"/>
                <a:gd name="T100" fmla="*/ 26 w 916"/>
                <a:gd name="T101" fmla="*/ 616 h 922"/>
                <a:gd name="T102" fmla="*/ 41 w 916"/>
                <a:gd name="T103" fmla="*/ 592 h 922"/>
                <a:gd name="T104" fmla="*/ 61 w 916"/>
                <a:gd name="T105" fmla="*/ 570 h 922"/>
                <a:gd name="T106" fmla="*/ 83 w 916"/>
                <a:gd name="T107" fmla="*/ 550 h 922"/>
                <a:gd name="T108" fmla="*/ 826 w 916"/>
                <a:gd name="T109" fmla="*/ 11 h 922"/>
                <a:gd name="T110" fmla="*/ 839 w 916"/>
                <a:gd name="T111" fmla="*/ 3 h 922"/>
                <a:gd name="T112" fmla="*/ 855 w 916"/>
                <a:gd name="T113"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6" h="922">
                  <a:moveTo>
                    <a:pt x="603" y="314"/>
                  </a:moveTo>
                  <a:lnTo>
                    <a:pt x="151" y="644"/>
                  </a:lnTo>
                  <a:lnTo>
                    <a:pt x="136" y="657"/>
                  </a:lnTo>
                  <a:lnTo>
                    <a:pt x="126" y="673"/>
                  </a:lnTo>
                  <a:lnTo>
                    <a:pt x="117" y="690"/>
                  </a:lnTo>
                  <a:lnTo>
                    <a:pt x="114" y="709"/>
                  </a:lnTo>
                  <a:lnTo>
                    <a:pt x="115" y="729"/>
                  </a:lnTo>
                  <a:lnTo>
                    <a:pt x="119" y="748"/>
                  </a:lnTo>
                  <a:lnTo>
                    <a:pt x="128" y="765"/>
                  </a:lnTo>
                  <a:lnTo>
                    <a:pt x="140" y="780"/>
                  </a:lnTo>
                  <a:lnTo>
                    <a:pt x="156" y="793"/>
                  </a:lnTo>
                  <a:lnTo>
                    <a:pt x="173" y="801"/>
                  </a:lnTo>
                  <a:lnTo>
                    <a:pt x="191" y="806"/>
                  </a:lnTo>
                  <a:lnTo>
                    <a:pt x="210" y="807"/>
                  </a:lnTo>
                  <a:lnTo>
                    <a:pt x="230" y="802"/>
                  </a:lnTo>
                  <a:lnTo>
                    <a:pt x="248" y="795"/>
                  </a:lnTo>
                  <a:lnTo>
                    <a:pt x="263" y="784"/>
                  </a:lnTo>
                  <a:lnTo>
                    <a:pt x="276" y="770"/>
                  </a:lnTo>
                  <a:lnTo>
                    <a:pt x="603" y="314"/>
                  </a:lnTo>
                  <a:close/>
                  <a:moveTo>
                    <a:pt x="855" y="0"/>
                  </a:moveTo>
                  <a:lnTo>
                    <a:pt x="872" y="1"/>
                  </a:lnTo>
                  <a:lnTo>
                    <a:pt x="886" y="8"/>
                  </a:lnTo>
                  <a:lnTo>
                    <a:pt x="899" y="17"/>
                  </a:lnTo>
                  <a:lnTo>
                    <a:pt x="909" y="31"/>
                  </a:lnTo>
                  <a:lnTo>
                    <a:pt x="914" y="45"/>
                  </a:lnTo>
                  <a:lnTo>
                    <a:pt x="916" y="61"/>
                  </a:lnTo>
                  <a:lnTo>
                    <a:pt x="913" y="77"/>
                  </a:lnTo>
                  <a:lnTo>
                    <a:pt x="905" y="91"/>
                  </a:lnTo>
                  <a:lnTo>
                    <a:pt x="368" y="837"/>
                  </a:lnTo>
                  <a:lnTo>
                    <a:pt x="350" y="860"/>
                  </a:lnTo>
                  <a:lnTo>
                    <a:pt x="328" y="880"/>
                  </a:lnTo>
                  <a:lnTo>
                    <a:pt x="303" y="896"/>
                  </a:lnTo>
                  <a:lnTo>
                    <a:pt x="277" y="908"/>
                  </a:lnTo>
                  <a:lnTo>
                    <a:pt x="249" y="917"/>
                  </a:lnTo>
                  <a:lnTo>
                    <a:pt x="220" y="921"/>
                  </a:lnTo>
                  <a:lnTo>
                    <a:pt x="211" y="922"/>
                  </a:lnTo>
                  <a:lnTo>
                    <a:pt x="204" y="922"/>
                  </a:lnTo>
                  <a:lnTo>
                    <a:pt x="172" y="919"/>
                  </a:lnTo>
                  <a:lnTo>
                    <a:pt x="140" y="911"/>
                  </a:lnTo>
                  <a:lnTo>
                    <a:pt x="111" y="900"/>
                  </a:lnTo>
                  <a:lnTo>
                    <a:pt x="84" y="883"/>
                  </a:lnTo>
                  <a:lnTo>
                    <a:pt x="59" y="862"/>
                  </a:lnTo>
                  <a:lnTo>
                    <a:pt x="40" y="839"/>
                  </a:lnTo>
                  <a:lnTo>
                    <a:pt x="24" y="814"/>
                  </a:lnTo>
                  <a:lnTo>
                    <a:pt x="12" y="788"/>
                  </a:lnTo>
                  <a:lnTo>
                    <a:pt x="4" y="759"/>
                  </a:lnTo>
                  <a:lnTo>
                    <a:pt x="0" y="730"/>
                  </a:lnTo>
                  <a:lnTo>
                    <a:pt x="0" y="701"/>
                  </a:lnTo>
                  <a:lnTo>
                    <a:pt x="5" y="672"/>
                  </a:lnTo>
                  <a:lnTo>
                    <a:pt x="13" y="643"/>
                  </a:lnTo>
                  <a:lnTo>
                    <a:pt x="26" y="616"/>
                  </a:lnTo>
                  <a:lnTo>
                    <a:pt x="41" y="592"/>
                  </a:lnTo>
                  <a:lnTo>
                    <a:pt x="61" y="570"/>
                  </a:lnTo>
                  <a:lnTo>
                    <a:pt x="83" y="550"/>
                  </a:lnTo>
                  <a:lnTo>
                    <a:pt x="826" y="11"/>
                  </a:lnTo>
                  <a:lnTo>
                    <a:pt x="839" y="3"/>
                  </a:lnTo>
                  <a:lnTo>
                    <a:pt x="85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7" name="Freeform 50"/>
            <p:cNvSpPr>
              <a:spLocks noEditPoints="1"/>
            </p:cNvSpPr>
            <p:nvPr/>
          </p:nvSpPr>
          <p:spPr bwMode="auto">
            <a:xfrm>
              <a:off x="6678613" y="1760538"/>
              <a:ext cx="347663" cy="609600"/>
            </a:xfrm>
            <a:custGeom>
              <a:avLst/>
              <a:gdLst>
                <a:gd name="T0" fmla="*/ 142 w 1972"/>
                <a:gd name="T1" fmla="*/ 115 h 3456"/>
                <a:gd name="T2" fmla="*/ 122 w 1972"/>
                <a:gd name="T3" fmla="*/ 164 h 3456"/>
                <a:gd name="T4" fmla="*/ 391 w 1972"/>
                <a:gd name="T5" fmla="*/ 346 h 3456"/>
                <a:gd name="T6" fmla="*/ 679 w 1972"/>
                <a:gd name="T7" fmla="*/ 164 h 3456"/>
                <a:gd name="T8" fmla="*/ 658 w 1972"/>
                <a:gd name="T9" fmla="*/ 115 h 3456"/>
                <a:gd name="T10" fmla="*/ 738 w 1972"/>
                <a:gd name="T11" fmla="*/ 25 h 3456"/>
                <a:gd name="T12" fmla="*/ 799 w 1972"/>
                <a:gd name="T13" fmla="*/ 173 h 3456"/>
                <a:gd name="T14" fmla="*/ 687 w 1972"/>
                <a:gd name="T15" fmla="*/ 285 h 3456"/>
                <a:gd name="T16" fmla="*/ 837 w 1972"/>
                <a:gd name="T17" fmla="*/ 412 h 3456"/>
                <a:gd name="T18" fmla="*/ 1164 w 1972"/>
                <a:gd name="T19" fmla="*/ 554 h 3456"/>
                <a:gd name="T20" fmla="*/ 1443 w 1972"/>
                <a:gd name="T21" fmla="*/ 762 h 3456"/>
                <a:gd name="T22" fmla="*/ 1647 w 1972"/>
                <a:gd name="T23" fmla="*/ 719 h 3456"/>
                <a:gd name="T24" fmla="*/ 1730 w 1972"/>
                <a:gd name="T25" fmla="*/ 1122 h 3456"/>
                <a:gd name="T26" fmla="*/ 1843 w 1972"/>
                <a:gd name="T27" fmla="*/ 1367 h 3456"/>
                <a:gd name="T28" fmla="*/ 1938 w 1972"/>
                <a:gd name="T29" fmla="*/ 1901 h 3456"/>
                <a:gd name="T30" fmla="*/ 1843 w 1972"/>
                <a:gd name="T31" fmla="*/ 2435 h 3456"/>
                <a:gd name="T32" fmla="*/ 1729 w 1972"/>
                <a:gd name="T33" fmla="*/ 2681 h 3456"/>
                <a:gd name="T34" fmla="*/ 1452 w 1972"/>
                <a:gd name="T35" fmla="*/ 3032 h 3456"/>
                <a:gd name="T36" fmla="*/ 1165 w 1972"/>
                <a:gd name="T37" fmla="*/ 3247 h 3456"/>
                <a:gd name="T38" fmla="*/ 925 w 1972"/>
                <a:gd name="T39" fmla="*/ 3361 h 3456"/>
                <a:gd name="T40" fmla="*/ 402 w 1972"/>
                <a:gd name="T41" fmla="*/ 3456 h 3456"/>
                <a:gd name="T42" fmla="*/ 391 w 1972"/>
                <a:gd name="T43" fmla="*/ 3456 h 3456"/>
                <a:gd name="T44" fmla="*/ 17 w 1972"/>
                <a:gd name="T45" fmla="*/ 3402 h 3456"/>
                <a:gd name="T46" fmla="*/ 19 w 1972"/>
                <a:gd name="T47" fmla="*/ 3317 h 3456"/>
                <a:gd name="T48" fmla="*/ 343 w 1972"/>
                <a:gd name="T49" fmla="*/ 3340 h 3456"/>
                <a:gd name="T50" fmla="*/ 401 w 1972"/>
                <a:gd name="T51" fmla="*/ 3168 h 3456"/>
                <a:gd name="T52" fmla="*/ 458 w 1972"/>
                <a:gd name="T53" fmla="*/ 3339 h 3456"/>
                <a:gd name="T54" fmla="*/ 978 w 1972"/>
                <a:gd name="T55" fmla="*/ 3214 h 3456"/>
                <a:gd name="T56" fmla="*/ 1001 w 1972"/>
                <a:gd name="T57" fmla="*/ 3019 h 3456"/>
                <a:gd name="T58" fmla="*/ 1079 w 1972"/>
                <a:gd name="T59" fmla="*/ 2998 h 3456"/>
                <a:gd name="T60" fmla="*/ 1370 w 1972"/>
                <a:gd name="T61" fmla="*/ 2950 h 3456"/>
                <a:gd name="T62" fmla="*/ 1491 w 1972"/>
                <a:gd name="T63" fmla="*/ 2604 h 3456"/>
                <a:gd name="T64" fmla="*/ 1492 w 1972"/>
                <a:gd name="T65" fmla="*/ 2522 h 3456"/>
                <a:gd name="T66" fmla="*/ 1659 w 1972"/>
                <a:gd name="T67" fmla="*/ 2570 h 3456"/>
                <a:gd name="T68" fmla="*/ 1815 w 1972"/>
                <a:gd name="T69" fmla="*/ 2052 h 3456"/>
                <a:gd name="T70" fmla="*/ 1654 w 1972"/>
                <a:gd name="T71" fmla="*/ 1919 h 3456"/>
                <a:gd name="T72" fmla="*/ 1709 w 1972"/>
                <a:gd name="T73" fmla="*/ 1843 h 3456"/>
                <a:gd name="T74" fmla="*/ 1732 w 1972"/>
                <a:gd name="T75" fmla="*/ 1395 h 3456"/>
                <a:gd name="T76" fmla="*/ 1517 w 1972"/>
                <a:gd name="T77" fmla="*/ 1294 h 3456"/>
                <a:gd name="T78" fmla="*/ 1477 w 1972"/>
                <a:gd name="T79" fmla="*/ 1223 h 3456"/>
                <a:gd name="T80" fmla="*/ 1494 w 1972"/>
                <a:gd name="T81" fmla="*/ 984 h 3456"/>
                <a:gd name="T82" fmla="*/ 1100 w 1972"/>
                <a:gd name="T83" fmla="*/ 782 h 3456"/>
                <a:gd name="T84" fmla="*/ 1021 w 1972"/>
                <a:gd name="T85" fmla="*/ 803 h 3456"/>
                <a:gd name="T86" fmla="*/ 1000 w 1972"/>
                <a:gd name="T87" fmla="*/ 725 h 3456"/>
                <a:gd name="T88" fmla="*/ 639 w 1972"/>
                <a:gd name="T89" fmla="*/ 483 h 3456"/>
                <a:gd name="T90" fmla="*/ 434 w 1972"/>
                <a:gd name="T91" fmla="*/ 622 h 3456"/>
                <a:gd name="T92" fmla="*/ 345 w 1972"/>
                <a:gd name="T93" fmla="*/ 594 h 3456"/>
                <a:gd name="T94" fmla="*/ 148 w 1972"/>
                <a:gd name="T95" fmla="*/ 482 h 3456"/>
                <a:gd name="T96" fmla="*/ 6 w 1972"/>
                <a:gd name="T97" fmla="*/ 469 h 3456"/>
                <a:gd name="T98" fmla="*/ 30 w 1972"/>
                <a:gd name="T99" fmla="*/ 391 h 3456"/>
                <a:gd name="T100" fmla="*/ 114 w 1972"/>
                <a:gd name="T101" fmla="*/ 285 h 3456"/>
                <a:gd name="T102" fmla="*/ 3 w 1972"/>
                <a:gd name="T103" fmla="*/ 173 h 3456"/>
                <a:gd name="T104" fmla="*/ 62 w 1972"/>
                <a:gd name="T105" fmla="*/ 25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2" h="3456">
                  <a:moveTo>
                    <a:pt x="1728" y="475"/>
                  </a:moveTo>
                  <a:lnTo>
                    <a:pt x="1647" y="556"/>
                  </a:lnTo>
                  <a:lnTo>
                    <a:pt x="1728" y="638"/>
                  </a:lnTo>
                  <a:lnTo>
                    <a:pt x="1809" y="556"/>
                  </a:lnTo>
                  <a:lnTo>
                    <a:pt x="1728" y="475"/>
                  </a:lnTo>
                  <a:close/>
                  <a:moveTo>
                    <a:pt x="142" y="115"/>
                  </a:moveTo>
                  <a:lnTo>
                    <a:pt x="132" y="117"/>
                  </a:lnTo>
                  <a:lnTo>
                    <a:pt x="122" y="124"/>
                  </a:lnTo>
                  <a:lnTo>
                    <a:pt x="116" y="133"/>
                  </a:lnTo>
                  <a:lnTo>
                    <a:pt x="114" y="145"/>
                  </a:lnTo>
                  <a:lnTo>
                    <a:pt x="116" y="155"/>
                  </a:lnTo>
                  <a:lnTo>
                    <a:pt x="122" y="164"/>
                  </a:lnTo>
                  <a:lnTo>
                    <a:pt x="132" y="171"/>
                  </a:lnTo>
                  <a:lnTo>
                    <a:pt x="142" y="173"/>
                  </a:lnTo>
                  <a:lnTo>
                    <a:pt x="343" y="173"/>
                  </a:lnTo>
                  <a:lnTo>
                    <a:pt x="343" y="347"/>
                  </a:lnTo>
                  <a:lnTo>
                    <a:pt x="363" y="347"/>
                  </a:lnTo>
                  <a:lnTo>
                    <a:pt x="391" y="346"/>
                  </a:lnTo>
                  <a:lnTo>
                    <a:pt x="401" y="346"/>
                  </a:lnTo>
                  <a:lnTo>
                    <a:pt x="458" y="347"/>
                  </a:lnTo>
                  <a:lnTo>
                    <a:pt x="458" y="173"/>
                  </a:lnTo>
                  <a:lnTo>
                    <a:pt x="658" y="173"/>
                  </a:lnTo>
                  <a:lnTo>
                    <a:pt x="669" y="171"/>
                  </a:lnTo>
                  <a:lnTo>
                    <a:pt x="679" y="164"/>
                  </a:lnTo>
                  <a:lnTo>
                    <a:pt x="685" y="155"/>
                  </a:lnTo>
                  <a:lnTo>
                    <a:pt x="687" y="145"/>
                  </a:lnTo>
                  <a:lnTo>
                    <a:pt x="685" y="133"/>
                  </a:lnTo>
                  <a:lnTo>
                    <a:pt x="679" y="124"/>
                  </a:lnTo>
                  <a:lnTo>
                    <a:pt x="669" y="117"/>
                  </a:lnTo>
                  <a:lnTo>
                    <a:pt x="658" y="115"/>
                  </a:lnTo>
                  <a:lnTo>
                    <a:pt x="142" y="115"/>
                  </a:lnTo>
                  <a:close/>
                  <a:moveTo>
                    <a:pt x="142" y="0"/>
                  </a:moveTo>
                  <a:lnTo>
                    <a:pt x="658" y="0"/>
                  </a:lnTo>
                  <a:lnTo>
                    <a:pt x="687" y="3"/>
                  </a:lnTo>
                  <a:lnTo>
                    <a:pt x="714" y="12"/>
                  </a:lnTo>
                  <a:lnTo>
                    <a:pt x="738" y="25"/>
                  </a:lnTo>
                  <a:lnTo>
                    <a:pt x="759" y="42"/>
                  </a:lnTo>
                  <a:lnTo>
                    <a:pt x="777" y="64"/>
                  </a:lnTo>
                  <a:lnTo>
                    <a:pt x="790" y="88"/>
                  </a:lnTo>
                  <a:lnTo>
                    <a:pt x="799" y="115"/>
                  </a:lnTo>
                  <a:lnTo>
                    <a:pt x="802" y="145"/>
                  </a:lnTo>
                  <a:lnTo>
                    <a:pt x="799" y="173"/>
                  </a:lnTo>
                  <a:lnTo>
                    <a:pt x="790" y="200"/>
                  </a:lnTo>
                  <a:lnTo>
                    <a:pt x="777" y="224"/>
                  </a:lnTo>
                  <a:lnTo>
                    <a:pt x="759" y="246"/>
                  </a:lnTo>
                  <a:lnTo>
                    <a:pt x="738" y="263"/>
                  </a:lnTo>
                  <a:lnTo>
                    <a:pt x="714" y="276"/>
                  </a:lnTo>
                  <a:lnTo>
                    <a:pt x="687" y="285"/>
                  </a:lnTo>
                  <a:lnTo>
                    <a:pt x="658" y="288"/>
                  </a:lnTo>
                  <a:lnTo>
                    <a:pt x="572" y="288"/>
                  </a:lnTo>
                  <a:lnTo>
                    <a:pt x="572" y="357"/>
                  </a:lnTo>
                  <a:lnTo>
                    <a:pt x="662" y="370"/>
                  </a:lnTo>
                  <a:lnTo>
                    <a:pt x="751" y="389"/>
                  </a:lnTo>
                  <a:lnTo>
                    <a:pt x="837" y="412"/>
                  </a:lnTo>
                  <a:lnTo>
                    <a:pt x="921" y="440"/>
                  </a:lnTo>
                  <a:lnTo>
                    <a:pt x="1004" y="473"/>
                  </a:lnTo>
                  <a:lnTo>
                    <a:pt x="1084" y="511"/>
                  </a:lnTo>
                  <a:lnTo>
                    <a:pt x="1161" y="553"/>
                  </a:lnTo>
                  <a:lnTo>
                    <a:pt x="1163" y="553"/>
                  </a:lnTo>
                  <a:lnTo>
                    <a:pt x="1164" y="554"/>
                  </a:lnTo>
                  <a:lnTo>
                    <a:pt x="1166" y="555"/>
                  </a:lnTo>
                  <a:lnTo>
                    <a:pt x="1167" y="556"/>
                  </a:lnTo>
                  <a:lnTo>
                    <a:pt x="1240" y="602"/>
                  </a:lnTo>
                  <a:lnTo>
                    <a:pt x="1311" y="651"/>
                  </a:lnTo>
                  <a:lnTo>
                    <a:pt x="1379" y="705"/>
                  </a:lnTo>
                  <a:lnTo>
                    <a:pt x="1443" y="762"/>
                  </a:lnTo>
                  <a:lnTo>
                    <a:pt x="1566" y="638"/>
                  </a:lnTo>
                  <a:lnTo>
                    <a:pt x="1485" y="556"/>
                  </a:lnTo>
                  <a:lnTo>
                    <a:pt x="1728" y="312"/>
                  </a:lnTo>
                  <a:lnTo>
                    <a:pt x="1972" y="556"/>
                  </a:lnTo>
                  <a:lnTo>
                    <a:pt x="1728" y="801"/>
                  </a:lnTo>
                  <a:lnTo>
                    <a:pt x="1647" y="719"/>
                  </a:lnTo>
                  <a:lnTo>
                    <a:pt x="1525" y="843"/>
                  </a:lnTo>
                  <a:lnTo>
                    <a:pt x="1581" y="908"/>
                  </a:lnTo>
                  <a:lnTo>
                    <a:pt x="1634" y="976"/>
                  </a:lnTo>
                  <a:lnTo>
                    <a:pt x="1683" y="1046"/>
                  </a:lnTo>
                  <a:lnTo>
                    <a:pt x="1729" y="1121"/>
                  </a:lnTo>
                  <a:lnTo>
                    <a:pt x="1730" y="1122"/>
                  </a:lnTo>
                  <a:lnTo>
                    <a:pt x="1731" y="1124"/>
                  </a:lnTo>
                  <a:lnTo>
                    <a:pt x="1731" y="1125"/>
                  </a:lnTo>
                  <a:lnTo>
                    <a:pt x="1732" y="1127"/>
                  </a:lnTo>
                  <a:lnTo>
                    <a:pt x="1774" y="1204"/>
                  </a:lnTo>
                  <a:lnTo>
                    <a:pt x="1811" y="1284"/>
                  </a:lnTo>
                  <a:lnTo>
                    <a:pt x="1843" y="1367"/>
                  </a:lnTo>
                  <a:lnTo>
                    <a:pt x="1872" y="1450"/>
                  </a:lnTo>
                  <a:lnTo>
                    <a:pt x="1895" y="1537"/>
                  </a:lnTo>
                  <a:lnTo>
                    <a:pt x="1913" y="1625"/>
                  </a:lnTo>
                  <a:lnTo>
                    <a:pt x="1927" y="1715"/>
                  </a:lnTo>
                  <a:lnTo>
                    <a:pt x="1935" y="1808"/>
                  </a:lnTo>
                  <a:lnTo>
                    <a:pt x="1938" y="1901"/>
                  </a:lnTo>
                  <a:lnTo>
                    <a:pt x="1935" y="1994"/>
                  </a:lnTo>
                  <a:lnTo>
                    <a:pt x="1927" y="2086"/>
                  </a:lnTo>
                  <a:lnTo>
                    <a:pt x="1913" y="2176"/>
                  </a:lnTo>
                  <a:lnTo>
                    <a:pt x="1895" y="2264"/>
                  </a:lnTo>
                  <a:lnTo>
                    <a:pt x="1872" y="2351"/>
                  </a:lnTo>
                  <a:lnTo>
                    <a:pt x="1843" y="2435"/>
                  </a:lnTo>
                  <a:lnTo>
                    <a:pt x="1811" y="2518"/>
                  </a:lnTo>
                  <a:lnTo>
                    <a:pt x="1774" y="2597"/>
                  </a:lnTo>
                  <a:lnTo>
                    <a:pt x="1732" y="2675"/>
                  </a:lnTo>
                  <a:lnTo>
                    <a:pt x="1731" y="2677"/>
                  </a:lnTo>
                  <a:lnTo>
                    <a:pt x="1731" y="2678"/>
                  </a:lnTo>
                  <a:lnTo>
                    <a:pt x="1729" y="2681"/>
                  </a:lnTo>
                  <a:lnTo>
                    <a:pt x="1727" y="2683"/>
                  </a:lnTo>
                  <a:lnTo>
                    <a:pt x="1680" y="2759"/>
                  </a:lnTo>
                  <a:lnTo>
                    <a:pt x="1629" y="2832"/>
                  </a:lnTo>
                  <a:lnTo>
                    <a:pt x="1574" y="2902"/>
                  </a:lnTo>
                  <a:lnTo>
                    <a:pt x="1514" y="2968"/>
                  </a:lnTo>
                  <a:lnTo>
                    <a:pt x="1452" y="3032"/>
                  </a:lnTo>
                  <a:lnTo>
                    <a:pt x="1385" y="3091"/>
                  </a:lnTo>
                  <a:lnTo>
                    <a:pt x="1316" y="3146"/>
                  </a:lnTo>
                  <a:lnTo>
                    <a:pt x="1243" y="3197"/>
                  </a:lnTo>
                  <a:lnTo>
                    <a:pt x="1167" y="3245"/>
                  </a:lnTo>
                  <a:lnTo>
                    <a:pt x="1166" y="3245"/>
                  </a:lnTo>
                  <a:lnTo>
                    <a:pt x="1165" y="3247"/>
                  </a:lnTo>
                  <a:lnTo>
                    <a:pt x="1164" y="3248"/>
                  </a:lnTo>
                  <a:lnTo>
                    <a:pt x="1162" y="3249"/>
                  </a:lnTo>
                  <a:lnTo>
                    <a:pt x="1159" y="3250"/>
                  </a:lnTo>
                  <a:lnTo>
                    <a:pt x="1083" y="3291"/>
                  </a:lnTo>
                  <a:lnTo>
                    <a:pt x="1005" y="3327"/>
                  </a:lnTo>
                  <a:lnTo>
                    <a:pt x="925" y="3361"/>
                  </a:lnTo>
                  <a:lnTo>
                    <a:pt x="842" y="3388"/>
                  </a:lnTo>
                  <a:lnTo>
                    <a:pt x="757" y="3412"/>
                  </a:lnTo>
                  <a:lnTo>
                    <a:pt x="670" y="3430"/>
                  </a:lnTo>
                  <a:lnTo>
                    <a:pt x="583" y="3443"/>
                  </a:lnTo>
                  <a:lnTo>
                    <a:pt x="493" y="3453"/>
                  </a:lnTo>
                  <a:lnTo>
                    <a:pt x="402" y="3456"/>
                  </a:lnTo>
                  <a:lnTo>
                    <a:pt x="401" y="3456"/>
                  </a:lnTo>
                  <a:lnTo>
                    <a:pt x="401" y="3456"/>
                  </a:lnTo>
                  <a:lnTo>
                    <a:pt x="400" y="3456"/>
                  </a:lnTo>
                  <a:lnTo>
                    <a:pt x="400" y="3456"/>
                  </a:lnTo>
                  <a:lnTo>
                    <a:pt x="395" y="3456"/>
                  </a:lnTo>
                  <a:lnTo>
                    <a:pt x="391" y="3456"/>
                  </a:lnTo>
                  <a:lnTo>
                    <a:pt x="304" y="3454"/>
                  </a:lnTo>
                  <a:lnTo>
                    <a:pt x="217" y="3446"/>
                  </a:lnTo>
                  <a:lnTo>
                    <a:pt x="130" y="3433"/>
                  </a:lnTo>
                  <a:lnTo>
                    <a:pt x="44" y="3416"/>
                  </a:lnTo>
                  <a:lnTo>
                    <a:pt x="30" y="3411"/>
                  </a:lnTo>
                  <a:lnTo>
                    <a:pt x="17" y="3402"/>
                  </a:lnTo>
                  <a:lnTo>
                    <a:pt x="8" y="3391"/>
                  </a:lnTo>
                  <a:lnTo>
                    <a:pt x="2" y="3377"/>
                  </a:lnTo>
                  <a:lnTo>
                    <a:pt x="0" y="3363"/>
                  </a:lnTo>
                  <a:lnTo>
                    <a:pt x="1" y="3347"/>
                  </a:lnTo>
                  <a:lnTo>
                    <a:pt x="8" y="3330"/>
                  </a:lnTo>
                  <a:lnTo>
                    <a:pt x="19" y="3317"/>
                  </a:lnTo>
                  <a:lnTo>
                    <a:pt x="34" y="3307"/>
                  </a:lnTo>
                  <a:lnTo>
                    <a:pt x="52" y="3303"/>
                  </a:lnTo>
                  <a:lnTo>
                    <a:pt x="69" y="3304"/>
                  </a:lnTo>
                  <a:lnTo>
                    <a:pt x="160" y="3322"/>
                  </a:lnTo>
                  <a:lnTo>
                    <a:pt x="252" y="3333"/>
                  </a:lnTo>
                  <a:lnTo>
                    <a:pt x="343" y="3340"/>
                  </a:lnTo>
                  <a:lnTo>
                    <a:pt x="343" y="3226"/>
                  </a:lnTo>
                  <a:lnTo>
                    <a:pt x="346" y="3208"/>
                  </a:lnTo>
                  <a:lnTo>
                    <a:pt x="354" y="3192"/>
                  </a:lnTo>
                  <a:lnTo>
                    <a:pt x="366" y="3180"/>
                  </a:lnTo>
                  <a:lnTo>
                    <a:pt x="382" y="3171"/>
                  </a:lnTo>
                  <a:lnTo>
                    <a:pt x="401" y="3168"/>
                  </a:lnTo>
                  <a:lnTo>
                    <a:pt x="418" y="3171"/>
                  </a:lnTo>
                  <a:lnTo>
                    <a:pt x="434" y="3180"/>
                  </a:lnTo>
                  <a:lnTo>
                    <a:pt x="446" y="3192"/>
                  </a:lnTo>
                  <a:lnTo>
                    <a:pt x="455" y="3208"/>
                  </a:lnTo>
                  <a:lnTo>
                    <a:pt x="458" y="3226"/>
                  </a:lnTo>
                  <a:lnTo>
                    <a:pt x="458" y="3339"/>
                  </a:lnTo>
                  <a:lnTo>
                    <a:pt x="550" y="3331"/>
                  </a:lnTo>
                  <a:lnTo>
                    <a:pt x="639" y="3319"/>
                  </a:lnTo>
                  <a:lnTo>
                    <a:pt x="727" y="3300"/>
                  </a:lnTo>
                  <a:lnTo>
                    <a:pt x="813" y="3277"/>
                  </a:lnTo>
                  <a:lnTo>
                    <a:pt x="896" y="3248"/>
                  </a:lnTo>
                  <a:lnTo>
                    <a:pt x="978" y="3214"/>
                  </a:lnTo>
                  <a:lnTo>
                    <a:pt x="1057" y="3175"/>
                  </a:lnTo>
                  <a:lnTo>
                    <a:pt x="1001" y="3077"/>
                  </a:lnTo>
                  <a:lnTo>
                    <a:pt x="994" y="3062"/>
                  </a:lnTo>
                  <a:lnTo>
                    <a:pt x="992" y="3048"/>
                  </a:lnTo>
                  <a:lnTo>
                    <a:pt x="994" y="3033"/>
                  </a:lnTo>
                  <a:lnTo>
                    <a:pt x="1001" y="3019"/>
                  </a:lnTo>
                  <a:lnTo>
                    <a:pt x="1009" y="3008"/>
                  </a:lnTo>
                  <a:lnTo>
                    <a:pt x="1021" y="2998"/>
                  </a:lnTo>
                  <a:lnTo>
                    <a:pt x="1035" y="2992"/>
                  </a:lnTo>
                  <a:lnTo>
                    <a:pt x="1051" y="2990"/>
                  </a:lnTo>
                  <a:lnTo>
                    <a:pt x="1065" y="2992"/>
                  </a:lnTo>
                  <a:lnTo>
                    <a:pt x="1079" y="2998"/>
                  </a:lnTo>
                  <a:lnTo>
                    <a:pt x="1090" y="3007"/>
                  </a:lnTo>
                  <a:lnTo>
                    <a:pt x="1100" y="3019"/>
                  </a:lnTo>
                  <a:lnTo>
                    <a:pt x="1156" y="3118"/>
                  </a:lnTo>
                  <a:lnTo>
                    <a:pt x="1231" y="3066"/>
                  </a:lnTo>
                  <a:lnTo>
                    <a:pt x="1303" y="3010"/>
                  </a:lnTo>
                  <a:lnTo>
                    <a:pt x="1370" y="2950"/>
                  </a:lnTo>
                  <a:lnTo>
                    <a:pt x="1435" y="2885"/>
                  </a:lnTo>
                  <a:lnTo>
                    <a:pt x="1494" y="2817"/>
                  </a:lnTo>
                  <a:lnTo>
                    <a:pt x="1551" y="2745"/>
                  </a:lnTo>
                  <a:lnTo>
                    <a:pt x="1602" y="2669"/>
                  </a:lnTo>
                  <a:lnTo>
                    <a:pt x="1504" y="2613"/>
                  </a:lnTo>
                  <a:lnTo>
                    <a:pt x="1491" y="2604"/>
                  </a:lnTo>
                  <a:lnTo>
                    <a:pt x="1483" y="2592"/>
                  </a:lnTo>
                  <a:lnTo>
                    <a:pt x="1477" y="2578"/>
                  </a:lnTo>
                  <a:lnTo>
                    <a:pt x="1475" y="2564"/>
                  </a:lnTo>
                  <a:lnTo>
                    <a:pt x="1477" y="2549"/>
                  </a:lnTo>
                  <a:lnTo>
                    <a:pt x="1483" y="2534"/>
                  </a:lnTo>
                  <a:lnTo>
                    <a:pt x="1492" y="2522"/>
                  </a:lnTo>
                  <a:lnTo>
                    <a:pt x="1504" y="2512"/>
                  </a:lnTo>
                  <a:lnTo>
                    <a:pt x="1517" y="2507"/>
                  </a:lnTo>
                  <a:lnTo>
                    <a:pt x="1532" y="2505"/>
                  </a:lnTo>
                  <a:lnTo>
                    <a:pt x="1547" y="2507"/>
                  </a:lnTo>
                  <a:lnTo>
                    <a:pt x="1561" y="2513"/>
                  </a:lnTo>
                  <a:lnTo>
                    <a:pt x="1659" y="2570"/>
                  </a:lnTo>
                  <a:lnTo>
                    <a:pt x="1698" y="2489"/>
                  </a:lnTo>
                  <a:lnTo>
                    <a:pt x="1732" y="2407"/>
                  </a:lnTo>
                  <a:lnTo>
                    <a:pt x="1761" y="2322"/>
                  </a:lnTo>
                  <a:lnTo>
                    <a:pt x="1784" y="2234"/>
                  </a:lnTo>
                  <a:lnTo>
                    <a:pt x="1803" y="2144"/>
                  </a:lnTo>
                  <a:lnTo>
                    <a:pt x="1815" y="2052"/>
                  </a:lnTo>
                  <a:lnTo>
                    <a:pt x="1823" y="1958"/>
                  </a:lnTo>
                  <a:lnTo>
                    <a:pt x="1709" y="1958"/>
                  </a:lnTo>
                  <a:lnTo>
                    <a:pt x="1690" y="1955"/>
                  </a:lnTo>
                  <a:lnTo>
                    <a:pt x="1675" y="1947"/>
                  </a:lnTo>
                  <a:lnTo>
                    <a:pt x="1662" y="1934"/>
                  </a:lnTo>
                  <a:lnTo>
                    <a:pt x="1654" y="1919"/>
                  </a:lnTo>
                  <a:lnTo>
                    <a:pt x="1652" y="1901"/>
                  </a:lnTo>
                  <a:lnTo>
                    <a:pt x="1654" y="1883"/>
                  </a:lnTo>
                  <a:lnTo>
                    <a:pt x="1662" y="1866"/>
                  </a:lnTo>
                  <a:lnTo>
                    <a:pt x="1675" y="1854"/>
                  </a:lnTo>
                  <a:lnTo>
                    <a:pt x="1690" y="1846"/>
                  </a:lnTo>
                  <a:lnTo>
                    <a:pt x="1709" y="1843"/>
                  </a:lnTo>
                  <a:lnTo>
                    <a:pt x="1823" y="1843"/>
                  </a:lnTo>
                  <a:lnTo>
                    <a:pt x="1815" y="1750"/>
                  </a:lnTo>
                  <a:lnTo>
                    <a:pt x="1803" y="1658"/>
                  </a:lnTo>
                  <a:lnTo>
                    <a:pt x="1784" y="1568"/>
                  </a:lnTo>
                  <a:lnTo>
                    <a:pt x="1761" y="1480"/>
                  </a:lnTo>
                  <a:lnTo>
                    <a:pt x="1732" y="1395"/>
                  </a:lnTo>
                  <a:lnTo>
                    <a:pt x="1698" y="1312"/>
                  </a:lnTo>
                  <a:lnTo>
                    <a:pt x="1659" y="1232"/>
                  </a:lnTo>
                  <a:lnTo>
                    <a:pt x="1561" y="1288"/>
                  </a:lnTo>
                  <a:lnTo>
                    <a:pt x="1547" y="1294"/>
                  </a:lnTo>
                  <a:lnTo>
                    <a:pt x="1532" y="1297"/>
                  </a:lnTo>
                  <a:lnTo>
                    <a:pt x="1517" y="1294"/>
                  </a:lnTo>
                  <a:lnTo>
                    <a:pt x="1504" y="1288"/>
                  </a:lnTo>
                  <a:lnTo>
                    <a:pt x="1492" y="1280"/>
                  </a:lnTo>
                  <a:lnTo>
                    <a:pt x="1483" y="1267"/>
                  </a:lnTo>
                  <a:lnTo>
                    <a:pt x="1477" y="1253"/>
                  </a:lnTo>
                  <a:lnTo>
                    <a:pt x="1475" y="1238"/>
                  </a:lnTo>
                  <a:lnTo>
                    <a:pt x="1477" y="1223"/>
                  </a:lnTo>
                  <a:lnTo>
                    <a:pt x="1482" y="1210"/>
                  </a:lnTo>
                  <a:lnTo>
                    <a:pt x="1491" y="1198"/>
                  </a:lnTo>
                  <a:lnTo>
                    <a:pt x="1504" y="1189"/>
                  </a:lnTo>
                  <a:lnTo>
                    <a:pt x="1601" y="1132"/>
                  </a:lnTo>
                  <a:lnTo>
                    <a:pt x="1550" y="1057"/>
                  </a:lnTo>
                  <a:lnTo>
                    <a:pt x="1494" y="984"/>
                  </a:lnTo>
                  <a:lnTo>
                    <a:pt x="1434" y="916"/>
                  </a:lnTo>
                  <a:lnTo>
                    <a:pt x="1370" y="851"/>
                  </a:lnTo>
                  <a:lnTo>
                    <a:pt x="1303" y="792"/>
                  </a:lnTo>
                  <a:lnTo>
                    <a:pt x="1231" y="735"/>
                  </a:lnTo>
                  <a:lnTo>
                    <a:pt x="1156" y="684"/>
                  </a:lnTo>
                  <a:lnTo>
                    <a:pt x="1100" y="782"/>
                  </a:lnTo>
                  <a:lnTo>
                    <a:pt x="1090" y="795"/>
                  </a:lnTo>
                  <a:lnTo>
                    <a:pt x="1078" y="803"/>
                  </a:lnTo>
                  <a:lnTo>
                    <a:pt x="1064" y="810"/>
                  </a:lnTo>
                  <a:lnTo>
                    <a:pt x="1050" y="812"/>
                  </a:lnTo>
                  <a:lnTo>
                    <a:pt x="1035" y="810"/>
                  </a:lnTo>
                  <a:lnTo>
                    <a:pt x="1021" y="803"/>
                  </a:lnTo>
                  <a:lnTo>
                    <a:pt x="1009" y="794"/>
                  </a:lnTo>
                  <a:lnTo>
                    <a:pt x="1000" y="782"/>
                  </a:lnTo>
                  <a:lnTo>
                    <a:pt x="994" y="769"/>
                  </a:lnTo>
                  <a:lnTo>
                    <a:pt x="992" y="754"/>
                  </a:lnTo>
                  <a:lnTo>
                    <a:pt x="994" y="739"/>
                  </a:lnTo>
                  <a:lnTo>
                    <a:pt x="1000" y="725"/>
                  </a:lnTo>
                  <a:lnTo>
                    <a:pt x="1057" y="626"/>
                  </a:lnTo>
                  <a:lnTo>
                    <a:pt x="978" y="588"/>
                  </a:lnTo>
                  <a:lnTo>
                    <a:pt x="896" y="554"/>
                  </a:lnTo>
                  <a:lnTo>
                    <a:pt x="813" y="525"/>
                  </a:lnTo>
                  <a:lnTo>
                    <a:pt x="727" y="501"/>
                  </a:lnTo>
                  <a:lnTo>
                    <a:pt x="639" y="483"/>
                  </a:lnTo>
                  <a:lnTo>
                    <a:pt x="550" y="470"/>
                  </a:lnTo>
                  <a:lnTo>
                    <a:pt x="458" y="463"/>
                  </a:lnTo>
                  <a:lnTo>
                    <a:pt x="458" y="576"/>
                  </a:lnTo>
                  <a:lnTo>
                    <a:pt x="455" y="594"/>
                  </a:lnTo>
                  <a:lnTo>
                    <a:pt x="446" y="610"/>
                  </a:lnTo>
                  <a:lnTo>
                    <a:pt x="434" y="622"/>
                  </a:lnTo>
                  <a:lnTo>
                    <a:pt x="418" y="630"/>
                  </a:lnTo>
                  <a:lnTo>
                    <a:pt x="401" y="634"/>
                  </a:lnTo>
                  <a:lnTo>
                    <a:pt x="382" y="630"/>
                  </a:lnTo>
                  <a:lnTo>
                    <a:pt x="366" y="622"/>
                  </a:lnTo>
                  <a:lnTo>
                    <a:pt x="354" y="610"/>
                  </a:lnTo>
                  <a:lnTo>
                    <a:pt x="345" y="594"/>
                  </a:lnTo>
                  <a:lnTo>
                    <a:pt x="343" y="576"/>
                  </a:lnTo>
                  <a:lnTo>
                    <a:pt x="343" y="462"/>
                  </a:lnTo>
                  <a:lnTo>
                    <a:pt x="317" y="464"/>
                  </a:lnTo>
                  <a:lnTo>
                    <a:pt x="290" y="465"/>
                  </a:lnTo>
                  <a:lnTo>
                    <a:pt x="229" y="470"/>
                  </a:lnTo>
                  <a:lnTo>
                    <a:pt x="148" y="482"/>
                  </a:lnTo>
                  <a:lnTo>
                    <a:pt x="69" y="497"/>
                  </a:lnTo>
                  <a:lnTo>
                    <a:pt x="54" y="500"/>
                  </a:lnTo>
                  <a:lnTo>
                    <a:pt x="39" y="496"/>
                  </a:lnTo>
                  <a:lnTo>
                    <a:pt x="27" y="490"/>
                  </a:lnTo>
                  <a:lnTo>
                    <a:pt x="15" y="481"/>
                  </a:lnTo>
                  <a:lnTo>
                    <a:pt x="6" y="469"/>
                  </a:lnTo>
                  <a:lnTo>
                    <a:pt x="1" y="455"/>
                  </a:lnTo>
                  <a:lnTo>
                    <a:pt x="0" y="439"/>
                  </a:lnTo>
                  <a:lnTo>
                    <a:pt x="2" y="424"/>
                  </a:lnTo>
                  <a:lnTo>
                    <a:pt x="8" y="411"/>
                  </a:lnTo>
                  <a:lnTo>
                    <a:pt x="17" y="400"/>
                  </a:lnTo>
                  <a:lnTo>
                    <a:pt x="30" y="391"/>
                  </a:lnTo>
                  <a:lnTo>
                    <a:pt x="44" y="385"/>
                  </a:lnTo>
                  <a:lnTo>
                    <a:pt x="136" y="368"/>
                  </a:lnTo>
                  <a:lnTo>
                    <a:pt x="229" y="355"/>
                  </a:lnTo>
                  <a:lnTo>
                    <a:pt x="229" y="288"/>
                  </a:lnTo>
                  <a:lnTo>
                    <a:pt x="142" y="288"/>
                  </a:lnTo>
                  <a:lnTo>
                    <a:pt x="114" y="285"/>
                  </a:lnTo>
                  <a:lnTo>
                    <a:pt x="87" y="276"/>
                  </a:lnTo>
                  <a:lnTo>
                    <a:pt x="62" y="263"/>
                  </a:lnTo>
                  <a:lnTo>
                    <a:pt x="41" y="246"/>
                  </a:lnTo>
                  <a:lnTo>
                    <a:pt x="23" y="224"/>
                  </a:lnTo>
                  <a:lnTo>
                    <a:pt x="11" y="200"/>
                  </a:lnTo>
                  <a:lnTo>
                    <a:pt x="3" y="173"/>
                  </a:lnTo>
                  <a:lnTo>
                    <a:pt x="0" y="145"/>
                  </a:lnTo>
                  <a:lnTo>
                    <a:pt x="3" y="115"/>
                  </a:lnTo>
                  <a:lnTo>
                    <a:pt x="11" y="88"/>
                  </a:lnTo>
                  <a:lnTo>
                    <a:pt x="23" y="64"/>
                  </a:lnTo>
                  <a:lnTo>
                    <a:pt x="41" y="42"/>
                  </a:lnTo>
                  <a:lnTo>
                    <a:pt x="62" y="25"/>
                  </a:lnTo>
                  <a:lnTo>
                    <a:pt x="87" y="12"/>
                  </a:lnTo>
                  <a:lnTo>
                    <a:pt x="114" y="3"/>
                  </a:lnTo>
                  <a:lnTo>
                    <a:pt x="14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8" name="Freeform 51"/>
            <p:cNvSpPr>
              <a:spLocks/>
            </p:cNvSpPr>
            <p:nvPr/>
          </p:nvSpPr>
          <p:spPr bwMode="auto">
            <a:xfrm>
              <a:off x="6597651" y="1903413"/>
              <a:ext cx="71438" cy="19050"/>
            </a:xfrm>
            <a:custGeom>
              <a:avLst/>
              <a:gdLst>
                <a:gd name="T0" fmla="*/ 57 w 401"/>
                <a:gd name="T1" fmla="*/ 0 h 116"/>
                <a:gd name="T2" fmla="*/ 344 w 401"/>
                <a:gd name="T3" fmla="*/ 0 h 116"/>
                <a:gd name="T4" fmla="*/ 362 w 401"/>
                <a:gd name="T5" fmla="*/ 4 h 116"/>
                <a:gd name="T6" fmla="*/ 377 w 401"/>
                <a:gd name="T7" fmla="*/ 12 h 116"/>
                <a:gd name="T8" fmla="*/ 390 w 401"/>
                <a:gd name="T9" fmla="*/ 24 h 116"/>
                <a:gd name="T10" fmla="*/ 398 w 401"/>
                <a:gd name="T11" fmla="*/ 40 h 116"/>
                <a:gd name="T12" fmla="*/ 401 w 401"/>
                <a:gd name="T13" fmla="*/ 58 h 116"/>
                <a:gd name="T14" fmla="*/ 398 w 401"/>
                <a:gd name="T15" fmla="*/ 76 h 116"/>
                <a:gd name="T16" fmla="*/ 390 w 401"/>
                <a:gd name="T17" fmla="*/ 92 h 116"/>
                <a:gd name="T18" fmla="*/ 377 w 401"/>
                <a:gd name="T19" fmla="*/ 104 h 116"/>
                <a:gd name="T20" fmla="*/ 362 w 401"/>
                <a:gd name="T21" fmla="*/ 112 h 116"/>
                <a:gd name="T22" fmla="*/ 344 w 401"/>
                <a:gd name="T23" fmla="*/ 116 h 116"/>
                <a:gd name="T24" fmla="*/ 57 w 401"/>
                <a:gd name="T25" fmla="*/ 116 h 116"/>
                <a:gd name="T26" fmla="*/ 39 w 401"/>
                <a:gd name="T27" fmla="*/ 112 h 116"/>
                <a:gd name="T28" fmla="*/ 23 w 401"/>
                <a:gd name="T29" fmla="*/ 104 h 116"/>
                <a:gd name="T30" fmla="*/ 11 w 401"/>
                <a:gd name="T31" fmla="*/ 92 h 116"/>
                <a:gd name="T32" fmla="*/ 2 w 401"/>
                <a:gd name="T33" fmla="*/ 76 h 116"/>
                <a:gd name="T34" fmla="*/ 0 w 401"/>
                <a:gd name="T35" fmla="*/ 58 h 116"/>
                <a:gd name="T36" fmla="*/ 2 w 401"/>
                <a:gd name="T37" fmla="*/ 40 h 116"/>
                <a:gd name="T38" fmla="*/ 11 w 401"/>
                <a:gd name="T39" fmla="*/ 24 h 116"/>
                <a:gd name="T40" fmla="*/ 23 w 401"/>
                <a:gd name="T41" fmla="*/ 12 h 116"/>
                <a:gd name="T42" fmla="*/ 39 w 401"/>
                <a:gd name="T43" fmla="*/ 4 h 116"/>
                <a:gd name="T44" fmla="*/ 57 w 401"/>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116">
                  <a:moveTo>
                    <a:pt x="57" y="0"/>
                  </a:moveTo>
                  <a:lnTo>
                    <a:pt x="344" y="0"/>
                  </a:lnTo>
                  <a:lnTo>
                    <a:pt x="362" y="4"/>
                  </a:lnTo>
                  <a:lnTo>
                    <a:pt x="377" y="12"/>
                  </a:lnTo>
                  <a:lnTo>
                    <a:pt x="390" y="24"/>
                  </a:lnTo>
                  <a:lnTo>
                    <a:pt x="398" y="40"/>
                  </a:lnTo>
                  <a:lnTo>
                    <a:pt x="401" y="58"/>
                  </a:lnTo>
                  <a:lnTo>
                    <a:pt x="398" y="76"/>
                  </a:lnTo>
                  <a:lnTo>
                    <a:pt x="390" y="92"/>
                  </a:lnTo>
                  <a:lnTo>
                    <a:pt x="377" y="104"/>
                  </a:lnTo>
                  <a:lnTo>
                    <a:pt x="362" y="112"/>
                  </a:lnTo>
                  <a:lnTo>
                    <a:pt x="344" y="116"/>
                  </a:lnTo>
                  <a:lnTo>
                    <a:pt x="57" y="116"/>
                  </a:lnTo>
                  <a:lnTo>
                    <a:pt x="39" y="112"/>
                  </a:lnTo>
                  <a:lnTo>
                    <a:pt x="23" y="104"/>
                  </a:lnTo>
                  <a:lnTo>
                    <a:pt x="11" y="92"/>
                  </a:lnTo>
                  <a:lnTo>
                    <a:pt x="2" y="76"/>
                  </a:lnTo>
                  <a:lnTo>
                    <a:pt x="0" y="58"/>
                  </a:lnTo>
                  <a:lnTo>
                    <a:pt x="2" y="40"/>
                  </a:lnTo>
                  <a:lnTo>
                    <a:pt x="11" y="24"/>
                  </a:lnTo>
                  <a:lnTo>
                    <a:pt x="23" y="12"/>
                  </a:lnTo>
                  <a:lnTo>
                    <a:pt x="39" y="4"/>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9" name="Freeform 52"/>
            <p:cNvSpPr>
              <a:spLocks/>
            </p:cNvSpPr>
            <p:nvPr/>
          </p:nvSpPr>
          <p:spPr bwMode="auto">
            <a:xfrm>
              <a:off x="6546851" y="1973263"/>
              <a:ext cx="122238" cy="20638"/>
            </a:xfrm>
            <a:custGeom>
              <a:avLst/>
              <a:gdLst>
                <a:gd name="T0" fmla="*/ 57 w 687"/>
                <a:gd name="T1" fmla="*/ 0 h 115"/>
                <a:gd name="T2" fmla="*/ 630 w 687"/>
                <a:gd name="T3" fmla="*/ 0 h 115"/>
                <a:gd name="T4" fmla="*/ 648 w 687"/>
                <a:gd name="T5" fmla="*/ 3 h 115"/>
                <a:gd name="T6" fmla="*/ 663 w 687"/>
                <a:gd name="T7" fmla="*/ 11 h 115"/>
                <a:gd name="T8" fmla="*/ 676 w 687"/>
                <a:gd name="T9" fmla="*/ 24 h 115"/>
                <a:gd name="T10" fmla="*/ 684 w 687"/>
                <a:gd name="T11" fmla="*/ 39 h 115"/>
                <a:gd name="T12" fmla="*/ 687 w 687"/>
                <a:gd name="T13" fmla="*/ 57 h 115"/>
                <a:gd name="T14" fmla="*/ 684 w 687"/>
                <a:gd name="T15" fmla="*/ 75 h 115"/>
                <a:gd name="T16" fmla="*/ 676 w 687"/>
                <a:gd name="T17" fmla="*/ 91 h 115"/>
                <a:gd name="T18" fmla="*/ 663 w 687"/>
                <a:gd name="T19" fmla="*/ 103 h 115"/>
                <a:gd name="T20" fmla="*/ 648 w 687"/>
                <a:gd name="T21" fmla="*/ 112 h 115"/>
                <a:gd name="T22" fmla="*/ 630 w 687"/>
                <a:gd name="T23" fmla="*/ 115 h 115"/>
                <a:gd name="T24" fmla="*/ 57 w 687"/>
                <a:gd name="T25" fmla="*/ 115 h 115"/>
                <a:gd name="T26" fmla="*/ 38 w 687"/>
                <a:gd name="T27" fmla="*/ 112 h 115"/>
                <a:gd name="T28" fmla="*/ 23 w 687"/>
                <a:gd name="T29" fmla="*/ 103 h 115"/>
                <a:gd name="T30" fmla="*/ 10 w 687"/>
                <a:gd name="T31" fmla="*/ 91 h 115"/>
                <a:gd name="T32" fmla="*/ 2 w 687"/>
                <a:gd name="T33" fmla="*/ 75 h 115"/>
                <a:gd name="T34" fmla="*/ 0 w 687"/>
                <a:gd name="T35" fmla="*/ 57 h 115"/>
                <a:gd name="T36" fmla="*/ 2 w 687"/>
                <a:gd name="T37" fmla="*/ 39 h 115"/>
                <a:gd name="T38" fmla="*/ 10 w 687"/>
                <a:gd name="T39" fmla="*/ 24 h 115"/>
                <a:gd name="T40" fmla="*/ 23 w 687"/>
                <a:gd name="T41" fmla="*/ 11 h 115"/>
                <a:gd name="T42" fmla="*/ 38 w 687"/>
                <a:gd name="T43" fmla="*/ 3 h 115"/>
                <a:gd name="T44" fmla="*/ 57 w 687"/>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7" h="115">
                  <a:moveTo>
                    <a:pt x="57" y="0"/>
                  </a:moveTo>
                  <a:lnTo>
                    <a:pt x="630" y="0"/>
                  </a:lnTo>
                  <a:lnTo>
                    <a:pt x="648" y="3"/>
                  </a:lnTo>
                  <a:lnTo>
                    <a:pt x="663" y="11"/>
                  </a:lnTo>
                  <a:lnTo>
                    <a:pt x="676" y="24"/>
                  </a:lnTo>
                  <a:lnTo>
                    <a:pt x="684" y="39"/>
                  </a:lnTo>
                  <a:lnTo>
                    <a:pt x="687" y="57"/>
                  </a:lnTo>
                  <a:lnTo>
                    <a:pt x="684" y="75"/>
                  </a:lnTo>
                  <a:lnTo>
                    <a:pt x="676" y="91"/>
                  </a:lnTo>
                  <a:lnTo>
                    <a:pt x="663" y="103"/>
                  </a:lnTo>
                  <a:lnTo>
                    <a:pt x="648" y="112"/>
                  </a:lnTo>
                  <a:lnTo>
                    <a:pt x="630" y="115"/>
                  </a:lnTo>
                  <a:lnTo>
                    <a:pt x="57" y="115"/>
                  </a:lnTo>
                  <a:lnTo>
                    <a:pt x="38" y="112"/>
                  </a:lnTo>
                  <a:lnTo>
                    <a:pt x="23" y="103"/>
                  </a:lnTo>
                  <a:lnTo>
                    <a:pt x="10" y="91"/>
                  </a:lnTo>
                  <a:lnTo>
                    <a:pt x="2" y="75"/>
                  </a:lnTo>
                  <a:lnTo>
                    <a:pt x="0" y="57"/>
                  </a:lnTo>
                  <a:lnTo>
                    <a:pt x="2" y="39"/>
                  </a:lnTo>
                  <a:lnTo>
                    <a:pt x="10" y="24"/>
                  </a:lnTo>
                  <a:lnTo>
                    <a:pt x="23" y="11"/>
                  </a:lnTo>
                  <a:lnTo>
                    <a:pt x="38" y="3"/>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0" name="Freeform 53"/>
            <p:cNvSpPr>
              <a:spLocks/>
            </p:cNvSpPr>
            <p:nvPr/>
          </p:nvSpPr>
          <p:spPr bwMode="auto">
            <a:xfrm>
              <a:off x="6496051" y="2044701"/>
              <a:ext cx="173038" cy="20638"/>
            </a:xfrm>
            <a:custGeom>
              <a:avLst/>
              <a:gdLst>
                <a:gd name="T0" fmla="*/ 57 w 974"/>
                <a:gd name="T1" fmla="*/ 0 h 115"/>
                <a:gd name="T2" fmla="*/ 917 w 974"/>
                <a:gd name="T3" fmla="*/ 0 h 115"/>
                <a:gd name="T4" fmla="*/ 935 w 974"/>
                <a:gd name="T5" fmla="*/ 3 h 115"/>
                <a:gd name="T6" fmla="*/ 950 w 974"/>
                <a:gd name="T7" fmla="*/ 11 h 115"/>
                <a:gd name="T8" fmla="*/ 963 w 974"/>
                <a:gd name="T9" fmla="*/ 23 h 115"/>
                <a:gd name="T10" fmla="*/ 971 w 974"/>
                <a:gd name="T11" fmla="*/ 40 h 115"/>
                <a:gd name="T12" fmla="*/ 974 w 974"/>
                <a:gd name="T13" fmla="*/ 57 h 115"/>
                <a:gd name="T14" fmla="*/ 971 w 974"/>
                <a:gd name="T15" fmla="*/ 75 h 115"/>
                <a:gd name="T16" fmla="*/ 963 w 974"/>
                <a:gd name="T17" fmla="*/ 91 h 115"/>
                <a:gd name="T18" fmla="*/ 950 w 974"/>
                <a:gd name="T19" fmla="*/ 103 h 115"/>
                <a:gd name="T20" fmla="*/ 935 w 974"/>
                <a:gd name="T21" fmla="*/ 112 h 115"/>
                <a:gd name="T22" fmla="*/ 917 w 974"/>
                <a:gd name="T23" fmla="*/ 115 h 115"/>
                <a:gd name="T24" fmla="*/ 57 w 974"/>
                <a:gd name="T25" fmla="*/ 115 h 115"/>
                <a:gd name="T26" fmla="*/ 39 w 974"/>
                <a:gd name="T27" fmla="*/ 112 h 115"/>
                <a:gd name="T28" fmla="*/ 23 w 974"/>
                <a:gd name="T29" fmla="*/ 103 h 115"/>
                <a:gd name="T30" fmla="*/ 11 w 974"/>
                <a:gd name="T31" fmla="*/ 91 h 115"/>
                <a:gd name="T32" fmla="*/ 2 w 974"/>
                <a:gd name="T33" fmla="*/ 75 h 115"/>
                <a:gd name="T34" fmla="*/ 0 w 974"/>
                <a:gd name="T35" fmla="*/ 57 h 115"/>
                <a:gd name="T36" fmla="*/ 2 w 974"/>
                <a:gd name="T37" fmla="*/ 40 h 115"/>
                <a:gd name="T38" fmla="*/ 11 w 974"/>
                <a:gd name="T39" fmla="*/ 23 h 115"/>
                <a:gd name="T40" fmla="*/ 23 w 974"/>
                <a:gd name="T41" fmla="*/ 11 h 115"/>
                <a:gd name="T42" fmla="*/ 39 w 974"/>
                <a:gd name="T43" fmla="*/ 3 h 115"/>
                <a:gd name="T44" fmla="*/ 57 w 974"/>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4" h="115">
                  <a:moveTo>
                    <a:pt x="57" y="0"/>
                  </a:moveTo>
                  <a:lnTo>
                    <a:pt x="917" y="0"/>
                  </a:lnTo>
                  <a:lnTo>
                    <a:pt x="935" y="3"/>
                  </a:lnTo>
                  <a:lnTo>
                    <a:pt x="950" y="11"/>
                  </a:lnTo>
                  <a:lnTo>
                    <a:pt x="963" y="23"/>
                  </a:lnTo>
                  <a:lnTo>
                    <a:pt x="971" y="40"/>
                  </a:lnTo>
                  <a:lnTo>
                    <a:pt x="974" y="57"/>
                  </a:lnTo>
                  <a:lnTo>
                    <a:pt x="971" y="75"/>
                  </a:lnTo>
                  <a:lnTo>
                    <a:pt x="963" y="91"/>
                  </a:lnTo>
                  <a:lnTo>
                    <a:pt x="950" y="103"/>
                  </a:lnTo>
                  <a:lnTo>
                    <a:pt x="935" y="112"/>
                  </a:lnTo>
                  <a:lnTo>
                    <a:pt x="917" y="115"/>
                  </a:lnTo>
                  <a:lnTo>
                    <a:pt x="57" y="115"/>
                  </a:lnTo>
                  <a:lnTo>
                    <a:pt x="39" y="112"/>
                  </a:lnTo>
                  <a:lnTo>
                    <a:pt x="23" y="103"/>
                  </a:lnTo>
                  <a:lnTo>
                    <a:pt x="11" y="91"/>
                  </a:lnTo>
                  <a:lnTo>
                    <a:pt x="2" y="75"/>
                  </a:lnTo>
                  <a:lnTo>
                    <a:pt x="0" y="57"/>
                  </a:lnTo>
                  <a:lnTo>
                    <a:pt x="2" y="40"/>
                  </a:lnTo>
                  <a:lnTo>
                    <a:pt x="11" y="23"/>
                  </a:lnTo>
                  <a:lnTo>
                    <a:pt x="23" y="11"/>
                  </a:lnTo>
                  <a:lnTo>
                    <a:pt x="39" y="3"/>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1" name="Freeform 54"/>
            <p:cNvSpPr>
              <a:spLocks/>
            </p:cNvSpPr>
            <p:nvPr/>
          </p:nvSpPr>
          <p:spPr bwMode="auto">
            <a:xfrm>
              <a:off x="6456363" y="2116138"/>
              <a:ext cx="212725" cy="20638"/>
            </a:xfrm>
            <a:custGeom>
              <a:avLst/>
              <a:gdLst>
                <a:gd name="T0" fmla="*/ 57 w 1203"/>
                <a:gd name="T1" fmla="*/ 0 h 115"/>
                <a:gd name="T2" fmla="*/ 1146 w 1203"/>
                <a:gd name="T3" fmla="*/ 0 h 115"/>
                <a:gd name="T4" fmla="*/ 1164 w 1203"/>
                <a:gd name="T5" fmla="*/ 3 h 115"/>
                <a:gd name="T6" fmla="*/ 1179 w 1203"/>
                <a:gd name="T7" fmla="*/ 12 h 115"/>
                <a:gd name="T8" fmla="*/ 1192 w 1203"/>
                <a:gd name="T9" fmla="*/ 24 h 115"/>
                <a:gd name="T10" fmla="*/ 1200 w 1203"/>
                <a:gd name="T11" fmla="*/ 40 h 115"/>
                <a:gd name="T12" fmla="*/ 1203 w 1203"/>
                <a:gd name="T13" fmla="*/ 58 h 115"/>
                <a:gd name="T14" fmla="*/ 1200 w 1203"/>
                <a:gd name="T15" fmla="*/ 75 h 115"/>
                <a:gd name="T16" fmla="*/ 1192 w 1203"/>
                <a:gd name="T17" fmla="*/ 92 h 115"/>
                <a:gd name="T18" fmla="*/ 1179 w 1203"/>
                <a:gd name="T19" fmla="*/ 104 h 115"/>
                <a:gd name="T20" fmla="*/ 1164 w 1203"/>
                <a:gd name="T21" fmla="*/ 112 h 115"/>
                <a:gd name="T22" fmla="*/ 1146 w 1203"/>
                <a:gd name="T23" fmla="*/ 115 h 115"/>
                <a:gd name="T24" fmla="*/ 57 w 1203"/>
                <a:gd name="T25" fmla="*/ 115 h 115"/>
                <a:gd name="T26" fmla="*/ 39 w 1203"/>
                <a:gd name="T27" fmla="*/ 112 h 115"/>
                <a:gd name="T28" fmla="*/ 23 w 1203"/>
                <a:gd name="T29" fmla="*/ 104 h 115"/>
                <a:gd name="T30" fmla="*/ 10 w 1203"/>
                <a:gd name="T31" fmla="*/ 92 h 115"/>
                <a:gd name="T32" fmla="*/ 3 w 1203"/>
                <a:gd name="T33" fmla="*/ 75 h 115"/>
                <a:gd name="T34" fmla="*/ 0 w 1203"/>
                <a:gd name="T35" fmla="*/ 58 h 115"/>
                <a:gd name="T36" fmla="*/ 3 w 1203"/>
                <a:gd name="T37" fmla="*/ 40 h 115"/>
                <a:gd name="T38" fmla="*/ 10 w 1203"/>
                <a:gd name="T39" fmla="*/ 24 h 115"/>
                <a:gd name="T40" fmla="*/ 23 w 1203"/>
                <a:gd name="T41" fmla="*/ 12 h 115"/>
                <a:gd name="T42" fmla="*/ 39 w 1203"/>
                <a:gd name="T43" fmla="*/ 3 h 115"/>
                <a:gd name="T44" fmla="*/ 57 w 1203"/>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3" h="115">
                  <a:moveTo>
                    <a:pt x="57" y="0"/>
                  </a:moveTo>
                  <a:lnTo>
                    <a:pt x="1146" y="0"/>
                  </a:lnTo>
                  <a:lnTo>
                    <a:pt x="1164" y="3"/>
                  </a:lnTo>
                  <a:lnTo>
                    <a:pt x="1179" y="12"/>
                  </a:lnTo>
                  <a:lnTo>
                    <a:pt x="1192" y="24"/>
                  </a:lnTo>
                  <a:lnTo>
                    <a:pt x="1200" y="40"/>
                  </a:lnTo>
                  <a:lnTo>
                    <a:pt x="1203" y="58"/>
                  </a:lnTo>
                  <a:lnTo>
                    <a:pt x="1200" y="75"/>
                  </a:lnTo>
                  <a:lnTo>
                    <a:pt x="1192" y="92"/>
                  </a:lnTo>
                  <a:lnTo>
                    <a:pt x="1179" y="104"/>
                  </a:lnTo>
                  <a:lnTo>
                    <a:pt x="1164" y="112"/>
                  </a:lnTo>
                  <a:lnTo>
                    <a:pt x="1146" y="115"/>
                  </a:lnTo>
                  <a:lnTo>
                    <a:pt x="57" y="115"/>
                  </a:lnTo>
                  <a:lnTo>
                    <a:pt x="39" y="112"/>
                  </a:lnTo>
                  <a:lnTo>
                    <a:pt x="23" y="104"/>
                  </a:lnTo>
                  <a:lnTo>
                    <a:pt x="10" y="92"/>
                  </a:lnTo>
                  <a:lnTo>
                    <a:pt x="3" y="75"/>
                  </a:lnTo>
                  <a:lnTo>
                    <a:pt x="0" y="58"/>
                  </a:lnTo>
                  <a:lnTo>
                    <a:pt x="3" y="40"/>
                  </a:lnTo>
                  <a:lnTo>
                    <a:pt x="10" y="24"/>
                  </a:lnTo>
                  <a:lnTo>
                    <a:pt x="23" y="12"/>
                  </a:lnTo>
                  <a:lnTo>
                    <a:pt x="39" y="3"/>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2" name="Freeform 55"/>
            <p:cNvSpPr>
              <a:spLocks/>
            </p:cNvSpPr>
            <p:nvPr/>
          </p:nvSpPr>
          <p:spPr bwMode="auto">
            <a:xfrm>
              <a:off x="6516688" y="2187576"/>
              <a:ext cx="152400" cy="20638"/>
            </a:xfrm>
            <a:custGeom>
              <a:avLst/>
              <a:gdLst>
                <a:gd name="T0" fmla="*/ 57 w 859"/>
                <a:gd name="T1" fmla="*/ 0 h 115"/>
                <a:gd name="T2" fmla="*/ 802 w 859"/>
                <a:gd name="T3" fmla="*/ 0 h 115"/>
                <a:gd name="T4" fmla="*/ 820 w 859"/>
                <a:gd name="T5" fmla="*/ 3 h 115"/>
                <a:gd name="T6" fmla="*/ 835 w 859"/>
                <a:gd name="T7" fmla="*/ 12 h 115"/>
                <a:gd name="T8" fmla="*/ 848 w 859"/>
                <a:gd name="T9" fmla="*/ 24 h 115"/>
                <a:gd name="T10" fmla="*/ 856 w 859"/>
                <a:gd name="T11" fmla="*/ 40 h 115"/>
                <a:gd name="T12" fmla="*/ 859 w 859"/>
                <a:gd name="T13" fmla="*/ 58 h 115"/>
                <a:gd name="T14" fmla="*/ 856 w 859"/>
                <a:gd name="T15" fmla="*/ 76 h 115"/>
                <a:gd name="T16" fmla="*/ 848 w 859"/>
                <a:gd name="T17" fmla="*/ 91 h 115"/>
                <a:gd name="T18" fmla="*/ 835 w 859"/>
                <a:gd name="T19" fmla="*/ 104 h 115"/>
                <a:gd name="T20" fmla="*/ 820 w 859"/>
                <a:gd name="T21" fmla="*/ 112 h 115"/>
                <a:gd name="T22" fmla="*/ 802 w 859"/>
                <a:gd name="T23" fmla="*/ 115 h 115"/>
                <a:gd name="T24" fmla="*/ 57 w 859"/>
                <a:gd name="T25" fmla="*/ 115 h 115"/>
                <a:gd name="T26" fmla="*/ 38 w 859"/>
                <a:gd name="T27" fmla="*/ 112 h 115"/>
                <a:gd name="T28" fmla="*/ 23 w 859"/>
                <a:gd name="T29" fmla="*/ 104 h 115"/>
                <a:gd name="T30" fmla="*/ 10 w 859"/>
                <a:gd name="T31" fmla="*/ 91 h 115"/>
                <a:gd name="T32" fmla="*/ 3 w 859"/>
                <a:gd name="T33" fmla="*/ 76 h 115"/>
                <a:gd name="T34" fmla="*/ 0 w 859"/>
                <a:gd name="T35" fmla="*/ 58 h 115"/>
                <a:gd name="T36" fmla="*/ 3 w 859"/>
                <a:gd name="T37" fmla="*/ 40 h 115"/>
                <a:gd name="T38" fmla="*/ 10 w 859"/>
                <a:gd name="T39" fmla="*/ 24 h 115"/>
                <a:gd name="T40" fmla="*/ 23 w 859"/>
                <a:gd name="T41" fmla="*/ 12 h 115"/>
                <a:gd name="T42" fmla="*/ 38 w 859"/>
                <a:gd name="T43" fmla="*/ 3 h 115"/>
                <a:gd name="T44" fmla="*/ 57 w 859"/>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9" h="115">
                  <a:moveTo>
                    <a:pt x="57" y="0"/>
                  </a:moveTo>
                  <a:lnTo>
                    <a:pt x="802" y="0"/>
                  </a:lnTo>
                  <a:lnTo>
                    <a:pt x="820" y="3"/>
                  </a:lnTo>
                  <a:lnTo>
                    <a:pt x="835" y="12"/>
                  </a:lnTo>
                  <a:lnTo>
                    <a:pt x="848" y="24"/>
                  </a:lnTo>
                  <a:lnTo>
                    <a:pt x="856" y="40"/>
                  </a:lnTo>
                  <a:lnTo>
                    <a:pt x="859" y="58"/>
                  </a:lnTo>
                  <a:lnTo>
                    <a:pt x="856" y="76"/>
                  </a:lnTo>
                  <a:lnTo>
                    <a:pt x="848" y="91"/>
                  </a:lnTo>
                  <a:lnTo>
                    <a:pt x="835" y="104"/>
                  </a:lnTo>
                  <a:lnTo>
                    <a:pt x="820" y="112"/>
                  </a:lnTo>
                  <a:lnTo>
                    <a:pt x="802" y="115"/>
                  </a:lnTo>
                  <a:lnTo>
                    <a:pt x="57" y="115"/>
                  </a:lnTo>
                  <a:lnTo>
                    <a:pt x="38" y="112"/>
                  </a:lnTo>
                  <a:lnTo>
                    <a:pt x="23" y="104"/>
                  </a:lnTo>
                  <a:lnTo>
                    <a:pt x="10" y="91"/>
                  </a:lnTo>
                  <a:lnTo>
                    <a:pt x="3" y="76"/>
                  </a:lnTo>
                  <a:lnTo>
                    <a:pt x="0" y="58"/>
                  </a:lnTo>
                  <a:lnTo>
                    <a:pt x="3" y="40"/>
                  </a:lnTo>
                  <a:lnTo>
                    <a:pt x="10" y="24"/>
                  </a:lnTo>
                  <a:lnTo>
                    <a:pt x="23" y="12"/>
                  </a:lnTo>
                  <a:lnTo>
                    <a:pt x="38" y="3"/>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3" name="Freeform 56"/>
            <p:cNvSpPr>
              <a:spLocks/>
            </p:cNvSpPr>
            <p:nvPr/>
          </p:nvSpPr>
          <p:spPr bwMode="auto">
            <a:xfrm>
              <a:off x="6577013" y="2259013"/>
              <a:ext cx="92075" cy="19050"/>
            </a:xfrm>
            <a:custGeom>
              <a:avLst/>
              <a:gdLst>
                <a:gd name="T0" fmla="*/ 57 w 515"/>
                <a:gd name="T1" fmla="*/ 0 h 116"/>
                <a:gd name="T2" fmla="*/ 458 w 515"/>
                <a:gd name="T3" fmla="*/ 0 h 116"/>
                <a:gd name="T4" fmla="*/ 476 w 515"/>
                <a:gd name="T5" fmla="*/ 4 h 116"/>
                <a:gd name="T6" fmla="*/ 491 w 515"/>
                <a:gd name="T7" fmla="*/ 12 h 116"/>
                <a:gd name="T8" fmla="*/ 504 w 515"/>
                <a:gd name="T9" fmla="*/ 24 h 116"/>
                <a:gd name="T10" fmla="*/ 512 w 515"/>
                <a:gd name="T11" fmla="*/ 40 h 116"/>
                <a:gd name="T12" fmla="*/ 515 w 515"/>
                <a:gd name="T13" fmla="*/ 58 h 116"/>
                <a:gd name="T14" fmla="*/ 512 w 515"/>
                <a:gd name="T15" fmla="*/ 76 h 116"/>
                <a:gd name="T16" fmla="*/ 504 w 515"/>
                <a:gd name="T17" fmla="*/ 92 h 116"/>
                <a:gd name="T18" fmla="*/ 491 w 515"/>
                <a:gd name="T19" fmla="*/ 104 h 116"/>
                <a:gd name="T20" fmla="*/ 476 w 515"/>
                <a:gd name="T21" fmla="*/ 112 h 116"/>
                <a:gd name="T22" fmla="*/ 458 w 515"/>
                <a:gd name="T23" fmla="*/ 116 h 116"/>
                <a:gd name="T24" fmla="*/ 57 w 515"/>
                <a:gd name="T25" fmla="*/ 116 h 116"/>
                <a:gd name="T26" fmla="*/ 38 w 515"/>
                <a:gd name="T27" fmla="*/ 112 h 116"/>
                <a:gd name="T28" fmla="*/ 22 w 515"/>
                <a:gd name="T29" fmla="*/ 104 h 116"/>
                <a:gd name="T30" fmla="*/ 10 w 515"/>
                <a:gd name="T31" fmla="*/ 92 h 116"/>
                <a:gd name="T32" fmla="*/ 3 w 515"/>
                <a:gd name="T33" fmla="*/ 76 h 116"/>
                <a:gd name="T34" fmla="*/ 0 w 515"/>
                <a:gd name="T35" fmla="*/ 58 h 116"/>
                <a:gd name="T36" fmla="*/ 3 w 515"/>
                <a:gd name="T37" fmla="*/ 40 h 116"/>
                <a:gd name="T38" fmla="*/ 10 w 515"/>
                <a:gd name="T39" fmla="*/ 24 h 116"/>
                <a:gd name="T40" fmla="*/ 22 w 515"/>
                <a:gd name="T41" fmla="*/ 12 h 116"/>
                <a:gd name="T42" fmla="*/ 38 w 515"/>
                <a:gd name="T43" fmla="*/ 4 h 116"/>
                <a:gd name="T44" fmla="*/ 57 w 515"/>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16">
                  <a:moveTo>
                    <a:pt x="57" y="0"/>
                  </a:moveTo>
                  <a:lnTo>
                    <a:pt x="458" y="0"/>
                  </a:lnTo>
                  <a:lnTo>
                    <a:pt x="476" y="4"/>
                  </a:lnTo>
                  <a:lnTo>
                    <a:pt x="491" y="12"/>
                  </a:lnTo>
                  <a:lnTo>
                    <a:pt x="504" y="24"/>
                  </a:lnTo>
                  <a:lnTo>
                    <a:pt x="512" y="40"/>
                  </a:lnTo>
                  <a:lnTo>
                    <a:pt x="515" y="58"/>
                  </a:lnTo>
                  <a:lnTo>
                    <a:pt x="512" y="76"/>
                  </a:lnTo>
                  <a:lnTo>
                    <a:pt x="504" y="92"/>
                  </a:lnTo>
                  <a:lnTo>
                    <a:pt x="491" y="104"/>
                  </a:lnTo>
                  <a:lnTo>
                    <a:pt x="476" y="112"/>
                  </a:lnTo>
                  <a:lnTo>
                    <a:pt x="458" y="116"/>
                  </a:lnTo>
                  <a:lnTo>
                    <a:pt x="57" y="116"/>
                  </a:lnTo>
                  <a:lnTo>
                    <a:pt x="38" y="112"/>
                  </a:lnTo>
                  <a:lnTo>
                    <a:pt x="22" y="104"/>
                  </a:lnTo>
                  <a:lnTo>
                    <a:pt x="10" y="92"/>
                  </a:lnTo>
                  <a:lnTo>
                    <a:pt x="3" y="76"/>
                  </a:lnTo>
                  <a:lnTo>
                    <a:pt x="0" y="58"/>
                  </a:lnTo>
                  <a:lnTo>
                    <a:pt x="3" y="40"/>
                  </a:lnTo>
                  <a:lnTo>
                    <a:pt x="10" y="24"/>
                  </a:lnTo>
                  <a:lnTo>
                    <a:pt x="22" y="12"/>
                  </a:lnTo>
                  <a:lnTo>
                    <a:pt x="38" y="4"/>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20334235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p:cTn id="7" dur="500" fill="hold"/>
                                        <p:tgtEl>
                                          <p:spTgt spid="85"/>
                                        </p:tgtEl>
                                        <p:attrNameLst>
                                          <p:attrName>ppt_w</p:attrName>
                                        </p:attrNameLst>
                                      </p:cBhvr>
                                      <p:tavLst>
                                        <p:tav tm="0">
                                          <p:val>
                                            <p:fltVal val="0"/>
                                          </p:val>
                                        </p:tav>
                                        <p:tav tm="100000">
                                          <p:val>
                                            <p:strVal val="#ppt_w"/>
                                          </p:val>
                                        </p:tav>
                                      </p:tavLst>
                                    </p:anim>
                                    <p:anim calcmode="lin" valueType="num">
                                      <p:cBhvr>
                                        <p:cTn id="8" dur="500" fill="hold"/>
                                        <p:tgtEl>
                                          <p:spTgt spid="85"/>
                                        </p:tgtEl>
                                        <p:attrNameLst>
                                          <p:attrName>ppt_h</p:attrName>
                                        </p:attrNameLst>
                                      </p:cBhvr>
                                      <p:tavLst>
                                        <p:tav tm="0">
                                          <p:val>
                                            <p:fltVal val="0"/>
                                          </p:val>
                                        </p:tav>
                                        <p:tav tm="100000">
                                          <p:val>
                                            <p:strVal val="#ppt_h"/>
                                          </p:val>
                                        </p:tav>
                                      </p:tavLst>
                                    </p:anim>
                                    <p:animEffect transition="in" filter="fade">
                                      <p:cBhvr>
                                        <p:cTn id="9" dur="500"/>
                                        <p:tgtEl>
                                          <p:spTgt spid="8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6"/>
                                        </p:tgtEl>
                                        <p:attrNameLst>
                                          <p:attrName>style.visibility</p:attrName>
                                        </p:attrNameLst>
                                      </p:cBhvr>
                                      <p:to>
                                        <p:strVal val="visible"/>
                                      </p:to>
                                    </p:set>
                                    <p:anim calcmode="lin" valueType="num">
                                      <p:cBhvr>
                                        <p:cTn id="13" dur="500" fill="hold"/>
                                        <p:tgtEl>
                                          <p:spTgt spid="86"/>
                                        </p:tgtEl>
                                        <p:attrNameLst>
                                          <p:attrName>ppt_w</p:attrName>
                                        </p:attrNameLst>
                                      </p:cBhvr>
                                      <p:tavLst>
                                        <p:tav tm="0">
                                          <p:val>
                                            <p:fltVal val="0"/>
                                          </p:val>
                                        </p:tav>
                                        <p:tav tm="100000">
                                          <p:val>
                                            <p:strVal val="#ppt_w"/>
                                          </p:val>
                                        </p:tav>
                                      </p:tavLst>
                                    </p:anim>
                                    <p:anim calcmode="lin" valueType="num">
                                      <p:cBhvr>
                                        <p:cTn id="14" dur="500" fill="hold"/>
                                        <p:tgtEl>
                                          <p:spTgt spid="86"/>
                                        </p:tgtEl>
                                        <p:attrNameLst>
                                          <p:attrName>ppt_h</p:attrName>
                                        </p:attrNameLst>
                                      </p:cBhvr>
                                      <p:tavLst>
                                        <p:tav tm="0">
                                          <p:val>
                                            <p:fltVal val="0"/>
                                          </p:val>
                                        </p:tav>
                                        <p:tav tm="100000">
                                          <p:val>
                                            <p:strVal val="#ppt_h"/>
                                          </p:val>
                                        </p:tav>
                                      </p:tavLst>
                                    </p:anim>
                                    <p:animEffect transition="in" filter="fade">
                                      <p:cBhvr>
                                        <p:cTn id="15" dur="500"/>
                                        <p:tgtEl>
                                          <p:spTgt spid="86"/>
                                        </p:tgtEl>
                                      </p:cBhvr>
                                    </p:animEffect>
                                  </p:childTnLst>
                                </p:cTn>
                              </p:par>
                              <p:par>
                                <p:cTn id="16" presetID="2" presetClass="entr" presetSubtype="8" accel="20000" decel="80000" fill="hold" grpId="0" nodeType="withEffect">
                                  <p:stCondLst>
                                    <p:cond delay="0"/>
                                  </p:stCondLst>
                                  <p:childTnLst>
                                    <p:set>
                                      <p:cBhvr>
                                        <p:cTn id="17" dur="1" fill="hold">
                                          <p:stCondLst>
                                            <p:cond delay="0"/>
                                          </p:stCondLst>
                                        </p:cTn>
                                        <p:tgtEl>
                                          <p:spTgt spid="76"/>
                                        </p:tgtEl>
                                        <p:attrNameLst>
                                          <p:attrName>style.visibility</p:attrName>
                                        </p:attrNameLst>
                                      </p:cBhvr>
                                      <p:to>
                                        <p:strVal val="visible"/>
                                      </p:to>
                                    </p:set>
                                    <p:anim calcmode="lin" valueType="num">
                                      <p:cBhvr additive="base">
                                        <p:cTn id="18" dur="500" fill="hold"/>
                                        <p:tgtEl>
                                          <p:spTgt spid="76"/>
                                        </p:tgtEl>
                                        <p:attrNameLst>
                                          <p:attrName>ppt_x</p:attrName>
                                        </p:attrNameLst>
                                      </p:cBhvr>
                                      <p:tavLst>
                                        <p:tav tm="0">
                                          <p:val>
                                            <p:strVal val="0-#ppt_w/2"/>
                                          </p:val>
                                        </p:tav>
                                        <p:tav tm="100000">
                                          <p:val>
                                            <p:strVal val="#ppt_x"/>
                                          </p:val>
                                        </p:tav>
                                      </p:tavLst>
                                    </p:anim>
                                    <p:anim calcmode="lin" valueType="num">
                                      <p:cBhvr additive="base">
                                        <p:cTn id="19" dur="500" fill="hold"/>
                                        <p:tgtEl>
                                          <p:spTgt spid="76"/>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77"/>
                                        </p:tgtEl>
                                        <p:attrNameLst>
                                          <p:attrName>style.visibility</p:attrName>
                                        </p:attrNameLst>
                                      </p:cBhvr>
                                      <p:to>
                                        <p:strVal val="visible"/>
                                      </p:to>
                                    </p:set>
                                    <p:anim calcmode="lin" valueType="num">
                                      <p:cBhvr>
                                        <p:cTn id="23" dur="500" fill="hold"/>
                                        <p:tgtEl>
                                          <p:spTgt spid="77"/>
                                        </p:tgtEl>
                                        <p:attrNameLst>
                                          <p:attrName>ppt_w</p:attrName>
                                        </p:attrNameLst>
                                      </p:cBhvr>
                                      <p:tavLst>
                                        <p:tav tm="0">
                                          <p:val>
                                            <p:fltVal val="0"/>
                                          </p:val>
                                        </p:tav>
                                        <p:tav tm="100000">
                                          <p:val>
                                            <p:strVal val="#ppt_w"/>
                                          </p:val>
                                        </p:tav>
                                      </p:tavLst>
                                    </p:anim>
                                    <p:anim calcmode="lin" valueType="num">
                                      <p:cBhvr>
                                        <p:cTn id="24" dur="500" fill="hold"/>
                                        <p:tgtEl>
                                          <p:spTgt spid="77"/>
                                        </p:tgtEl>
                                        <p:attrNameLst>
                                          <p:attrName>ppt_h</p:attrName>
                                        </p:attrNameLst>
                                      </p:cBhvr>
                                      <p:tavLst>
                                        <p:tav tm="0">
                                          <p:val>
                                            <p:fltVal val="0"/>
                                          </p:val>
                                        </p:tav>
                                        <p:tav tm="100000">
                                          <p:val>
                                            <p:strVal val="#ppt_h"/>
                                          </p:val>
                                        </p:tav>
                                      </p:tavLst>
                                    </p:anim>
                                    <p:animEffect transition="in" filter="fade">
                                      <p:cBhvr>
                                        <p:cTn id="25" dur="500"/>
                                        <p:tgtEl>
                                          <p:spTgt spid="77"/>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78"/>
                                        </p:tgtEl>
                                        <p:attrNameLst>
                                          <p:attrName>style.visibility</p:attrName>
                                        </p:attrNameLst>
                                      </p:cBhvr>
                                      <p:to>
                                        <p:strVal val="visible"/>
                                      </p:to>
                                    </p:set>
                                    <p:anim calcmode="lin" valueType="num">
                                      <p:cBhvr>
                                        <p:cTn id="29" dur="500" fill="hold"/>
                                        <p:tgtEl>
                                          <p:spTgt spid="78"/>
                                        </p:tgtEl>
                                        <p:attrNameLst>
                                          <p:attrName>ppt_w</p:attrName>
                                        </p:attrNameLst>
                                      </p:cBhvr>
                                      <p:tavLst>
                                        <p:tav tm="0">
                                          <p:val>
                                            <p:fltVal val="0"/>
                                          </p:val>
                                        </p:tav>
                                        <p:tav tm="100000">
                                          <p:val>
                                            <p:strVal val="#ppt_w"/>
                                          </p:val>
                                        </p:tav>
                                      </p:tavLst>
                                    </p:anim>
                                    <p:anim calcmode="lin" valueType="num">
                                      <p:cBhvr>
                                        <p:cTn id="30" dur="500" fill="hold"/>
                                        <p:tgtEl>
                                          <p:spTgt spid="78"/>
                                        </p:tgtEl>
                                        <p:attrNameLst>
                                          <p:attrName>ppt_h</p:attrName>
                                        </p:attrNameLst>
                                      </p:cBhvr>
                                      <p:tavLst>
                                        <p:tav tm="0">
                                          <p:val>
                                            <p:fltVal val="0"/>
                                          </p:val>
                                        </p:tav>
                                        <p:tav tm="100000">
                                          <p:val>
                                            <p:strVal val="#ppt_h"/>
                                          </p:val>
                                        </p:tav>
                                      </p:tavLst>
                                    </p:anim>
                                    <p:animEffect transition="in" filter="fade">
                                      <p:cBhvr>
                                        <p:cTn id="31" dur="500"/>
                                        <p:tgtEl>
                                          <p:spTgt spid="78"/>
                                        </p:tgtEl>
                                      </p:cBhvr>
                                    </p:animEffect>
                                  </p:childTnLst>
                                </p:cTn>
                              </p:par>
                              <p:par>
                                <p:cTn id="32" presetID="2" presetClass="entr" presetSubtype="8" accel="20000" decel="80000" fill="hold" grpId="0" nodeType="withEffect">
                                  <p:stCondLst>
                                    <p:cond delay="0"/>
                                  </p:stCondLst>
                                  <p:childTnLst>
                                    <p:set>
                                      <p:cBhvr>
                                        <p:cTn id="33" dur="1" fill="hold">
                                          <p:stCondLst>
                                            <p:cond delay="0"/>
                                          </p:stCondLst>
                                        </p:cTn>
                                        <p:tgtEl>
                                          <p:spTgt spid="91"/>
                                        </p:tgtEl>
                                        <p:attrNameLst>
                                          <p:attrName>style.visibility</p:attrName>
                                        </p:attrNameLst>
                                      </p:cBhvr>
                                      <p:to>
                                        <p:strVal val="visible"/>
                                      </p:to>
                                    </p:set>
                                    <p:anim calcmode="lin" valueType="num">
                                      <p:cBhvr additive="base">
                                        <p:cTn id="34" dur="500" fill="hold"/>
                                        <p:tgtEl>
                                          <p:spTgt spid="91"/>
                                        </p:tgtEl>
                                        <p:attrNameLst>
                                          <p:attrName>ppt_x</p:attrName>
                                        </p:attrNameLst>
                                      </p:cBhvr>
                                      <p:tavLst>
                                        <p:tav tm="0">
                                          <p:val>
                                            <p:strVal val="0-#ppt_w/2"/>
                                          </p:val>
                                        </p:tav>
                                        <p:tav tm="100000">
                                          <p:val>
                                            <p:strVal val="#ppt_x"/>
                                          </p:val>
                                        </p:tav>
                                      </p:tavLst>
                                    </p:anim>
                                    <p:anim calcmode="lin" valueType="num">
                                      <p:cBhvr additive="base">
                                        <p:cTn id="35" dur="500" fill="hold"/>
                                        <p:tgtEl>
                                          <p:spTgt spid="91"/>
                                        </p:tgtEl>
                                        <p:attrNameLst>
                                          <p:attrName>ppt_y</p:attrName>
                                        </p:attrNameLst>
                                      </p:cBhvr>
                                      <p:tavLst>
                                        <p:tav tm="0">
                                          <p:val>
                                            <p:strVal val="#ppt_y"/>
                                          </p:val>
                                        </p:tav>
                                        <p:tav tm="100000">
                                          <p:val>
                                            <p:strVal val="#ppt_y"/>
                                          </p:val>
                                        </p:tav>
                                      </p:tavLst>
                                    </p:anim>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89"/>
                                        </p:tgtEl>
                                        <p:attrNameLst>
                                          <p:attrName>style.visibility</p:attrName>
                                        </p:attrNameLst>
                                      </p:cBhvr>
                                      <p:to>
                                        <p:strVal val="visible"/>
                                      </p:to>
                                    </p:set>
                                    <p:anim calcmode="lin" valueType="num">
                                      <p:cBhvr>
                                        <p:cTn id="39" dur="500" fill="hold"/>
                                        <p:tgtEl>
                                          <p:spTgt spid="89"/>
                                        </p:tgtEl>
                                        <p:attrNameLst>
                                          <p:attrName>ppt_w</p:attrName>
                                        </p:attrNameLst>
                                      </p:cBhvr>
                                      <p:tavLst>
                                        <p:tav tm="0">
                                          <p:val>
                                            <p:fltVal val="0"/>
                                          </p:val>
                                        </p:tav>
                                        <p:tav tm="100000">
                                          <p:val>
                                            <p:strVal val="#ppt_w"/>
                                          </p:val>
                                        </p:tav>
                                      </p:tavLst>
                                    </p:anim>
                                    <p:anim calcmode="lin" valueType="num">
                                      <p:cBhvr>
                                        <p:cTn id="40" dur="500" fill="hold"/>
                                        <p:tgtEl>
                                          <p:spTgt spid="89"/>
                                        </p:tgtEl>
                                        <p:attrNameLst>
                                          <p:attrName>ppt_h</p:attrName>
                                        </p:attrNameLst>
                                      </p:cBhvr>
                                      <p:tavLst>
                                        <p:tav tm="0">
                                          <p:val>
                                            <p:fltVal val="0"/>
                                          </p:val>
                                        </p:tav>
                                        <p:tav tm="100000">
                                          <p:val>
                                            <p:strVal val="#ppt_h"/>
                                          </p:val>
                                        </p:tav>
                                      </p:tavLst>
                                    </p:anim>
                                    <p:animEffect transition="in" filter="fade">
                                      <p:cBhvr>
                                        <p:cTn id="41" dur="500"/>
                                        <p:tgtEl>
                                          <p:spTgt spid="89"/>
                                        </p:tgtEl>
                                      </p:cBhvr>
                                    </p:animEffect>
                                  </p:childTnLst>
                                </p:cTn>
                              </p:par>
                            </p:childTnLst>
                          </p:cTn>
                        </p:par>
                        <p:par>
                          <p:cTn id="42" fill="hold">
                            <p:stCondLst>
                              <p:cond delay="2500"/>
                            </p:stCondLst>
                            <p:childTnLst>
                              <p:par>
                                <p:cTn id="43" presetID="53" presetClass="entr" presetSubtype="16" fill="hold" grpId="0" nodeType="afterEffect">
                                  <p:stCondLst>
                                    <p:cond delay="0"/>
                                  </p:stCondLst>
                                  <p:childTnLst>
                                    <p:set>
                                      <p:cBhvr>
                                        <p:cTn id="44" dur="1" fill="hold">
                                          <p:stCondLst>
                                            <p:cond delay="0"/>
                                          </p:stCondLst>
                                        </p:cTn>
                                        <p:tgtEl>
                                          <p:spTgt spid="90"/>
                                        </p:tgtEl>
                                        <p:attrNameLst>
                                          <p:attrName>style.visibility</p:attrName>
                                        </p:attrNameLst>
                                      </p:cBhvr>
                                      <p:to>
                                        <p:strVal val="visible"/>
                                      </p:to>
                                    </p:set>
                                    <p:anim calcmode="lin" valueType="num">
                                      <p:cBhvr>
                                        <p:cTn id="45" dur="500" fill="hold"/>
                                        <p:tgtEl>
                                          <p:spTgt spid="90"/>
                                        </p:tgtEl>
                                        <p:attrNameLst>
                                          <p:attrName>ppt_w</p:attrName>
                                        </p:attrNameLst>
                                      </p:cBhvr>
                                      <p:tavLst>
                                        <p:tav tm="0">
                                          <p:val>
                                            <p:fltVal val="0"/>
                                          </p:val>
                                        </p:tav>
                                        <p:tav tm="100000">
                                          <p:val>
                                            <p:strVal val="#ppt_w"/>
                                          </p:val>
                                        </p:tav>
                                      </p:tavLst>
                                    </p:anim>
                                    <p:anim calcmode="lin" valueType="num">
                                      <p:cBhvr>
                                        <p:cTn id="46" dur="500" fill="hold"/>
                                        <p:tgtEl>
                                          <p:spTgt spid="90"/>
                                        </p:tgtEl>
                                        <p:attrNameLst>
                                          <p:attrName>ppt_h</p:attrName>
                                        </p:attrNameLst>
                                      </p:cBhvr>
                                      <p:tavLst>
                                        <p:tav tm="0">
                                          <p:val>
                                            <p:fltVal val="0"/>
                                          </p:val>
                                        </p:tav>
                                        <p:tav tm="100000">
                                          <p:val>
                                            <p:strVal val="#ppt_h"/>
                                          </p:val>
                                        </p:tav>
                                      </p:tavLst>
                                    </p:anim>
                                    <p:animEffect transition="in" filter="fade">
                                      <p:cBhvr>
                                        <p:cTn id="47" dur="500"/>
                                        <p:tgtEl>
                                          <p:spTgt spid="90"/>
                                        </p:tgtEl>
                                      </p:cBhvr>
                                    </p:animEffect>
                                  </p:childTnLst>
                                </p:cTn>
                              </p:par>
                              <p:par>
                                <p:cTn id="48" presetID="2" presetClass="entr" presetSubtype="8" accel="20000" decel="80000" fill="hold" grpId="0" nodeType="withEffect">
                                  <p:stCondLst>
                                    <p:cond delay="0"/>
                                  </p:stCondLst>
                                  <p:childTnLst>
                                    <p:set>
                                      <p:cBhvr>
                                        <p:cTn id="49" dur="1" fill="hold">
                                          <p:stCondLst>
                                            <p:cond delay="0"/>
                                          </p:stCondLst>
                                        </p:cTn>
                                        <p:tgtEl>
                                          <p:spTgt spid="92"/>
                                        </p:tgtEl>
                                        <p:attrNameLst>
                                          <p:attrName>style.visibility</p:attrName>
                                        </p:attrNameLst>
                                      </p:cBhvr>
                                      <p:to>
                                        <p:strVal val="visible"/>
                                      </p:to>
                                    </p:set>
                                    <p:anim calcmode="lin" valueType="num">
                                      <p:cBhvr additive="base">
                                        <p:cTn id="50" dur="500" fill="hold"/>
                                        <p:tgtEl>
                                          <p:spTgt spid="92"/>
                                        </p:tgtEl>
                                        <p:attrNameLst>
                                          <p:attrName>ppt_x</p:attrName>
                                        </p:attrNameLst>
                                      </p:cBhvr>
                                      <p:tavLst>
                                        <p:tav tm="0">
                                          <p:val>
                                            <p:strVal val="0-#ppt_w/2"/>
                                          </p:val>
                                        </p:tav>
                                        <p:tav tm="100000">
                                          <p:val>
                                            <p:strVal val="#ppt_x"/>
                                          </p:val>
                                        </p:tav>
                                      </p:tavLst>
                                    </p:anim>
                                    <p:anim calcmode="lin" valueType="num">
                                      <p:cBhvr additive="base">
                                        <p:cTn id="51" dur="500" fill="hold"/>
                                        <p:tgtEl>
                                          <p:spTgt spid="92"/>
                                        </p:tgtEl>
                                        <p:attrNameLst>
                                          <p:attrName>ppt_y</p:attrName>
                                        </p:attrNameLst>
                                      </p:cBhvr>
                                      <p:tavLst>
                                        <p:tav tm="0">
                                          <p:val>
                                            <p:strVal val="#ppt_y"/>
                                          </p:val>
                                        </p:tav>
                                        <p:tav tm="100000">
                                          <p:val>
                                            <p:strVal val="#ppt_y"/>
                                          </p:val>
                                        </p:tav>
                                      </p:tavLst>
                                    </p:anim>
                                  </p:childTnLst>
                                </p:cTn>
                              </p:par>
                            </p:childTnLst>
                          </p:cTn>
                        </p:par>
                        <p:par>
                          <p:cTn id="52" fill="hold">
                            <p:stCondLst>
                              <p:cond delay="3000"/>
                            </p:stCondLst>
                            <p:childTnLst>
                              <p:par>
                                <p:cTn id="53" presetID="53" presetClass="entr" presetSubtype="16" fill="hold" grpId="0" nodeType="afterEffect">
                                  <p:stCondLst>
                                    <p:cond delay="0"/>
                                  </p:stCondLst>
                                  <p:childTnLst>
                                    <p:set>
                                      <p:cBhvr>
                                        <p:cTn id="54" dur="1" fill="hold">
                                          <p:stCondLst>
                                            <p:cond delay="0"/>
                                          </p:stCondLst>
                                        </p:cTn>
                                        <p:tgtEl>
                                          <p:spTgt spid="96"/>
                                        </p:tgtEl>
                                        <p:attrNameLst>
                                          <p:attrName>style.visibility</p:attrName>
                                        </p:attrNameLst>
                                      </p:cBhvr>
                                      <p:to>
                                        <p:strVal val="visible"/>
                                      </p:to>
                                    </p:set>
                                    <p:anim calcmode="lin" valueType="num">
                                      <p:cBhvr>
                                        <p:cTn id="55" dur="500" fill="hold"/>
                                        <p:tgtEl>
                                          <p:spTgt spid="96"/>
                                        </p:tgtEl>
                                        <p:attrNameLst>
                                          <p:attrName>ppt_w</p:attrName>
                                        </p:attrNameLst>
                                      </p:cBhvr>
                                      <p:tavLst>
                                        <p:tav tm="0">
                                          <p:val>
                                            <p:fltVal val="0"/>
                                          </p:val>
                                        </p:tav>
                                        <p:tav tm="100000">
                                          <p:val>
                                            <p:strVal val="#ppt_w"/>
                                          </p:val>
                                        </p:tav>
                                      </p:tavLst>
                                    </p:anim>
                                    <p:anim calcmode="lin" valueType="num">
                                      <p:cBhvr>
                                        <p:cTn id="56" dur="500" fill="hold"/>
                                        <p:tgtEl>
                                          <p:spTgt spid="96"/>
                                        </p:tgtEl>
                                        <p:attrNameLst>
                                          <p:attrName>ppt_h</p:attrName>
                                        </p:attrNameLst>
                                      </p:cBhvr>
                                      <p:tavLst>
                                        <p:tav tm="0">
                                          <p:val>
                                            <p:fltVal val="0"/>
                                          </p:val>
                                        </p:tav>
                                        <p:tav tm="100000">
                                          <p:val>
                                            <p:strVal val="#ppt_h"/>
                                          </p:val>
                                        </p:tav>
                                      </p:tavLst>
                                    </p:anim>
                                    <p:animEffect transition="in" filter="fade">
                                      <p:cBhvr>
                                        <p:cTn id="57" dur="500"/>
                                        <p:tgtEl>
                                          <p:spTgt spid="96"/>
                                        </p:tgtEl>
                                      </p:cBhvr>
                                    </p:animEffect>
                                  </p:childTnLst>
                                </p:cTn>
                              </p:par>
                            </p:childTnLst>
                          </p:cTn>
                        </p:par>
                        <p:par>
                          <p:cTn id="58" fill="hold">
                            <p:stCondLst>
                              <p:cond delay="3500"/>
                            </p:stCondLst>
                            <p:childTnLst>
                              <p:par>
                                <p:cTn id="59" presetID="53" presetClass="entr" presetSubtype="16" fill="hold" nodeType="afterEffect">
                                  <p:stCondLst>
                                    <p:cond delay="0"/>
                                  </p:stCondLst>
                                  <p:childTnLst>
                                    <p:set>
                                      <p:cBhvr>
                                        <p:cTn id="60" dur="1" fill="hold">
                                          <p:stCondLst>
                                            <p:cond delay="0"/>
                                          </p:stCondLst>
                                        </p:cTn>
                                        <p:tgtEl>
                                          <p:spTgt spid="97"/>
                                        </p:tgtEl>
                                        <p:attrNameLst>
                                          <p:attrName>style.visibility</p:attrName>
                                        </p:attrNameLst>
                                      </p:cBhvr>
                                      <p:to>
                                        <p:strVal val="visible"/>
                                      </p:to>
                                    </p:set>
                                    <p:anim calcmode="lin" valueType="num">
                                      <p:cBhvr>
                                        <p:cTn id="61" dur="500" fill="hold"/>
                                        <p:tgtEl>
                                          <p:spTgt spid="97"/>
                                        </p:tgtEl>
                                        <p:attrNameLst>
                                          <p:attrName>ppt_w</p:attrName>
                                        </p:attrNameLst>
                                      </p:cBhvr>
                                      <p:tavLst>
                                        <p:tav tm="0">
                                          <p:val>
                                            <p:fltVal val="0"/>
                                          </p:val>
                                        </p:tav>
                                        <p:tav tm="100000">
                                          <p:val>
                                            <p:strVal val="#ppt_w"/>
                                          </p:val>
                                        </p:tav>
                                      </p:tavLst>
                                    </p:anim>
                                    <p:anim calcmode="lin" valueType="num">
                                      <p:cBhvr>
                                        <p:cTn id="62" dur="500" fill="hold"/>
                                        <p:tgtEl>
                                          <p:spTgt spid="97"/>
                                        </p:tgtEl>
                                        <p:attrNameLst>
                                          <p:attrName>ppt_h</p:attrName>
                                        </p:attrNameLst>
                                      </p:cBhvr>
                                      <p:tavLst>
                                        <p:tav tm="0">
                                          <p:val>
                                            <p:fltVal val="0"/>
                                          </p:val>
                                        </p:tav>
                                        <p:tav tm="100000">
                                          <p:val>
                                            <p:strVal val="#ppt_h"/>
                                          </p:val>
                                        </p:tav>
                                      </p:tavLst>
                                    </p:anim>
                                    <p:animEffect transition="in" filter="fade">
                                      <p:cBhvr>
                                        <p:cTn id="63" dur="500"/>
                                        <p:tgtEl>
                                          <p:spTgt spid="97"/>
                                        </p:tgtEl>
                                      </p:cBhvr>
                                    </p:animEffect>
                                  </p:childTnLst>
                                </p:cTn>
                              </p:par>
                              <p:par>
                                <p:cTn id="64" presetID="2" presetClass="entr" presetSubtype="2" accel="20000" decel="80000" fill="hold" grpId="0" nodeType="withEffect">
                                  <p:stCondLst>
                                    <p:cond delay="0"/>
                                  </p:stCondLst>
                                  <p:childTnLst>
                                    <p:set>
                                      <p:cBhvr>
                                        <p:cTn id="65" dur="1" fill="hold">
                                          <p:stCondLst>
                                            <p:cond delay="0"/>
                                          </p:stCondLst>
                                        </p:cTn>
                                        <p:tgtEl>
                                          <p:spTgt spid="93"/>
                                        </p:tgtEl>
                                        <p:attrNameLst>
                                          <p:attrName>style.visibility</p:attrName>
                                        </p:attrNameLst>
                                      </p:cBhvr>
                                      <p:to>
                                        <p:strVal val="visible"/>
                                      </p:to>
                                    </p:set>
                                    <p:anim calcmode="lin" valueType="num">
                                      <p:cBhvr additive="base">
                                        <p:cTn id="66" dur="500" fill="hold"/>
                                        <p:tgtEl>
                                          <p:spTgt spid="93"/>
                                        </p:tgtEl>
                                        <p:attrNameLst>
                                          <p:attrName>ppt_x</p:attrName>
                                        </p:attrNameLst>
                                      </p:cBhvr>
                                      <p:tavLst>
                                        <p:tav tm="0">
                                          <p:val>
                                            <p:strVal val="1+#ppt_w/2"/>
                                          </p:val>
                                        </p:tav>
                                        <p:tav tm="100000">
                                          <p:val>
                                            <p:strVal val="#ppt_x"/>
                                          </p:val>
                                        </p:tav>
                                      </p:tavLst>
                                    </p:anim>
                                    <p:anim calcmode="lin" valueType="num">
                                      <p:cBhvr additive="base">
                                        <p:cTn id="67" dur="500" fill="hold"/>
                                        <p:tgtEl>
                                          <p:spTgt spid="93"/>
                                        </p:tgtEl>
                                        <p:attrNameLst>
                                          <p:attrName>ppt_y</p:attrName>
                                        </p:attrNameLst>
                                      </p:cBhvr>
                                      <p:tavLst>
                                        <p:tav tm="0">
                                          <p:val>
                                            <p:strVal val="#ppt_y"/>
                                          </p:val>
                                        </p:tav>
                                        <p:tav tm="100000">
                                          <p:val>
                                            <p:strVal val="#ppt_y"/>
                                          </p:val>
                                        </p:tav>
                                      </p:tavLst>
                                    </p:anim>
                                  </p:childTnLst>
                                </p:cTn>
                              </p:par>
                            </p:childTnLst>
                          </p:cTn>
                        </p:par>
                        <p:par>
                          <p:cTn id="68" fill="hold">
                            <p:stCondLst>
                              <p:cond delay="4000"/>
                            </p:stCondLst>
                            <p:childTnLst>
                              <p:par>
                                <p:cTn id="69" presetID="53" presetClass="entr" presetSubtype="16" fill="hold" grpId="0" nodeType="afterEffect">
                                  <p:stCondLst>
                                    <p:cond delay="0"/>
                                  </p:stCondLst>
                                  <p:childTnLst>
                                    <p:set>
                                      <p:cBhvr>
                                        <p:cTn id="70" dur="1" fill="hold">
                                          <p:stCondLst>
                                            <p:cond delay="0"/>
                                          </p:stCondLst>
                                        </p:cTn>
                                        <p:tgtEl>
                                          <p:spTgt spid="100"/>
                                        </p:tgtEl>
                                        <p:attrNameLst>
                                          <p:attrName>style.visibility</p:attrName>
                                        </p:attrNameLst>
                                      </p:cBhvr>
                                      <p:to>
                                        <p:strVal val="visible"/>
                                      </p:to>
                                    </p:set>
                                    <p:anim calcmode="lin" valueType="num">
                                      <p:cBhvr>
                                        <p:cTn id="71" dur="500" fill="hold"/>
                                        <p:tgtEl>
                                          <p:spTgt spid="100"/>
                                        </p:tgtEl>
                                        <p:attrNameLst>
                                          <p:attrName>ppt_w</p:attrName>
                                        </p:attrNameLst>
                                      </p:cBhvr>
                                      <p:tavLst>
                                        <p:tav tm="0">
                                          <p:val>
                                            <p:fltVal val="0"/>
                                          </p:val>
                                        </p:tav>
                                        <p:tav tm="100000">
                                          <p:val>
                                            <p:strVal val="#ppt_w"/>
                                          </p:val>
                                        </p:tav>
                                      </p:tavLst>
                                    </p:anim>
                                    <p:anim calcmode="lin" valueType="num">
                                      <p:cBhvr>
                                        <p:cTn id="72" dur="500" fill="hold"/>
                                        <p:tgtEl>
                                          <p:spTgt spid="100"/>
                                        </p:tgtEl>
                                        <p:attrNameLst>
                                          <p:attrName>ppt_h</p:attrName>
                                        </p:attrNameLst>
                                      </p:cBhvr>
                                      <p:tavLst>
                                        <p:tav tm="0">
                                          <p:val>
                                            <p:fltVal val="0"/>
                                          </p:val>
                                        </p:tav>
                                        <p:tav tm="100000">
                                          <p:val>
                                            <p:strVal val="#ppt_h"/>
                                          </p:val>
                                        </p:tav>
                                      </p:tavLst>
                                    </p:anim>
                                    <p:animEffect transition="in" filter="fade">
                                      <p:cBhvr>
                                        <p:cTn id="73" dur="500"/>
                                        <p:tgtEl>
                                          <p:spTgt spid="100"/>
                                        </p:tgtEl>
                                      </p:cBhvr>
                                    </p:animEffect>
                                  </p:childTnLst>
                                </p:cTn>
                              </p:par>
                            </p:childTnLst>
                          </p:cTn>
                        </p:par>
                        <p:par>
                          <p:cTn id="74" fill="hold">
                            <p:stCondLst>
                              <p:cond delay="4500"/>
                            </p:stCondLst>
                            <p:childTnLst>
                              <p:par>
                                <p:cTn id="75" presetID="53" presetClass="entr" presetSubtype="16" fill="hold" nodeType="afterEffect">
                                  <p:stCondLst>
                                    <p:cond delay="0"/>
                                  </p:stCondLst>
                                  <p:childTnLst>
                                    <p:set>
                                      <p:cBhvr>
                                        <p:cTn id="76" dur="1" fill="hold">
                                          <p:stCondLst>
                                            <p:cond delay="0"/>
                                          </p:stCondLst>
                                        </p:cTn>
                                        <p:tgtEl>
                                          <p:spTgt spid="101"/>
                                        </p:tgtEl>
                                        <p:attrNameLst>
                                          <p:attrName>style.visibility</p:attrName>
                                        </p:attrNameLst>
                                      </p:cBhvr>
                                      <p:to>
                                        <p:strVal val="visible"/>
                                      </p:to>
                                    </p:set>
                                    <p:anim calcmode="lin" valueType="num">
                                      <p:cBhvr>
                                        <p:cTn id="77" dur="500" fill="hold"/>
                                        <p:tgtEl>
                                          <p:spTgt spid="101"/>
                                        </p:tgtEl>
                                        <p:attrNameLst>
                                          <p:attrName>ppt_w</p:attrName>
                                        </p:attrNameLst>
                                      </p:cBhvr>
                                      <p:tavLst>
                                        <p:tav tm="0">
                                          <p:val>
                                            <p:fltVal val="0"/>
                                          </p:val>
                                        </p:tav>
                                        <p:tav tm="100000">
                                          <p:val>
                                            <p:strVal val="#ppt_w"/>
                                          </p:val>
                                        </p:tav>
                                      </p:tavLst>
                                    </p:anim>
                                    <p:anim calcmode="lin" valueType="num">
                                      <p:cBhvr>
                                        <p:cTn id="78" dur="500" fill="hold"/>
                                        <p:tgtEl>
                                          <p:spTgt spid="101"/>
                                        </p:tgtEl>
                                        <p:attrNameLst>
                                          <p:attrName>ppt_h</p:attrName>
                                        </p:attrNameLst>
                                      </p:cBhvr>
                                      <p:tavLst>
                                        <p:tav tm="0">
                                          <p:val>
                                            <p:fltVal val="0"/>
                                          </p:val>
                                        </p:tav>
                                        <p:tav tm="100000">
                                          <p:val>
                                            <p:strVal val="#ppt_h"/>
                                          </p:val>
                                        </p:tav>
                                      </p:tavLst>
                                    </p:anim>
                                    <p:animEffect transition="in" filter="fade">
                                      <p:cBhvr>
                                        <p:cTn id="79" dur="500"/>
                                        <p:tgtEl>
                                          <p:spTgt spid="101"/>
                                        </p:tgtEl>
                                      </p:cBhvr>
                                    </p:animEffect>
                                  </p:childTnLst>
                                </p:cTn>
                              </p:par>
                              <p:par>
                                <p:cTn id="80" presetID="2" presetClass="entr" presetSubtype="2" accel="20000" decel="80000" fill="hold" grpId="0" nodeType="withEffect">
                                  <p:stCondLst>
                                    <p:cond delay="0"/>
                                  </p:stCondLst>
                                  <p:childTnLst>
                                    <p:set>
                                      <p:cBhvr>
                                        <p:cTn id="81" dur="1" fill="hold">
                                          <p:stCondLst>
                                            <p:cond delay="0"/>
                                          </p:stCondLst>
                                        </p:cTn>
                                        <p:tgtEl>
                                          <p:spTgt spid="94"/>
                                        </p:tgtEl>
                                        <p:attrNameLst>
                                          <p:attrName>style.visibility</p:attrName>
                                        </p:attrNameLst>
                                      </p:cBhvr>
                                      <p:to>
                                        <p:strVal val="visible"/>
                                      </p:to>
                                    </p:set>
                                    <p:anim calcmode="lin" valueType="num">
                                      <p:cBhvr additive="base">
                                        <p:cTn id="82" dur="500" fill="hold"/>
                                        <p:tgtEl>
                                          <p:spTgt spid="94"/>
                                        </p:tgtEl>
                                        <p:attrNameLst>
                                          <p:attrName>ppt_x</p:attrName>
                                        </p:attrNameLst>
                                      </p:cBhvr>
                                      <p:tavLst>
                                        <p:tav tm="0">
                                          <p:val>
                                            <p:strVal val="1+#ppt_w/2"/>
                                          </p:val>
                                        </p:tav>
                                        <p:tav tm="100000">
                                          <p:val>
                                            <p:strVal val="#ppt_x"/>
                                          </p:val>
                                        </p:tav>
                                      </p:tavLst>
                                    </p:anim>
                                    <p:anim calcmode="lin" valueType="num">
                                      <p:cBhvr additive="base">
                                        <p:cTn id="83" dur="500" fill="hold"/>
                                        <p:tgtEl>
                                          <p:spTgt spid="94"/>
                                        </p:tgtEl>
                                        <p:attrNameLst>
                                          <p:attrName>ppt_y</p:attrName>
                                        </p:attrNameLst>
                                      </p:cBhvr>
                                      <p:tavLst>
                                        <p:tav tm="0">
                                          <p:val>
                                            <p:strVal val="#ppt_y"/>
                                          </p:val>
                                        </p:tav>
                                        <p:tav tm="100000">
                                          <p:val>
                                            <p:strVal val="#ppt_y"/>
                                          </p:val>
                                        </p:tav>
                                      </p:tavLst>
                                    </p:anim>
                                  </p:childTnLst>
                                </p:cTn>
                              </p:par>
                            </p:childTnLst>
                          </p:cTn>
                        </p:par>
                        <p:par>
                          <p:cTn id="84" fill="hold">
                            <p:stCondLst>
                              <p:cond delay="5000"/>
                            </p:stCondLst>
                            <p:childTnLst>
                              <p:par>
                                <p:cTn id="85" presetID="53" presetClass="entr" presetSubtype="16" fill="hold" grpId="0" nodeType="afterEffect">
                                  <p:stCondLst>
                                    <p:cond delay="0"/>
                                  </p:stCondLst>
                                  <p:childTnLst>
                                    <p:set>
                                      <p:cBhvr>
                                        <p:cTn id="86" dur="1" fill="hold">
                                          <p:stCondLst>
                                            <p:cond delay="0"/>
                                          </p:stCondLst>
                                        </p:cTn>
                                        <p:tgtEl>
                                          <p:spTgt spid="104"/>
                                        </p:tgtEl>
                                        <p:attrNameLst>
                                          <p:attrName>style.visibility</p:attrName>
                                        </p:attrNameLst>
                                      </p:cBhvr>
                                      <p:to>
                                        <p:strVal val="visible"/>
                                      </p:to>
                                    </p:set>
                                    <p:anim calcmode="lin" valueType="num">
                                      <p:cBhvr>
                                        <p:cTn id="87" dur="500" fill="hold"/>
                                        <p:tgtEl>
                                          <p:spTgt spid="104"/>
                                        </p:tgtEl>
                                        <p:attrNameLst>
                                          <p:attrName>ppt_w</p:attrName>
                                        </p:attrNameLst>
                                      </p:cBhvr>
                                      <p:tavLst>
                                        <p:tav tm="0">
                                          <p:val>
                                            <p:fltVal val="0"/>
                                          </p:val>
                                        </p:tav>
                                        <p:tav tm="100000">
                                          <p:val>
                                            <p:strVal val="#ppt_w"/>
                                          </p:val>
                                        </p:tav>
                                      </p:tavLst>
                                    </p:anim>
                                    <p:anim calcmode="lin" valueType="num">
                                      <p:cBhvr>
                                        <p:cTn id="88" dur="500" fill="hold"/>
                                        <p:tgtEl>
                                          <p:spTgt spid="104"/>
                                        </p:tgtEl>
                                        <p:attrNameLst>
                                          <p:attrName>ppt_h</p:attrName>
                                        </p:attrNameLst>
                                      </p:cBhvr>
                                      <p:tavLst>
                                        <p:tav tm="0">
                                          <p:val>
                                            <p:fltVal val="0"/>
                                          </p:val>
                                        </p:tav>
                                        <p:tav tm="100000">
                                          <p:val>
                                            <p:strVal val="#ppt_h"/>
                                          </p:val>
                                        </p:tav>
                                      </p:tavLst>
                                    </p:anim>
                                    <p:animEffect transition="in" filter="fade">
                                      <p:cBhvr>
                                        <p:cTn id="89" dur="500"/>
                                        <p:tgtEl>
                                          <p:spTgt spid="104"/>
                                        </p:tgtEl>
                                      </p:cBhvr>
                                    </p:animEffect>
                                  </p:childTnLst>
                                </p:cTn>
                              </p:par>
                            </p:childTnLst>
                          </p:cTn>
                        </p:par>
                        <p:par>
                          <p:cTn id="90" fill="hold">
                            <p:stCondLst>
                              <p:cond delay="5500"/>
                            </p:stCondLst>
                            <p:childTnLst>
                              <p:par>
                                <p:cTn id="91" presetID="53" presetClass="entr" presetSubtype="16" fill="hold" nodeType="afterEffect">
                                  <p:stCondLst>
                                    <p:cond delay="0"/>
                                  </p:stCondLst>
                                  <p:childTnLst>
                                    <p:set>
                                      <p:cBhvr>
                                        <p:cTn id="92" dur="1" fill="hold">
                                          <p:stCondLst>
                                            <p:cond delay="0"/>
                                          </p:stCondLst>
                                        </p:cTn>
                                        <p:tgtEl>
                                          <p:spTgt spid="105"/>
                                        </p:tgtEl>
                                        <p:attrNameLst>
                                          <p:attrName>style.visibility</p:attrName>
                                        </p:attrNameLst>
                                      </p:cBhvr>
                                      <p:to>
                                        <p:strVal val="visible"/>
                                      </p:to>
                                    </p:set>
                                    <p:anim calcmode="lin" valueType="num">
                                      <p:cBhvr>
                                        <p:cTn id="93" dur="500" fill="hold"/>
                                        <p:tgtEl>
                                          <p:spTgt spid="105"/>
                                        </p:tgtEl>
                                        <p:attrNameLst>
                                          <p:attrName>ppt_w</p:attrName>
                                        </p:attrNameLst>
                                      </p:cBhvr>
                                      <p:tavLst>
                                        <p:tav tm="0">
                                          <p:val>
                                            <p:fltVal val="0"/>
                                          </p:val>
                                        </p:tav>
                                        <p:tav tm="100000">
                                          <p:val>
                                            <p:strVal val="#ppt_w"/>
                                          </p:val>
                                        </p:tav>
                                      </p:tavLst>
                                    </p:anim>
                                    <p:anim calcmode="lin" valueType="num">
                                      <p:cBhvr>
                                        <p:cTn id="94" dur="500" fill="hold"/>
                                        <p:tgtEl>
                                          <p:spTgt spid="105"/>
                                        </p:tgtEl>
                                        <p:attrNameLst>
                                          <p:attrName>ppt_h</p:attrName>
                                        </p:attrNameLst>
                                      </p:cBhvr>
                                      <p:tavLst>
                                        <p:tav tm="0">
                                          <p:val>
                                            <p:fltVal val="0"/>
                                          </p:val>
                                        </p:tav>
                                        <p:tav tm="100000">
                                          <p:val>
                                            <p:strVal val="#ppt_h"/>
                                          </p:val>
                                        </p:tav>
                                      </p:tavLst>
                                    </p:anim>
                                    <p:animEffect transition="in" filter="fade">
                                      <p:cBhvr>
                                        <p:cTn id="95" dur="500"/>
                                        <p:tgtEl>
                                          <p:spTgt spid="105"/>
                                        </p:tgtEl>
                                      </p:cBhvr>
                                    </p:animEffect>
                                  </p:childTnLst>
                                </p:cTn>
                              </p:par>
                              <p:par>
                                <p:cTn id="96" presetID="2" presetClass="entr" presetSubtype="2" accel="20000" decel="80000" fill="hold" grpId="0" nodeType="withEffect">
                                  <p:stCondLst>
                                    <p:cond delay="0"/>
                                  </p:stCondLst>
                                  <p:childTnLst>
                                    <p:set>
                                      <p:cBhvr>
                                        <p:cTn id="97" dur="1" fill="hold">
                                          <p:stCondLst>
                                            <p:cond delay="0"/>
                                          </p:stCondLst>
                                        </p:cTn>
                                        <p:tgtEl>
                                          <p:spTgt spid="95"/>
                                        </p:tgtEl>
                                        <p:attrNameLst>
                                          <p:attrName>style.visibility</p:attrName>
                                        </p:attrNameLst>
                                      </p:cBhvr>
                                      <p:to>
                                        <p:strVal val="visible"/>
                                      </p:to>
                                    </p:set>
                                    <p:anim calcmode="lin" valueType="num">
                                      <p:cBhvr additive="base">
                                        <p:cTn id="98" dur="500" fill="hold"/>
                                        <p:tgtEl>
                                          <p:spTgt spid="95"/>
                                        </p:tgtEl>
                                        <p:attrNameLst>
                                          <p:attrName>ppt_x</p:attrName>
                                        </p:attrNameLst>
                                      </p:cBhvr>
                                      <p:tavLst>
                                        <p:tav tm="0">
                                          <p:val>
                                            <p:strVal val="1+#ppt_w/2"/>
                                          </p:val>
                                        </p:tav>
                                        <p:tav tm="100000">
                                          <p:val>
                                            <p:strVal val="#ppt_x"/>
                                          </p:val>
                                        </p:tav>
                                      </p:tavLst>
                                    </p:anim>
                                    <p:anim calcmode="lin" valueType="num">
                                      <p:cBhvr additive="base">
                                        <p:cTn id="99" dur="500" fill="hold"/>
                                        <p:tgtEl>
                                          <p:spTgt spid="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animBg="1"/>
      <p:bldP spid="85" grpId="0" animBg="1"/>
      <p:bldP spid="89" grpId="0" animBg="1"/>
      <p:bldP spid="90" grpId="0" animBg="1"/>
      <p:bldP spid="91" grpId="0"/>
      <p:bldP spid="92" grpId="0"/>
      <p:bldP spid="93" grpId="0"/>
      <p:bldP spid="94" grpId="0"/>
      <p:bldP spid="95" grpId="0"/>
      <p:bldP spid="96" grpId="0" animBg="1"/>
      <p:bldP spid="100" grpId="0" animBg="1"/>
      <p:bldP spid="10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r>
              <a:rPr lang="en-US" smtClean="0"/>
              <a:t>Enter your subhead line here</a:t>
            </a:r>
            <a:endParaRPr lang="en-US" dirty="0"/>
          </a:p>
        </p:txBody>
      </p:sp>
      <p:sp>
        <p:nvSpPr>
          <p:cNvPr id="42" name="Rectangle 41"/>
          <p:cNvSpPr/>
          <p:nvPr/>
        </p:nvSpPr>
        <p:spPr bwMode="auto">
          <a:xfrm>
            <a:off x="-7960" y="0"/>
            <a:ext cx="1844440" cy="5143500"/>
          </a:xfrm>
          <a:prstGeom prst="rect">
            <a:avLst/>
          </a:prstGeom>
          <a:gradFill>
            <a:gsLst>
              <a:gs pos="0">
                <a:schemeClr val="accent1"/>
              </a:gs>
              <a:gs pos="100000">
                <a:schemeClr val="accent2"/>
              </a:gs>
            </a:gsLst>
            <a:lin ang="2700000" scaled="0"/>
          </a:gradFill>
          <a:ln w="9525">
            <a:noFill/>
            <a:round/>
            <a:headEnd/>
            <a:tailEnd/>
          </a:ln>
        </p:spPr>
        <p:txBody>
          <a:bodyPr vert="horz" wrap="square" lIns="68580" tIns="34290" rIns="68580" bIns="34290" numCol="1" rtlCol="0" anchor="t" anchorCtr="0" compatLnSpc="1">
            <a:prstTxWarp prst="textNoShape">
              <a:avLst/>
            </a:prstTxWarp>
          </a:bodyPr>
          <a:lstStyle/>
          <a:p>
            <a:pPr algn="ctr"/>
            <a:endParaRPr lang="en-US" sz="1350"/>
          </a:p>
        </p:txBody>
      </p:sp>
      <p:grpSp>
        <p:nvGrpSpPr>
          <p:cNvPr id="56" name="Group 55"/>
          <p:cNvGrpSpPr/>
          <p:nvPr/>
        </p:nvGrpSpPr>
        <p:grpSpPr>
          <a:xfrm>
            <a:off x="542149" y="649312"/>
            <a:ext cx="2610626" cy="3844878"/>
            <a:chOff x="2789239" y="-51368"/>
            <a:chExt cx="3563936" cy="5248897"/>
          </a:xfrm>
          <a:effectLst>
            <a:reflection blurRad="6350" stA="9000" endPos="35000" dir="5400000" sy="-100000" algn="bl" rotWithShape="0"/>
          </a:effectLst>
        </p:grpSpPr>
        <p:sp>
          <p:nvSpPr>
            <p:cNvPr id="57" name="Freeform 56"/>
            <p:cNvSpPr>
              <a:spLocks noEditPoints="1"/>
            </p:cNvSpPr>
            <p:nvPr/>
          </p:nvSpPr>
          <p:spPr bwMode="auto">
            <a:xfrm>
              <a:off x="2789239" y="-51368"/>
              <a:ext cx="3563936" cy="5248897"/>
            </a:xfrm>
            <a:custGeom>
              <a:avLst/>
              <a:gdLst>
                <a:gd name="T0" fmla="*/ 1156 w 1156"/>
                <a:gd name="T1" fmla="*/ 87 h 1703"/>
                <a:gd name="T2" fmla="*/ 1068 w 1156"/>
                <a:gd name="T3" fmla="*/ 0 h 1703"/>
                <a:gd name="T4" fmla="*/ 88 w 1156"/>
                <a:gd name="T5" fmla="*/ 0 h 1703"/>
                <a:gd name="T6" fmla="*/ 26 w 1156"/>
                <a:gd name="T7" fmla="*/ 26 h 1703"/>
                <a:gd name="T8" fmla="*/ 1 w 1156"/>
                <a:gd name="T9" fmla="*/ 87 h 1703"/>
                <a:gd name="T10" fmla="*/ 0 w 1156"/>
                <a:gd name="T11" fmla="*/ 1616 h 1703"/>
                <a:gd name="T12" fmla="*/ 87 w 1156"/>
                <a:gd name="T13" fmla="*/ 1703 h 1703"/>
                <a:gd name="T14" fmla="*/ 1068 w 1156"/>
                <a:gd name="T15" fmla="*/ 1703 h 1703"/>
                <a:gd name="T16" fmla="*/ 1129 w 1156"/>
                <a:gd name="T17" fmla="*/ 1678 h 1703"/>
                <a:gd name="T18" fmla="*/ 1155 w 1156"/>
                <a:gd name="T19" fmla="*/ 1616 h 1703"/>
                <a:gd name="T20" fmla="*/ 1156 w 1156"/>
                <a:gd name="T21" fmla="*/ 87 h 1703"/>
                <a:gd name="T22" fmla="*/ 89 w 1156"/>
                <a:gd name="T23" fmla="*/ 1689 h 1703"/>
                <a:gd name="T24" fmla="*/ 89 w 1156"/>
                <a:gd name="T25" fmla="*/ 1689 h 1703"/>
                <a:gd name="T26" fmla="*/ 89 w 1156"/>
                <a:gd name="T27" fmla="*/ 1689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6" h="1703">
                  <a:moveTo>
                    <a:pt x="1156" y="87"/>
                  </a:moveTo>
                  <a:cubicBezTo>
                    <a:pt x="1156" y="40"/>
                    <a:pt x="1117" y="1"/>
                    <a:pt x="1068" y="0"/>
                  </a:cubicBezTo>
                  <a:cubicBezTo>
                    <a:pt x="88" y="0"/>
                    <a:pt x="88" y="0"/>
                    <a:pt x="88" y="0"/>
                  </a:cubicBezTo>
                  <a:cubicBezTo>
                    <a:pt x="65" y="0"/>
                    <a:pt x="43" y="9"/>
                    <a:pt x="26" y="26"/>
                  </a:cubicBezTo>
                  <a:cubicBezTo>
                    <a:pt x="10" y="42"/>
                    <a:pt x="1" y="64"/>
                    <a:pt x="1" y="87"/>
                  </a:cubicBezTo>
                  <a:cubicBezTo>
                    <a:pt x="0" y="1616"/>
                    <a:pt x="0" y="1616"/>
                    <a:pt x="0" y="1616"/>
                  </a:cubicBezTo>
                  <a:cubicBezTo>
                    <a:pt x="0" y="1664"/>
                    <a:pt x="39" y="1703"/>
                    <a:pt x="87" y="1703"/>
                  </a:cubicBezTo>
                  <a:cubicBezTo>
                    <a:pt x="1068" y="1703"/>
                    <a:pt x="1068" y="1703"/>
                    <a:pt x="1068" y="1703"/>
                  </a:cubicBezTo>
                  <a:cubicBezTo>
                    <a:pt x="1091" y="1703"/>
                    <a:pt x="1113" y="1694"/>
                    <a:pt x="1129" y="1678"/>
                  </a:cubicBezTo>
                  <a:cubicBezTo>
                    <a:pt x="1146" y="1661"/>
                    <a:pt x="1155" y="1639"/>
                    <a:pt x="1155" y="1616"/>
                  </a:cubicBezTo>
                  <a:cubicBezTo>
                    <a:pt x="1156" y="87"/>
                    <a:pt x="1156" y="87"/>
                    <a:pt x="1156" y="87"/>
                  </a:cubicBezTo>
                  <a:moveTo>
                    <a:pt x="89" y="1689"/>
                  </a:moveTo>
                  <a:cubicBezTo>
                    <a:pt x="89" y="1689"/>
                    <a:pt x="89" y="1689"/>
                    <a:pt x="89" y="1689"/>
                  </a:cubicBezTo>
                  <a:cubicBezTo>
                    <a:pt x="89" y="1689"/>
                    <a:pt x="89" y="1689"/>
                    <a:pt x="89" y="1689"/>
                  </a:cubicBezTo>
                </a:path>
              </a:pathLst>
            </a:custGeom>
            <a:solidFill>
              <a:schemeClr val="tx2">
                <a:lumMod val="25000"/>
                <a:lumOff val="7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58" name="Freeform 57"/>
            <p:cNvSpPr>
              <a:spLocks/>
            </p:cNvSpPr>
            <p:nvPr/>
          </p:nvSpPr>
          <p:spPr bwMode="auto">
            <a:xfrm>
              <a:off x="2818473" y="-30107"/>
              <a:ext cx="3494837" cy="5187770"/>
            </a:xfrm>
            <a:custGeom>
              <a:avLst/>
              <a:gdLst>
                <a:gd name="T0" fmla="*/ 1053 w 1133"/>
                <a:gd name="T1" fmla="*/ 0 h 1683"/>
                <a:gd name="T2" fmla="*/ 81 w 1133"/>
                <a:gd name="T3" fmla="*/ 0 h 1683"/>
                <a:gd name="T4" fmla="*/ 1 w 1133"/>
                <a:gd name="T5" fmla="*/ 80 h 1683"/>
                <a:gd name="T6" fmla="*/ 0 w 1133"/>
                <a:gd name="T7" fmla="*/ 1602 h 1683"/>
                <a:gd name="T8" fmla="*/ 80 w 1133"/>
                <a:gd name="T9" fmla="*/ 1682 h 1683"/>
                <a:gd name="T10" fmla="*/ 1052 w 1133"/>
                <a:gd name="T11" fmla="*/ 1683 h 1683"/>
                <a:gd name="T12" fmla="*/ 1132 w 1133"/>
                <a:gd name="T13" fmla="*/ 1603 h 1683"/>
                <a:gd name="T14" fmla="*/ 1133 w 1133"/>
                <a:gd name="T15" fmla="*/ 80 h 1683"/>
                <a:gd name="T16" fmla="*/ 1053 w 1133"/>
                <a:gd name="T17" fmla="*/ 0 h 1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3" h="1683">
                  <a:moveTo>
                    <a:pt x="1053" y="0"/>
                  </a:moveTo>
                  <a:cubicBezTo>
                    <a:pt x="81" y="0"/>
                    <a:pt x="81" y="0"/>
                    <a:pt x="81" y="0"/>
                  </a:cubicBezTo>
                  <a:cubicBezTo>
                    <a:pt x="37" y="0"/>
                    <a:pt x="1" y="36"/>
                    <a:pt x="1" y="80"/>
                  </a:cubicBezTo>
                  <a:cubicBezTo>
                    <a:pt x="0" y="1602"/>
                    <a:pt x="0" y="1602"/>
                    <a:pt x="0" y="1602"/>
                  </a:cubicBezTo>
                  <a:cubicBezTo>
                    <a:pt x="0" y="1646"/>
                    <a:pt x="36" y="1682"/>
                    <a:pt x="80" y="1682"/>
                  </a:cubicBezTo>
                  <a:cubicBezTo>
                    <a:pt x="1052" y="1683"/>
                    <a:pt x="1052" y="1683"/>
                    <a:pt x="1052" y="1683"/>
                  </a:cubicBezTo>
                  <a:cubicBezTo>
                    <a:pt x="1096" y="1683"/>
                    <a:pt x="1132" y="1647"/>
                    <a:pt x="1132" y="1603"/>
                  </a:cubicBezTo>
                  <a:cubicBezTo>
                    <a:pt x="1133" y="80"/>
                    <a:pt x="1133" y="80"/>
                    <a:pt x="1133" y="80"/>
                  </a:cubicBezTo>
                  <a:cubicBezTo>
                    <a:pt x="1133" y="36"/>
                    <a:pt x="1097" y="0"/>
                    <a:pt x="1053" y="0"/>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path path="circle">
                <a:fillToRect l="50000" t="50000" r="50000" b="50000"/>
              </a:path>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59" name="Freeform 58"/>
            <p:cNvSpPr>
              <a:spLocks/>
            </p:cNvSpPr>
            <p:nvPr/>
          </p:nvSpPr>
          <p:spPr bwMode="auto">
            <a:xfrm>
              <a:off x="2908833" y="474850"/>
              <a:ext cx="3322087" cy="4169884"/>
            </a:xfrm>
            <a:custGeom>
              <a:avLst/>
              <a:gdLst>
                <a:gd name="T0" fmla="*/ 1077 w 1077"/>
                <a:gd name="T1" fmla="*/ 1348 h 1353"/>
                <a:gd name="T2" fmla="*/ 1071 w 1077"/>
                <a:gd name="T3" fmla="*/ 1353 h 1353"/>
                <a:gd name="T4" fmla="*/ 6 w 1077"/>
                <a:gd name="T5" fmla="*/ 1353 h 1353"/>
                <a:gd name="T6" fmla="*/ 0 w 1077"/>
                <a:gd name="T7" fmla="*/ 1347 h 1353"/>
                <a:gd name="T8" fmla="*/ 1 w 1077"/>
                <a:gd name="T9" fmla="*/ 6 h 1353"/>
                <a:gd name="T10" fmla="*/ 6 w 1077"/>
                <a:gd name="T11" fmla="*/ 0 h 1353"/>
                <a:gd name="T12" fmla="*/ 1072 w 1077"/>
                <a:gd name="T13" fmla="*/ 1 h 1353"/>
                <a:gd name="T14" fmla="*/ 1077 w 1077"/>
                <a:gd name="T15" fmla="*/ 7 h 1353"/>
                <a:gd name="T16" fmla="*/ 1077 w 1077"/>
                <a:gd name="T17" fmla="*/ 1348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7" h="1353">
                  <a:moveTo>
                    <a:pt x="1077" y="1348"/>
                  </a:moveTo>
                  <a:cubicBezTo>
                    <a:pt x="1077" y="1351"/>
                    <a:pt x="1074" y="1353"/>
                    <a:pt x="1071" y="1353"/>
                  </a:cubicBezTo>
                  <a:cubicBezTo>
                    <a:pt x="6" y="1353"/>
                    <a:pt x="6" y="1353"/>
                    <a:pt x="6" y="1353"/>
                  </a:cubicBezTo>
                  <a:cubicBezTo>
                    <a:pt x="3" y="1353"/>
                    <a:pt x="0" y="1350"/>
                    <a:pt x="0" y="1347"/>
                  </a:cubicBezTo>
                  <a:cubicBezTo>
                    <a:pt x="1" y="6"/>
                    <a:pt x="1" y="6"/>
                    <a:pt x="1" y="6"/>
                  </a:cubicBezTo>
                  <a:cubicBezTo>
                    <a:pt x="1" y="3"/>
                    <a:pt x="3" y="0"/>
                    <a:pt x="6" y="0"/>
                  </a:cubicBezTo>
                  <a:cubicBezTo>
                    <a:pt x="1072" y="1"/>
                    <a:pt x="1072" y="1"/>
                    <a:pt x="1072" y="1"/>
                  </a:cubicBezTo>
                  <a:cubicBezTo>
                    <a:pt x="1075" y="1"/>
                    <a:pt x="1077" y="3"/>
                    <a:pt x="1077" y="7"/>
                  </a:cubicBezTo>
                  <a:cubicBezTo>
                    <a:pt x="1077" y="1348"/>
                    <a:pt x="1077" y="1348"/>
                    <a:pt x="1077" y="1348"/>
                  </a:cubicBezTo>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60" name="Group 59"/>
            <p:cNvGrpSpPr/>
            <p:nvPr/>
          </p:nvGrpSpPr>
          <p:grpSpPr>
            <a:xfrm>
              <a:off x="4416669" y="4738689"/>
              <a:ext cx="298444" cy="298442"/>
              <a:chOff x="4416669" y="4738689"/>
              <a:chExt cx="298444" cy="298442"/>
            </a:xfrm>
          </p:grpSpPr>
          <p:sp>
            <p:nvSpPr>
              <p:cNvPr id="68" name="Freeform 67"/>
              <p:cNvSpPr>
                <a:spLocks/>
              </p:cNvSpPr>
              <p:nvPr/>
            </p:nvSpPr>
            <p:spPr bwMode="auto">
              <a:xfrm>
                <a:off x="4416669" y="4738689"/>
                <a:ext cx="298444" cy="298442"/>
              </a:xfrm>
              <a:custGeom>
                <a:avLst/>
                <a:gdLst>
                  <a:gd name="T0" fmla="*/ 92 w 92"/>
                  <a:gd name="T1" fmla="*/ 46 h 93"/>
                  <a:gd name="T2" fmla="*/ 46 w 92"/>
                  <a:gd name="T3" fmla="*/ 93 h 93"/>
                  <a:gd name="T4" fmla="*/ 0 w 92"/>
                  <a:gd name="T5" fmla="*/ 46 h 93"/>
                  <a:gd name="T6" fmla="*/ 46 w 92"/>
                  <a:gd name="T7" fmla="*/ 0 h 93"/>
                  <a:gd name="T8" fmla="*/ 92 w 92"/>
                  <a:gd name="T9" fmla="*/ 46 h 93"/>
                </a:gdLst>
                <a:ahLst/>
                <a:cxnLst>
                  <a:cxn ang="0">
                    <a:pos x="T0" y="T1"/>
                  </a:cxn>
                  <a:cxn ang="0">
                    <a:pos x="T2" y="T3"/>
                  </a:cxn>
                  <a:cxn ang="0">
                    <a:pos x="T4" y="T5"/>
                  </a:cxn>
                  <a:cxn ang="0">
                    <a:pos x="T6" y="T7"/>
                  </a:cxn>
                  <a:cxn ang="0">
                    <a:pos x="T8" y="T9"/>
                  </a:cxn>
                </a:cxnLst>
                <a:rect l="0" t="0" r="r" b="b"/>
                <a:pathLst>
                  <a:path w="92" h="93">
                    <a:moveTo>
                      <a:pt x="92" y="46"/>
                    </a:moveTo>
                    <a:cubicBezTo>
                      <a:pt x="92" y="72"/>
                      <a:pt x="72" y="93"/>
                      <a:pt x="46" y="93"/>
                    </a:cubicBezTo>
                    <a:cubicBezTo>
                      <a:pt x="21" y="92"/>
                      <a:pt x="0" y="72"/>
                      <a:pt x="0" y="46"/>
                    </a:cubicBezTo>
                    <a:cubicBezTo>
                      <a:pt x="0" y="21"/>
                      <a:pt x="21" y="0"/>
                      <a:pt x="46" y="0"/>
                    </a:cubicBezTo>
                    <a:cubicBezTo>
                      <a:pt x="72" y="0"/>
                      <a:pt x="92" y="21"/>
                      <a:pt x="92" y="46"/>
                    </a:cubicBezTo>
                    <a:close/>
                  </a:path>
                </a:pathLst>
              </a:custGeom>
              <a:gradFill flip="none" rotWithShape="1">
                <a:gsLst>
                  <a:gs pos="0">
                    <a:srgbClr val="E0E0E0">
                      <a:shade val="30000"/>
                      <a:satMod val="115000"/>
                    </a:srgbClr>
                  </a:gs>
                  <a:gs pos="50000">
                    <a:srgbClr val="E0E0E0">
                      <a:shade val="67500"/>
                      <a:satMod val="115000"/>
                    </a:srgbClr>
                  </a:gs>
                  <a:gs pos="100000">
                    <a:srgbClr val="E0E0E0">
                      <a:shade val="100000"/>
                      <a:satMod val="115000"/>
                    </a:srgb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69" name="Freeform 68"/>
              <p:cNvSpPr>
                <a:spLocks/>
              </p:cNvSpPr>
              <p:nvPr/>
            </p:nvSpPr>
            <p:spPr bwMode="auto">
              <a:xfrm>
                <a:off x="4431679" y="4756354"/>
                <a:ext cx="265767" cy="265767"/>
              </a:xfrm>
              <a:custGeom>
                <a:avLst/>
                <a:gdLst>
                  <a:gd name="T0" fmla="*/ 86 w 86"/>
                  <a:gd name="T1" fmla="*/ 43 h 86"/>
                  <a:gd name="T2" fmla="*/ 43 w 86"/>
                  <a:gd name="T3" fmla="*/ 86 h 86"/>
                  <a:gd name="T4" fmla="*/ 0 w 86"/>
                  <a:gd name="T5" fmla="*/ 43 h 86"/>
                  <a:gd name="T6" fmla="*/ 43 w 86"/>
                  <a:gd name="T7" fmla="*/ 0 h 86"/>
                  <a:gd name="T8" fmla="*/ 86 w 86"/>
                  <a:gd name="T9" fmla="*/ 43 h 86"/>
                </a:gdLst>
                <a:ahLst/>
                <a:cxnLst>
                  <a:cxn ang="0">
                    <a:pos x="T0" y="T1"/>
                  </a:cxn>
                  <a:cxn ang="0">
                    <a:pos x="T2" y="T3"/>
                  </a:cxn>
                  <a:cxn ang="0">
                    <a:pos x="T4" y="T5"/>
                  </a:cxn>
                  <a:cxn ang="0">
                    <a:pos x="T6" y="T7"/>
                  </a:cxn>
                  <a:cxn ang="0">
                    <a:pos x="T8" y="T9"/>
                  </a:cxn>
                </a:cxnLst>
                <a:rect l="0" t="0" r="r" b="b"/>
                <a:pathLst>
                  <a:path w="86" h="86">
                    <a:moveTo>
                      <a:pt x="86" y="43"/>
                    </a:moveTo>
                    <a:cubicBezTo>
                      <a:pt x="86" y="67"/>
                      <a:pt x="67" y="86"/>
                      <a:pt x="43" y="86"/>
                    </a:cubicBezTo>
                    <a:cubicBezTo>
                      <a:pt x="19" y="86"/>
                      <a:pt x="0" y="67"/>
                      <a:pt x="0" y="43"/>
                    </a:cubicBezTo>
                    <a:cubicBezTo>
                      <a:pt x="0" y="19"/>
                      <a:pt x="20" y="0"/>
                      <a:pt x="43" y="0"/>
                    </a:cubicBezTo>
                    <a:cubicBezTo>
                      <a:pt x="67" y="0"/>
                      <a:pt x="86" y="19"/>
                      <a:pt x="86" y="43"/>
                    </a:cubicBezTo>
                    <a:close/>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70" name="Freeform 69"/>
              <p:cNvSpPr>
                <a:spLocks noEditPoints="1"/>
              </p:cNvSpPr>
              <p:nvPr/>
            </p:nvSpPr>
            <p:spPr bwMode="auto">
              <a:xfrm>
                <a:off x="4511409" y="4838743"/>
                <a:ext cx="100991" cy="100991"/>
              </a:xfrm>
              <a:custGeom>
                <a:avLst/>
                <a:gdLst>
                  <a:gd name="T0" fmla="*/ 26 w 32"/>
                  <a:gd name="T1" fmla="*/ 32 h 32"/>
                  <a:gd name="T2" fmla="*/ 7 w 32"/>
                  <a:gd name="T3" fmla="*/ 32 h 32"/>
                  <a:gd name="T4" fmla="*/ 0 w 32"/>
                  <a:gd name="T5" fmla="*/ 26 h 32"/>
                  <a:gd name="T6" fmla="*/ 0 w 32"/>
                  <a:gd name="T7" fmla="*/ 7 h 32"/>
                  <a:gd name="T8" fmla="*/ 7 w 32"/>
                  <a:gd name="T9" fmla="*/ 0 h 32"/>
                  <a:gd name="T10" fmla="*/ 26 w 32"/>
                  <a:gd name="T11" fmla="*/ 0 h 32"/>
                  <a:gd name="T12" fmla="*/ 32 w 32"/>
                  <a:gd name="T13" fmla="*/ 7 h 32"/>
                  <a:gd name="T14" fmla="*/ 32 w 32"/>
                  <a:gd name="T15" fmla="*/ 26 h 32"/>
                  <a:gd name="T16" fmla="*/ 26 w 32"/>
                  <a:gd name="T17" fmla="*/ 32 h 32"/>
                  <a:gd name="T18" fmla="*/ 7 w 32"/>
                  <a:gd name="T19" fmla="*/ 2 h 32"/>
                  <a:gd name="T20" fmla="*/ 2 w 32"/>
                  <a:gd name="T21" fmla="*/ 7 h 32"/>
                  <a:gd name="T22" fmla="*/ 2 w 32"/>
                  <a:gd name="T23" fmla="*/ 26 h 32"/>
                  <a:gd name="T24" fmla="*/ 7 w 32"/>
                  <a:gd name="T25" fmla="*/ 31 h 32"/>
                  <a:gd name="T26" fmla="*/ 26 w 32"/>
                  <a:gd name="T27" fmla="*/ 31 h 32"/>
                  <a:gd name="T28" fmla="*/ 31 w 32"/>
                  <a:gd name="T29" fmla="*/ 26 h 32"/>
                  <a:gd name="T30" fmla="*/ 31 w 32"/>
                  <a:gd name="T31" fmla="*/ 7 h 32"/>
                  <a:gd name="T32" fmla="*/ 26 w 32"/>
                  <a:gd name="T33" fmla="*/ 2 h 32"/>
                  <a:gd name="T34" fmla="*/ 7 w 32"/>
                  <a:gd name="T35"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2">
                    <a:moveTo>
                      <a:pt x="26" y="32"/>
                    </a:moveTo>
                    <a:cubicBezTo>
                      <a:pt x="7" y="32"/>
                      <a:pt x="7" y="32"/>
                      <a:pt x="7" y="32"/>
                    </a:cubicBezTo>
                    <a:cubicBezTo>
                      <a:pt x="3" y="32"/>
                      <a:pt x="0" y="29"/>
                      <a:pt x="0" y="26"/>
                    </a:cubicBezTo>
                    <a:cubicBezTo>
                      <a:pt x="0" y="7"/>
                      <a:pt x="0" y="7"/>
                      <a:pt x="0" y="7"/>
                    </a:cubicBezTo>
                    <a:cubicBezTo>
                      <a:pt x="0" y="3"/>
                      <a:pt x="3" y="0"/>
                      <a:pt x="7" y="0"/>
                    </a:cubicBezTo>
                    <a:cubicBezTo>
                      <a:pt x="26" y="0"/>
                      <a:pt x="26" y="0"/>
                      <a:pt x="26" y="0"/>
                    </a:cubicBezTo>
                    <a:cubicBezTo>
                      <a:pt x="30" y="0"/>
                      <a:pt x="32" y="3"/>
                      <a:pt x="32" y="7"/>
                    </a:cubicBezTo>
                    <a:cubicBezTo>
                      <a:pt x="32" y="26"/>
                      <a:pt x="32" y="26"/>
                      <a:pt x="32" y="26"/>
                    </a:cubicBezTo>
                    <a:cubicBezTo>
                      <a:pt x="32" y="30"/>
                      <a:pt x="30" y="32"/>
                      <a:pt x="26" y="32"/>
                    </a:cubicBezTo>
                    <a:close/>
                    <a:moveTo>
                      <a:pt x="7" y="2"/>
                    </a:moveTo>
                    <a:cubicBezTo>
                      <a:pt x="4" y="2"/>
                      <a:pt x="2" y="4"/>
                      <a:pt x="2" y="7"/>
                    </a:cubicBezTo>
                    <a:cubicBezTo>
                      <a:pt x="2" y="26"/>
                      <a:pt x="2" y="26"/>
                      <a:pt x="2" y="26"/>
                    </a:cubicBezTo>
                    <a:cubicBezTo>
                      <a:pt x="2" y="29"/>
                      <a:pt x="4" y="31"/>
                      <a:pt x="7" y="31"/>
                    </a:cubicBezTo>
                    <a:cubicBezTo>
                      <a:pt x="26" y="31"/>
                      <a:pt x="26" y="31"/>
                      <a:pt x="26" y="31"/>
                    </a:cubicBezTo>
                    <a:cubicBezTo>
                      <a:pt x="29" y="31"/>
                      <a:pt x="31" y="29"/>
                      <a:pt x="31" y="26"/>
                    </a:cubicBezTo>
                    <a:cubicBezTo>
                      <a:pt x="31" y="7"/>
                      <a:pt x="31" y="7"/>
                      <a:pt x="31" y="7"/>
                    </a:cubicBezTo>
                    <a:cubicBezTo>
                      <a:pt x="31" y="4"/>
                      <a:pt x="29" y="2"/>
                      <a:pt x="26" y="2"/>
                    </a:cubicBezTo>
                    <a:lnTo>
                      <a:pt x="7" y="2"/>
                    </a:lnTo>
                    <a:close/>
                  </a:path>
                </a:pathLst>
              </a:custGeom>
              <a:solidFill>
                <a:srgbClr val="8E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61" name="Group 60"/>
            <p:cNvGrpSpPr/>
            <p:nvPr/>
          </p:nvGrpSpPr>
          <p:grpSpPr>
            <a:xfrm>
              <a:off x="4444966" y="200025"/>
              <a:ext cx="168524" cy="92532"/>
              <a:chOff x="4444966" y="200025"/>
              <a:chExt cx="168524" cy="92532"/>
            </a:xfrm>
          </p:grpSpPr>
          <p:sp>
            <p:nvSpPr>
              <p:cNvPr id="62" name="Oval 18"/>
              <p:cNvSpPr>
                <a:spLocks noChangeArrowheads="1"/>
              </p:cNvSpPr>
              <p:nvPr/>
            </p:nvSpPr>
            <p:spPr bwMode="auto">
              <a:xfrm>
                <a:off x="4444966" y="233001"/>
                <a:ext cx="34551" cy="34551"/>
              </a:xfrm>
              <a:prstGeom prst="ellipse">
                <a:avLst/>
              </a:pr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nvGrpSpPr>
              <p:cNvPr id="63" name="Group 62"/>
              <p:cNvGrpSpPr/>
              <p:nvPr/>
            </p:nvGrpSpPr>
            <p:grpSpPr>
              <a:xfrm>
                <a:off x="4520950" y="200025"/>
                <a:ext cx="92540" cy="92532"/>
                <a:chOff x="4520950" y="200025"/>
                <a:chExt cx="92540" cy="92532"/>
              </a:xfrm>
            </p:grpSpPr>
            <p:sp>
              <p:nvSpPr>
                <p:cNvPr id="64" name="Oval 15"/>
                <p:cNvSpPr>
                  <a:spLocks noChangeArrowheads="1"/>
                </p:cNvSpPr>
                <p:nvPr/>
              </p:nvSpPr>
              <p:spPr bwMode="auto">
                <a:xfrm>
                  <a:off x="4553932" y="233003"/>
                  <a:ext cx="26577" cy="26577"/>
                </a:xfrm>
                <a:prstGeom prst="ellipse">
                  <a:avLst/>
                </a:prstGeom>
              </p:spPr>
              <p:txBody>
                <a:bodyPr vert="horz" wrap="square" lIns="68580" tIns="34290" rIns="68580" bIns="34290" numCol="1" anchor="t" anchorCtr="0" compatLnSpc="1">
                  <a:prstTxWarp prst="textNoShape">
                    <a:avLst/>
                  </a:prstTxWarp>
                </a:bodyPr>
                <a:lstStyle/>
                <a:p>
                  <a:endParaRPr lang="en-US" sz="1350"/>
                </a:p>
              </p:txBody>
            </p:sp>
            <p:sp>
              <p:nvSpPr>
                <p:cNvPr id="65" name="Oval 16"/>
                <p:cNvSpPr>
                  <a:spLocks noChangeArrowheads="1"/>
                </p:cNvSpPr>
                <p:nvPr/>
              </p:nvSpPr>
              <p:spPr bwMode="auto">
                <a:xfrm>
                  <a:off x="4520950" y="200025"/>
                  <a:ext cx="92540" cy="92532"/>
                </a:xfrm>
                <a:prstGeom prst="ellipse">
                  <a:avLst/>
                </a:prstGeom>
                <a:solidFill>
                  <a:srgbClr val="2A2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6" name="Oval 16"/>
                <p:cNvSpPr>
                  <a:spLocks noChangeArrowheads="1"/>
                </p:cNvSpPr>
                <p:nvPr/>
              </p:nvSpPr>
              <p:spPr bwMode="auto">
                <a:xfrm>
                  <a:off x="4537268" y="216342"/>
                  <a:ext cx="59904" cy="59899"/>
                </a:xfrm>
                <a:prstGeom prst="ellipse">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67" name="Oval 16"/>
                <p:cNvSpPr>
                  <a:spLocks noChangeArrowheads="1"/>
                </p:cNvSpPr>
                <p:nvPr/>
              </p:nvSpPr>
              <p:spPr bwMode="auto">
                <a:xfrm>
                  <a:off x="4558076" y="237147"/>
                  <a:ext cx="18288" cy="18288"/>
                </a:xfrm>
                <a:prstGeom prst="ellipse">
                  <a:avLst/>
                </a:pr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a:p>
              </p:txBody>
            </p:sp>
          </p:grpSp>
        </p:grpSp>
      </p:grpSp>
      <p:sp>
        <p:nvSpPr>
          <p:cNvPr id="3" name="Title 2"/>
          <p:cNvSpPr>
            <a:spLocks noGrp="1"/>
          </p:cNvSpPr>
          <p:nvPr>
            <p:ph type="title"/>
          </p:nvPr>
        </p:nvSpPr>
        <p:spPr/>
        <p:txBody>
          <a:bodyPr/>
          <a:lstStyle/>
          <a:p>
            <a:r>
              <a:rPr lang="en-US" smtClean="0"/>
              <a:t>Best App Showcase</a:t>
            </a:r>
            <a:endParaRPr lang="en-US" dirty="0"/>
          </a:p>
        </p:txBody>
      </p:sp>
      <p:pic>
        <p:nvPicPr>
          <p:cNvPr id="2" name="Picture Placeholder 1"/>
          <p:cNvPicPr>
            <a:picLocks noGrp="1" noChangeAspect="1"/>
          </p:cNvPicPr>
          <p:nvPr>
            <p:ph type="pic" sz="quarter" idx="24"/>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1658" b="11658"/>
          <a:stretch>
            <a:fillRect/>
          </a:stretch>
        </p:blipFill>
        <p:spPr/>
      </p:pic>
      <p:sp>
        <p:nvSpPr>
          <p:cNvPr id="71" name="Inhaltsplatzhalter 4"/>
          <p:cNvSpPr txBox="1">
            <a:spLocks/>
          </p:cNvSpPr>
          <p:nvPr/>
        </p:nvSpPr>
        <p:spPr>
          <a:xfrm>
            <a:off x="3429702" y="1362075"/>
            <a:ext cx="3133023" cy="1513235"/>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a:solidFill>
                  <a:schemeClr val="tx1">
                    <a:lumMod val="75000"/>
                    <a:lumOff val="25000"/>
                  </a:schemeClr>
                </a:solidFill>
                <a:latin typeface="+mj-lt"/>
              </a:rPr>
              <a:t>TITLE GOES HERE</a:t>
            </a:r>
          </a:p>
          <a:p>
            <a:pPr marL="0" indent="0">
              <a:buNone/>
            </a:pPr>
            <a:r>
              <a:rPr lang="en-US" sz="1200" dirty="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72" name="Inhaltsplatzhalter 4"/>
          <p:cNvSpPr txBox="1">
            <a:spLocks/>
          </p:cNvSpPr>
          <p:nvPr/>
        </p:nvSpPr>
        <p:spPr>
          <a:xfrm>
            <a:off x="3421606" y="3950553"/>
            <a:ext cx="932639" cy="83099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1"/>
                </a:solidFill>
                <a:latin typeface="+mj-lt"/>
              </a:rPr>
              <a:t>TITLE GOES HERE</a:t>
            </a:r>
            <a:r>
              <a:rPr lang="en-US" sz="1050" b="1" dirty="0">
                <a:solidFill>
                  <a:schemeClr val="accent1"/>
                </a:solidFill>
                <a:latin typeface="+mj-lt"/>
              </a:rPr>
              <a:t/>
            </a:r>
            <a:br>
              <a:rPr lang="en-US" sz="1050" b="1" dirty="0">
                <a:solidFill>
                  <a:schemeClr val="accent1"/>
                </a:solidFill>
                <a:latin typeface="+mj-lt"/>
              </a:rPr>
            </a:br>
            <a:r>
              <a:rPr lang="en-US" sz="900" dirty="0">
                <a:solidFill>
                  <a:schemeClr val="tx1">
                    <a:lumMod val="75000"/>
                    <a:lumOff val="25000"/>
                  </a:schemeClr>
                </a:solidFill>
                <a:latin typeface="+mn-lt"/>
              </a:rPr>
              <a:t>This is a sample text. You simply add your own text and description here. </a:t>
            </a:r>
          </a:p>
        </p:txBody>
      </p:sp>
      <p:sp>
        <p:nvSpPr>
          <p:cNvPr id="73" name="Inhaltsplatzhalter 4"/>
          <p:cNvSpPr txBox="1">
            <a:spLocks/>
          </p:cNvSpPr>
          <p:nvPr/>
        </p:nvSpPr>
        <p:spPr>
          <a:xfrm>
            <a:off x="4491040" y="3950553"/>
            <a:ext cx="932639" cy="83099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2"/>
                </a:solidFill>
                <a:latin typeface="+mj-lt"/>
              </a:rPr>
              <a:t>TITLE GOES HERE</a:t>
            </a:r>
            <a:r>
              <a:rPr lang="en-US" sz="1050" b="1" dirty="0">
                <a:solidFill>
                  <a:schemeClr val="accent1"/>
                </a:solidFill>
                <a:latin typeface="+mj-lt"/>
              </a:rPr>
              <a:t/>
            </a:r>
            <a:br>
              <a:rPr lang="en-US" sz="1050" b="1" dirty="0">
                <a:solidFill>
                  <a:schemeClr val="accent1"/>
                </a:solidFill>
                <a:latin typeface="+mj-lt"/>
              </a:rPr>
            </a:br>
            <a:r>
              <a:rPr lang="en-US" sz="900" dirty="0">
                <a:solidFill>
                  <a:schemeClr val="tx1">
                    <a:lumMod val="75000"/>
                    <a:lumOff val="25000"/>
                  </a:schemeClr>
                </a:solidFill>
                <a:latin typeface="+mn-lt"/>
              </a:rPr>
              <a:t>This is a sample text. You simply add your own text and description here. </a:t>
            </a:r>
          </a:p>
        </p:txBody>
      </p:sp>
      <p:sp>
        <p:nvSpPr>
          <p:cNvPr id="74" name="Inhaltsplatzhalter 4"/>
          <p:cNvSpPr txBox="1">
            <a:spLocks/>
          </p:cNvSpPr>
          <p:nvPr/>
        </p:nvSpPr>
        <p:spPr>
          <a:xfrm>
            <a:off x="5560475" y="3950553"/>
            <a:ext cx="932639" cy="83099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3"/>
                </a:solidFill>
                <a:latin typeface="+mj-lt"/>
              </a:rPr>
              <a:t>TITLE GOES HERE</a:t>
            </a:r>
            <a:r>
              <a:rPr lang="en-US" sz="1050" b="1" dirty="0">
                <a:solidFill>
                  <a:schemeClr val="accent1"/>
                </a:solidFill>
                <a:latin typeface="+mj-lt"/>
              </a:rPr>
              <a:t/>
            </a:r>
            <a:br>
              <a:rPr lang="en-US" sz="1050" b="1" dirty="0">
                <a:solidFill>
                  <a:schemeClr val="accent1"/>
                </a:solidFill>
                <a:latin typeface="+mj-lt"/>
              </a:rPr>
            </a:br>
            <a:r>
              <a:rPr lang="en-US" sz="900" dirty="0">
                <a:solidFill>
                  <a:schemeClr val="tx1">
                    <a:lumMod val="75000"/>
                    <a:lumOff val="25000"/>
                  </a:schemeClr>
                </a:solidFill>
                <a:latin typeface="+mn-lt"/>
              </a:rPr>
              <a:t>This is a sample text. You simply add your own text and description here. </a:t>
            </a:r>
          </a:p>
        </p:txBody>
      </p:sp>
      <p:sp>
        <p:nvSpPr>
          <p:cNvPr id="75" name="Oval 74"/>
          <p:cNvSpPr/>
          <p:nvPr/>
        </p:nvSpPr>
        <p:spPr>
          <a:xfrm>
            <a:off x="4643034" y="3105150"/>
            <a:ext cx="628650" cy="6286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6" name="Group 75"/>
          <p:cNvGrpSpPr/>
          <p:nvPr/>
        </p:nvGrpSpPr>
        <p:grpSpPr>
          <a:xfrm>
            <a:off x="4759698" y="3222127"/>
            <a:ext cx="395323" cy="394697"/>
            <a:chOff x="838200" y="2346325"/>
            <a:chExt cx="1001713" cy="1000125"/>
          </a:xfrm>
          <a:solidFill>
            <a:schemeClr val="bg1"/>
          </a:solidFill>
        </p:grpSpPr>
        <p:sp>
          <p:nvSpPr>
            <p:cNvPr id="77"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8"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9"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0"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1"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2"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83" name="Oval 82"/>
          <p:cNvSpPr/>
          <p:nvPr/>
        </p:nvSpPr>
        <p:spPr>
          <a:xfrm>
            <a:off x="3573600" y="3105150"/>
            <a:ext cx="628650" cy="6286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4" name="Group 83"/>
          <p:cNvGrpSpPr/>
          <p:nvPr/>
        </p:nvGrpSpPr>
        <p:grpSpPr>
          <a:xfrm>
            <a:off x="3679099" y="3211850"/>
            <a:ext cx="417651" cy="415251"/>
            <a:chOff x="3505200" y="1770063"/>
            <a:chExt cx="552450" cy="549275"/>
          </a:xfrm>
          <a:solidFill>
            <a:schemeClr val="bg1"/>
          </a:solidFill>
        </p:grpSpPr>
        <p:sp>
          <p:nvSpPr>
            <p:cNvPr id="85"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6"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87" name="Oval 86"/>
          <p:cNvSpPr/>
          <p:nvPr/>
        </p:nvSpPr>
        <p:spPr>
          <a:xfrm>
            <a:off x="5712468" y="3105150"/>
            <a:ext cx="628650" cy="6286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Freeform 44"/>
          <p:cNvSpPr>
            <a:spLocks noEditPoints="1"/>
          </p:cNvSpPr>
          <p:nvPr/>
        </p:nvSpPr>
        <p:spPr bwMode="auto">
          <a:xfrm>
            <a:off x="5816054" y="3208735"/>
            <a:ext cx="421481" cy="421481"/>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9981467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3"/>
                                        </p:tgtEl>
                                        <p:attrNameLst>
                                          <p:attrName>style.visibility</p:attrName>
                                        </p:attrNameLst>
                                      </p:cBhvr>
                                      <p:to>
                                        <p:strVal val="visible"/>
                                      </p:to>
                                    </p:set>
                                    <p:anim calcmode="lin" valueType="num">
                                      <p:cBhvr>
                                        <p:cTn id="11" dur="500" fill="hold"/>
                                        <p:tgtEl>
                                          <p:spTgt spid="83"/>
                                        </p:tgtEl>
                                        <p:attrNameLst>
                                          <p:attrName>ppt_w</p:attrName>
                                        </p:attrNameLst>
                                      </p:cBhvr>
                                      <p:tavLst>
                                        <p:tav tm="0">
                                          <p:val>
                                            <p:fltVal val="0"/>
                                          </p:val>
                                        </p:tav>
                                        <p:tav tm="100000">
                                          <p:val>
                                            <p:strVal val="#ppt_w"/>
                                          </p:val>
                                        </p:tav>
                                      </p:tavLst>
                                    </p:anim>
                                    <p:anim calcmode="lin" valueType="num">
                                      <p:cBhvr>
                                        <p:cTn id="12" dur="500" fill="hold"/>
                                        <p:tgtEl>
                                          <p:spTgt spid="83"/>
                                        </p:tgtEl>
                                        <p:attrNameLst>
                                          <p:attrName>ppt_h</p:attrName>
                                        </p:attrNameLst>
                                      </p:cBhvr>
                                      <p:tavLst>
                                        <p:tav tm="0">
                                          <p:val>
                                            <p:fltVal val="0"/>
                                          </p:val>
                                        </p:tav>
                                        <p:tav tm="100000">
                                          <p:val>
                                            <p:strVal val="#ppt_h"/>
                                          </p:val>
                                        </p:tav>
                                      </p:tavLst>
                                    </p:anim>
                                    <p:animEffect transition="in" filter="fade">
                                      <p:cBhvr>
                                        <p:cTn id="13" dur="500"/>
                                        <p:tgtEl>
                                          <p:spTgt spid="8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84"/>
                                        </p:tgtEl>
                                        <p:attrNameLst>
                                          <p:attrName>style.visibility</p:attrName>
                                        </p:attrNameLst>
                                      </p:cBhvr>
                                      <p:to>
                                        <p:strVal val="visible"/>
                                      </p:to>
                                    </p:set>
                                    <p:anim calcmode="lin" valueType="num">
                                      <p:cBhvr>
                                        <p:cTn id="17" dur="500" fill="hold"/>
                                        <p:tgtEl>
                                          <p:spTgt spid="84"/>
                                        </p:tgtEl>
                                        <p:attrNameLst>
                                          <p:attrName>ppt_w</p:attrName>
                                        </p:attrNameLst>
                                      </p:cBhvr>
                                      <p:tavLst>
                                        <p:tav tm="0">
                                          <p:val>
                                            <p:fltVal val="0"/>
                                          </p:val>
                                        </p:tav>
                                        <p:tav tm="100000">
                                          <p:val>
                                            <p:strVal val="#ppt_w"/>
                                          </p:val>
                                        </p:tav>
                                      </p:tavLst>
                                    </p:anim>
                                    <p:anim calcmode="lin" valueType="num">
                                      <p:cBhvr>
                                        <p:cTn id="18" dur="500" fill="hold"/>
                                        <p:tgtEl>
                                          <p:spTgt spid="84"/>
                                        </p:tgtEl>
                                        <p:attrNameLst>
                                          <p:attrName>ppt_h</p:attrName>
                                        </p:attrNameLst>
                                      </p:cBhvr>
                                      <p:tavLst>
                                        <p:tav tm="0">
                                          <p:val>
                                            <p:fltVal val="0"/>
                                          </p:val>
                                        </p:tav>
                                        <p:tav tm="100000">
                                          <p:val>
                                            <p:strVal val="#ppt_h"/>
                                          </p:val>
                                        </p:tav>
                                      </p:tavLst>
                                    </p:anim>
                                    <p:animEffect transition="in" filter="fade">
                                      <p:cBhvr>
                                        <p:cTn id="19" dur="500"/>
                                        <p:tgtEl>
                                          <p:spTgt spid="84"/>
                                        </p:tgtEl>
                                      </p:cBhvr>
                                    </p:animEffect>
                                  </p:childTnLst>
                                </p:cTn>
                              </p:par>
                              <p:par>
                                <p:cTn id="20" presetID="2" presetClass="entr" presetSubtype="4" accel="20000" decel="80000"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additive="base">
                                        <p:cTn id="22" dur="500" fill="hold"/>
                                        <p:tgtEl>
                                          <p:spTgt spid="72"/>
                                        </p:tgtEl>
                                        <p:attrNameLst>
                                          <p:attrName>ppt_x</p:attrName>
                                        </p:attrNameLst>
                                      </p:cBhvr>
                                      <p:tavLst>
                                        <p:tav tm="0">
                                          <p:val>
                                            <p:strVal val="#ppt_x"/>
                                          </p:val>
                                        </p:tav>
                                        <p:tav tm="100000">
                                          <p:val>
                                            <p:strVal val="#ppt_x"/>
                                          </p:val>
                                        </p:tav>
                                      </p:tavLst>
                                    </p:anim>
                                    <p:anim calcmode="lin" valueType="num">
                                      <p:cBhvr additive="base">
                                        <p:cTn id="23" dur="500" fill="hold"/>
                                        <p:tgtEl>
                                          <p:spTgt spid="72"/>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p:cTn id="27" dur="500" fill="hold"/>
                                        <p:tgtEl>
                                          <p:spTgt spid="75"/>
                                        </p:tgtEl>
                                        <p:attrNameLst>
                                          <p:attrName>ppt_w</p:attrName>
                                        </p:attrNameLst>
                                      </p:cBhvr>
                                      <p:tavLst>
                                        <p:tav tm="0">
                                          <p:val>
                                            <p:fltVal val="0"/>
                                          </p:val>
                                        </p:tav>
                                        <p:tav tm="100000">
                                          <p:val>
                                            <p:strVal val="#ppt_w"/>
                                          </p:val>
                                        </p:tav>
                                      </p:tavLst>
                                    </p:anim>
                                    <p:anim calcmode="lin" valueType="num">
                                      <p:cBhvr>
                                        <p:cTn id="28" dur="500" fill="hold"/>
                                        <p:tgtEl>
                                          <p:spTgt spid="75"/>
                                        </p:tgtEl>
                                        <p:attrNameLst>
                                          <p:attrName>ppt_h</p:attrName>
                                        </p:attrNameLst>
                                      </p:cBhvr>
                                      <p:tavLst>
                                        <p:tav tm="0">
                                          <p:val>
                                            <p:fltVal val="0"/>
                                          </p:val>
                                        </p:tav>
                                        <p:tav tm="100000">
                                          <p:val>
                                            <p:strVal val="#ppt_h"/>
                                          </p:val>
                                        </p:tav>
                                      </p:tavLst>
                                    </p:anim>
                                    <p:animEffect transition="in" filter="fade">
                                      <p:cBhvr>
                                        <p:cTn id="29" dur="500"/>
                                        <p:tgtEl>
                                          <p:spTgt spid="75"/>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76"/>
                                        </p:tgtEl>
                                        <p:attrNameLst>
                                          <p:attrName>style.visibility</p:attrName>
                                        </p:attrNameLst>
                                      </p:cBhvr>
                                      <p:to>
                                        <p:strVal val="visible"/>
                                      </p:to>
                                    </p:set>
                                    <p:anim calcmode="lin" valueType="num">
                                      <p:cBhvr>
                                        <p:cTn id="33" dur="500" fill="hold"/>
                                        <p:tgtEl>
                                          <p:spTgt spid="76"/>
                                        </p:tgtEl>
                                        <p:attrNameLst>
                                          <p:attrName>ppt_w</p:attrName>
                                        </p:attrNameLst>
                                      </p:cBhvr>
                                      <p:tavLst>
                                        <p:tav tm="0">
                                          <p:val>
                                            <p:fltVal val="0"/>
                                          </p:val>
                                        </p:tav>
                                        <p:tav tm="100000">
                                          <p:val>
                                            <p:strVal val="#ppt_w"/>
                                          </p:val>
                                        </p:tav>
                                      </p:tavLst>
                                    </p:anim>
                                    <p:anim calcmode="lin" valueType="num">
                                      <p:cBhvr>
                                        <p:cTn id="34" dur="500" fill="hold"/>
                                        <p:tgtEl>
                                          <p:spTgt spid="76"/>
                                        </p:tgtEl>
                                        <p:attrNameLst>
                                          <p:attrName>ppt_h</p:attrName>
                                        </p:attrNameLst>
                                      </p:cBhvr>
                                      <p:tavLst>
                                        <p:tav tm="0">
                                          <p:val>
                                            <p:fltVal val="0"/>
                                          </p:val>
                                        </p:tav>
                                        <p:tav tm="100000">
                                          <p:val>
                                            <p:strVal val="#ppt_h"/>
                                          </p:val>
                                        </p:tav>
                                      </p:tavLst>
                                    </p:anim>
                                    <p:animEffect transition="in" filter="fade">
                                      <p:cBhvr>
                                        <p:cTn id="35" dur="500"/>
                                        <p:tgtEl>
                                          <p:spTgt spid="76"/>
                                        </p:tgtEl>
                                      </p:cBhvr>
                                    </p:animEffect>
                                  </p:childTnLst>
                                </p:cTn>
                              </p:par>
                              <p:par>
                                <p:cTn id="36" presetID="2" presetClass="entr" presetSubtype="4" accel="20000" decel="80000" fill="hold" grpId="0" nodeType="withEffect">
                                  <p:stCondLst>
                                    <p:cond delay="0"/>
                                  </p:stCondLst>
                                  <p:childTnLst>
                                    <p:set>
                                      <p:cBhvr>
                                        <p:cTn id="37" dur="1" fill="hold">
                                          <p:stCondLst>
                                            <p:cond delay="0"/>
                                          </p:stCondLst>
                                        </p:cTn>
                                        <p:tgtEl>
                                          <p:spTgt spid="73"/>
                                        </p:tgtEl>
                                        <p:attrNameLst>
                                          <p:attrName>style.visibility</p:attrName>
                                        </p:attrNameLst>
                                      </p:cBhvr>
                                      <p:to>
                                        <p:strVal val="visible"/>
                                      </p:to>
                                    </p:set>
                                    <p:anim calcmode="lin" valueType="num">
                                      <p:cBhvr additive="base">
                                        <p:cTn id="38" dur="500" fill="hold"/>
                                        <p:tgtEl>
                                          <p:spTgt spid="73"/>
                                        </p:tgtEl>
                                        <p:attrNameLst>
                                          <p:attrName>ppt_x</p:attrName>
                                        </p:attrNameLst>
                                      </p:cBhvr>
                                      <p:tavLst>
                                        <p:tav tm="0">
                                          <p:val>
                                            <p:strVal val="#ppt_x"/>
                                          </p:val>
                                        </p:tav>
                                        <p:tav tm="100000">
                                          <p:val>
                                            <p:strVal val="#ppt_x"/>
                                          </p:val>
                                        </p:tav>
                                      </p:tavLst>
                                    </p:anim>
                                    <p:anim calcmode="lin" valueType="num">
                                      <p:cBhvr additive="base">
                                        <p:cTn id="39" dur="500" fill="hold"/>
                                        <p:tgtEl>
                                          <p:spTgt spid="73"/>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53" presetClass="entr" presetSubtype="16" fill="hold" grpId="0" nodeType="afterEffect">
                                  <p:stCondLst>
                                    <p:cond delay="0"/>
                                  </p:stCondLst>
                                  <p:childTnLst>
                                    <p:set>
                                      <p:cBhvr>
                                        <p:cTn id="42" dur="1" fill="hold">
                                          <p:stCondLst>
                                            <p:cond delay="0"/>
                                          </p:stCondLst>
                                        </p:cTn>
                                        <p:tgtEl>
                                          <p:spTgt spid="87"/>
                                        </p:tgtEl>
                                        <p:attrNameLst>
                                          <p:attrName>style.visibility</p:attrName>
                                        </p:attrNameLst>
                                      </p:cBhvr>
                                      <p:to>
                                        <p:strVal val="visible"/>
                                      </p:to>
                                    </p:set>
                                    <p:anim calcmode="lin" valueType="num">
                                      <p:cBhvr>
                                        <p:cTn id="43" dur="500" fill="hold"/>
                                        <p:tgtEl>
                                          <p:spTgt spid="87"/>
                                        </p:tgtEl>
                                        <p:attrNameLst>
                                          <p:attrName>ppt_w</p:attrName>
                                        </p:attrNameLst>
                                      </p:cBhvr>
                                      <p:tavLst>
                                        <p:tav tm="0">
                                          <p:val>
                                            <p:fltVal val="0"/>
                                          </p:val>
                                        </p:tav>
                                        <p:tav tm="100000">
                                          <p:val>
                                            <p:strVal val="#ppt_w"/>
                                          </p:val>
                                        </p:tav>
                                      </p:tavLst>
                                    </p:anim>
                                    <p:anim calcmode="lin" valueType="num">
                                      <p:cBhvr>
                                        <p:cTn id="44" dur="500" fill="hold"/>
                                        <p:tgtEl>
                                          <p:spTgt spid="87"/>
                                        </p:tgtEl>
                                        <p:attrNameLst>
                                          <p:attrName>ppt_h</p:attrName>
                                        </p:attrNameLst>
                                      </p:cBhvr>
                                      <p:tavLst>
                                        <p:tav tm="0">
                                          <p:val>
                                            <p:fltVal val="0"/>
                                          </p:val>
                                        </p:tav>
                                        <p:tav tm="100000">
                                          <p:val>
                                            <p:strVal val="#ppt_h"/>
                                          </p:val>
                                        </p:tav>
                                      </p:tavLst>
                                    </p:anim>
                                    <p:animEffect transition="in" filter="fade">
                                      <p:cBhvr>
                                        <p:cTn id="45" dur="500"/>
                                        <p:tgtEl>
                                          <p:spTgt spid="87"/>
                                        </p:tgtEl>
                                      </p:cBhvr>
                                    </p:animEffect>
                                  </p:childTnLst>
                                </p:cTn>
                              </p:par>
                            </p:childTnLst>
                          </p:cTn>
                        </p:par>
                        <p:par>
                          <p:cTn id="46" fill="hold">
                            <p:stCondLst>
                              <p:cond delay="3000"/>
                            </p:stCondLst>
                            <p:childTnLst>
                              <p:par>
                                <p:cTn id="47" presetID="53" presetClass="entr" presetSubtype="16" fill="hold" grpId="0" nodeType="afterEffect">
                                  <p:stCondLst>
                                    <p:cond delay="0"/>
                                  </p:stCondLst>
                                  <p:childTnLst>
                                    <p:set>
                                      <p:cBhvr>
                                        <p:cTn id="48" dur="1" fill="hold">
                                          <p:stCondLst>
                                            <p:cond delay="0"/>
                                          </p:stCondLst>
                                        </p:cTn>
                                        <p:tgtEl>
                                          <p:spTgt spid="88"/>
                                        </p:tgtEl>
                                        <p:attrNameLst>
                                          <p:attrName>style.visibility</p:attrName>
                                        </p:attrNameLst>
                                      </p:cBhvr>
                                      <p:to>
                                        <p:strVal val="visible"/>
                                      </p:to>
                                    </p:set>
                                    <p:anim calcmode="lin" valueType="num">
                                      <p:cBhvr>
                                        <p:cTn id="49" dur="500" fill="hold"/>
                                        <p:tgtEl>
                                          <p:spTgt spid="88"/>
                                        </p:tgtEl>
                                        <p:attrNameLst>
                                          <p:attrName>ppt_w</p:attrName>
                                        </p:attrNameLst>
                                      </p:cBhvr>
                                      <p:tavLst>
                                        <p:tav tm="0">
                                          <p:val>
                                            <p:fltVal val="0"/>
                                          </p:val>
                                        </p:tav>
                                        <p:tav tm="100000">
                                          <p:val>
                                            <p:strVal val="#ppt_w"/>
                                          </p:val>
                                        </p:tav>
                                      </p:tavLst>
                                    </p:anim>
                                    <p:anim calcmode="lin" valueType="num">
                                      <p:cBhvr>
                                        <p:cTn id="50" dur="500" fill="hold"/>
                                        <p:tgtEl>
                                          <p:spTgt spid="88"/>
                                        </p:tgtEl>
                                        <p:attrNameLst>
                                          <p:attrName>ppt_h</p:attrName>
                                        </p:attrNameLst>
                                      </p:cBhvr>
                                      <p:tavLst>
                                        <p:tav tm="0">
                                          <p:val>
                                            <p:fltVal val="0"/>
                                          </p:val>
                                        </p:tav>
                                        <p:tav tm="100000">
                                          <p:val>
                                            <p:strVal val="#ppt_h"/>
                                          </p:val>
                                        </p:tav>
                                      </p:tavLst>
                                    </p:anim>
                                    <p:animEffect transition="in" filter="fade">
                                      <p:cBhvr>
                                        <p:cTn id="51" dur="500"/>
                                        <p:tgtEl>
                                          <p:spTgt spid="88"/>
                                        </p:tgtEl>
                                      </p:cBhvr>
                                    </p:animEffect>
                                  </p:childTnLst>
                                </p:cTn>
                              </p:par>
                              <p:par>
                                <p:cTn id="52" presetID="2" presetClass="entr" presetSubtype="4" accel="20000" decel="80000"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 calcmode="lin" valueType="num">
                                      <p:cBhvr additive="base">
                                        <p:cTn id="54" dur="500" fill="hold"/>
                                        <p:tgtEl>
                                          <p:spTgt spid="74"/>
                                        </p:tgtEl>
                                        <p:attrNameLst>
                                          <p:attrName>ppt_x</p:attrName>
                                        </p:attrNameLst>
                                      </p:cBhvr>
                                      <p:tavLst>
                                        <p:tav tm="0">
                                          <p:val>
                                            <p:strVal val="#ppt_x"/>
                                          </p:val>
                                        </p:tav>
                                        <p:tav tm="100000">
                                          <p:val>
                                            <p:strVal val="#ppt_x"/>
                                          </p:val>
                                        </p:tav>
                                      </p:tavLst>
                                    </p:anim>
                                    <p:anim calcmode="lin" valueType="num">
                                      <p:cBhvr additive="base">
                                        <p:cTn id="55"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animBg="1"/>
      <p:bldP spid="83" grpId="0" animBg="1"/>
      <p:bldP spid="87" grpId="0" animBg="1"/>
      <p:bldP spid="8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rot="16200000">
            <a:off x="3363847" y="1722003"/>
            <a:ext cx="3381164" cy="2483198"/>
            <a:chOff x="-228600" y="1301750"/>
            <a:chExt cx="4279900" cy="3143250"/>
          </a:xfrm>
        </p:grpSpPr>
        <p:grpSp>
          <p:nvGrpSpPr>
            <p:cNvPr id="21" name="Group 20"/>
            <p:cNvGrpSpPr/>
            <p:nvPr/>
          </p:nvGrpSpPr>
          <p:grpSpPr>
            <a:xfrm>
              <a:off x="-228600" y="1301750"/>
              <a:ext cx="4279900" cy="3143250"/>
              <a:chOff x="-228600" y="1301750"/>
              <a:chExt cx="4279900" cy="3143250"/>
            </a:xfrm>
          </p:grpSpPr>
          <p:sp>
            <p:nvSpPr>
              <p:cNvPr id="25" name="Rounded Rectangle 24"/>
              <p:cNvSpPr/>
              <p:nvPr/>
            </p:nvSpPr>
            <p:spPr>
              <a:xfrm>
                <a:off x="-228600" y="1301750"/>
                <a:ext cx="4279900" cy="3143250"/>
              </a:xfrm>
              <a:prstGeom prst="roundRect">
                <a:avLst>
                  <a:gd name="adj" fmla="val 5354"/>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6" name="Rectangle 25"/>
              <p:cNvSpPr/>
              <p:nvPr/>
            </p:nvSpPr>
            <p:spPr>
              <a:xfrm>
                <a:off x="253307" y="1499394"/>
                <a:ext cx="3419475" cy="2747962"/>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22" name="Rounded Rectangle 21"/>
            <p:cNvSpPr/>
            <p:nvPr/>
          </p:nvSpPr>
          <p:spPr>
            <a:xfrm>
              <a:off x="3839184" y="2540000"/>
              <a:ext cx="92075" cy="6667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3" name="Oval 22"/>
            <p:cNvSpPr/>
            <p:nvPr/>
          </p:nvSpPr>
          <p:spPr>
            <a:xfrm>
              <a:off x="-132063" y="2723356"/>
              <a:ext cx="300038" cy="30003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4" name="Right Triangle 23"/>
            <p:cNvSpPr/>
            <p:nvPr/>
          </p:nvSpPr>
          <p:spPr>
            <a:xfrm flipH="1" flipV="1">
              <a:off x="253307" y="1499394"/>
              <a:ext cx="3419856" cy="2747962"/>
            </a:xfrm>
            <a:prstGeom prst="r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9" name="Text Placeholder 8"/>
          <p:cNvSpPr>
            <a:spLocks noGrp="1"/>
          </p:cNvSpPr>
          <p:nvPr>
            <p:ph type="body" sz="half" idx="2"/>
          </p:nvPr>
        </p:nvSpPr>
        <p:spPr/>
        <p:txBody>
          <a:bodyPr/>
          <a:lstStyle/>
          <a:p>
            <a:r>
              <a:rPr lang="en-US" smtClean="0"/>
              <a:t>Enter your subhead line here</a:t>
            </a:r>
            <a:endParaRPr lang="en-US" dirty="0" smtClean="0"/>
          </a:p>
        </p:txBody>
      </p:sp>
      <p:sp>
        <p:nvSpPr>
          <p:cNvPr id="6" name="Title 5"/>
          <p:cNvSpPr>
            <a:spLocks noGrp="1"/>
          </p:cNvSpPr>
          <p:nvPr>
            <p:ph type="title"/>
          </p:nvPr>
        </p:nvSpPr>
        <p:spPr/>
        <p:txBody>
          <a:bodyPr/>
          <a:lstStyle/>
          <a:p>
            <a:r>
              <a:rPr lang="en-US" smtClean="0"/>
              <a:t>The Best App Showcase</a:t>
            </a:r>
            <a:endParaRPr lang="en-US" dirty="0"/>
          </a:p>
        </p:txBody>
      </p:sp>
      <p:pic>
        <p:nvPicPr>
          <p:cNvPr id="2" name="Picture Placeholder 1"/>
          <p:cNvPicPr>
            <a:picLocks noGrp="1" noChangeAspect="1"/>
          </p:cNvPicPr>
          <p:nvPr>
            <p:ph type="pic" sz="quarter" idx="11"/>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1991" b="11991"/>
          <a:stretch>
            <a:fillRect/>
          </a:stretch>
        </p:blipFill>
        <p:spPr/>
      </p:pic>
      <p:sp>
        <p:nvSpPr>
          <p:cNvPr id="48" name="Inhaltsplatzhalter 4"/>
          <p:cNvSpPr txBox="1">
            <a:spLocks/>
          </p:cNvSpPr>
          <p:nvPr/>
        </p:nvSpPr>
        <p:spPr>
          <a:xfrm>
            <a:off x="317627" y="1362075"/>
            <a:ext cx="3133023" cy="1513235"/>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a:solidFill>
                  <a:schemeClr val="tx1">
                    <a:lumMod val="75000"/>
                    <a:lumOff val="25000"/>
                  </a:schemeClr>
                </a:solidFill>
                <a:latin typeface="+mj-lt"/>
              </a:rPr>
              <a:t>TITLE GOES HERE</a:t>
            </a:r>
          </a:p>
          <a:p>
            <a:pPr marL="0" indent="0">
              <a:buNone/>
            </a:pPr>
            <a:r>
              <a:rPr lang="en-US" sz="1200" dirty="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49" name="Inhaltsplatzhalter 4"/>
          <p:cNvSpPr txBox="1">
            <a:spLocks/>
          </p:cNvSpPr>
          <p:nvPr/>
        </p:nvSpPr>
        <p:spPr>
          <a:xfrm>
            <a:off x="309531" y="3950553"/>
            <a:ext cx="932639" cy="83099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1"/>
                </a:solidFill>
                <a:latin typeface="+mj-lt"/>
              </a:rPr>
              <a:t>TITLE GOES HERE</a:t>
            </a:r>
            <a:r>
              <a:rPr lang="en-US" sz="1050" b="1" dirty="0">
                <a:solidFill>
                  <a:schemeClr val="accent1"/>
                </a:solidFill>
                <a:latin typeface="+mj-lt"/>
              </a:rPr>
              <a:t/>
            </a:r>
            <a:br>
              <a:rPr lang="en-US" sz="1050" b="1" dirty="0">
                <a:solidFill>
                  <a:schemeClr val="accent1"/>
                </a:solidFill>
                <a:latin typeface="+mj-lt"/>
              </a:rPr>
            </a:br>
            <a:r>
              <a:rPr lang="en-US" sz="900" dirty="0">
                <a:solidFill>
                  <a:schemeClr val="tx1">
                    <a:lumMod val="75000"/>
                    <a:lumOff val="25000"/>
                  </a:schemeClr>
                </a:solidFill>
                <a:latin typeface="+mn-lt"/>
              </a:rPr>
              <a:t>This is a sample text. You simply add your own text and description here. </a:t>
            </a:r>
          </a:p>
        </p:txBody>
      </p:sp>
      <p:sp>
        <p:nvSpPr>
          <p:cNvPr id="50" name="Inhaltsplatzhalter 4"/>
          <p:cNvSpPr txBox="1">
            <a:spLocks/>
          </p:cNvSpPr>
          <p:nvPr/>
        </p:nvSpPr>
        <p:spPr>
          <a:xfrm>
            <a:off x="1378965" y="3950553"/>
            <a:ext cx="932639" cy="83099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2"/>
                </a:solidFill>
                <a:latin typeface="+mj-lt"/>
              </a:rPr>
              <a:t>TITLE GOES HERE</a:t>
            </a:r>
            <a:r>
              <a:rPr lang="en-US" sz="1050" b="1" dirty="0">
                <a:solidFill>
                  <a:schemeClr val="accent1"/>
                </a:solidFill>
                <a:latin typeface="+mj-lt"/>
              </a:rPr>
              <a:t/>
            </a:r>
            <a:br>
              <a:rPr lang="en-US" sz="1050" b="1" dirty="0">
                <a:solidFill>
                  <a:schemeClr val="accent1"/>
                </a:solidFill>
                <a:latin typeface="+mj-lt"/>
              </a:rPr>
            </a:br>
            <a:r>
              <a:rPr lang="en-US" sz="900" dirty="0">
                <a:solidFill>
                  <a:schemeClr val="tx1">
                    <a:lumMod val="75000"/>
                    <a:lumOff val="25000"/>
                  </a:schemeClr>
                </a:solidFill>
                <a:latin typeface="+mn-lt"/>
              </a:rPr>
              <a:t>This is a sample text. You simply add your own text and description here. </a:t>
            </a:r>
          </a:p>
        </p:txBody>
      </p:sp>
      <p:sp>
        <p:nvSpPr>
          <p:cNvPr id="51" name="Inhaltsplatzhalter 4"/>
          <p:cNvSpPr txBox="1">
            <a:spLocks/>
          </p:cNvSpPr>
          <p:nvPr/>
        </p:nvSpPr>
        <p:spPr>
          <a:xfrm>
            <a:off x="2448400" y="3950553"/>
            <a:ext cx="932639" cy="83099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3"/>
                </a:solidFill>
                <a:latin typeface="+mj-lt"/>
              </a:rPr>
              <a:t>TITLE GOES HERE</a:t>
            </a:r>
            <a:r>
              <a:rPr lang="en-US" sz="1050" b="1" dirty="0">
                <a:solidFill>
                  <a:schemeClr val="accent1"/>
                </a:solidFill>
                <a:latin typeface="+mj-lt"/>
              </a:rPr>
              <a:t/>
            </a:r>
            <a:br>
              <a:rPr lang="en-US" sz="1050" b="1" dirty="0">
                <a:solidFill>
                  <a:schemeClr val="accent1"/>
                </a:solidFill>
                <a:latin typeface="+mj-lt"/>
              </a:rPr>
            </a:br>
            <a:r>
              <a:rPr lang="en-US" sz="900" dirty="0">
                <a:solidFill>
                  <a:schemeClr val="tx1">
                    <a:lumMod val="75000"/>
                    <a:lumOff val="25000"/>
                  </a:schemeClr>
                </a:solidFill>
                <a:latin typeface="+mn-lt"/>
              </a:rPr>
              <a:t>This is a sample text. You simply add your own text and description here. </a:t>
            </a:r>
          </a:p>
        </p:txBody>
      </p:sp>
      <p:sp>
        <p:nvSpPr>
          <p:cNvPr id="52" name="Oval 51"/>
          <p:cNvSpPr/>
          <p:nvPr/>
        </p:nvSpPr>
        <p:spPr>
          <a:xfrm>
            <a:off x="1530959" y="3105150"/>
            <a:ext cx="628650" cy="6286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53" name="Group 52"/>
          <p:cNvGrpSpPr/>
          <p:nvPr/>
        </p:nvGrpSpPr>
        <p:grpSpPr>
          <a:xfrm>
            <a:off x="1647623" y="3222127"/>
            <a:ext cx="395323" cy="394697"/>
            <a:chOff x="838200" y="2346325"/>
            <a:chExt cx="1001713" cy="1000125"/>
          </a:xfrm>
          <a:solidFill>
            <a:schemeClr val="bg1"/>
          </a:solidFill>
        </p:grpSpPr>
        <p:sp>
          <p:nvSpPr>
            <p:cNvPr id="54"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5"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6"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7"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8"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9"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60" name="Oval 59"/>
          <p:cNvSpPr/>
          <p:nvPr/>
        </p:nvSpPr>
        <p:spPr>
          <a:xfrm>
            <a:off x="461525" y="3105150"/>
            <a:ext cx="628650" cy="6286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1" name="Group 60"/>
          <p:cNvGrpSpPr/>
          <p:nvPr/>
        </p:nvGrpSpPr>
        <p:grpSpPr>
          <a:xfrm>
            <a:off x="567024" y="3211850"/>
            <a:ext cx="417651" cy="415251"/>
            <a:chOff x="3505200" y="1770063"/>
            <a:chExt cx="552450" cy="549275"/>
          </a:xfrm>
          <a:solidFill>
            <a:schemeClr val="bg1"/>
          </a:solidFill>
        </p:grpSpPr>
        <p:sp>
          <p:nvSpPr>
            <p:cNvPr id="62"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3"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64" name="Oval 63"/>
          <p:cNvSpPr/>
          <p:nvPr/>
        </p:nvSpPr>
        <p:spPr>
          <a:xfrm>
            <a:off x="2600393" y="3105150"/>
            <a:ext cx="628650" cy="6286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Freeform 44"/>
          <p:cNvSpPr>
            <a:spLocks noEditPoints="1"/>
          </p:cNvSpPr>
          <p:nvPr/>
        </p:nvSpPr>
        <p:spPr bwMode="auto">
          <a:xfrm>
            <a:off x="2703979" y="3208735"/>
            <a:ext cx="421481" cy="421481"/>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25413147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p:cTn id="11" dur="500" fill="hold"/>
                                        <p:tgtEl>
                                          <p:spTgt spid="60"/>
                                        </p:tgtEl>
                                        <p:attrNameLst>
                                          <p:attrName>ppt_w</p:attrName>
                                        </p:attrNameLst>
                                      </p:cBhvr>
                                      <p:tavLst>
                                        <p:tav tm="0">
                                          <p:val>
                                            <p:fltVal val="0"/>
                                          </p:val>
                                        </p:tav>
                                        <p:tav tm="100000">
                                          <p:val>
                                            <p:strVal val="#ppt_w"/>
                                          </p:val>
                                        </p:tav>
                                      </p:tavLst>
                                    </p:anim>
                                    <p:anim calcmode="lin" valueType="num">
                                      <p:cBhvr>
                                        <p:cTn id="12" dur="500" fill="hold"/>
                                        <p:tgtEl>
                                          <p:spTgt spid="60"/>
                                        </p:tgtEl>
                                        <p:attrNameLst>
                                          <p:attrName>ppt_h</p:attrName>
                                        </p:attrNameLst>
                                      </p:cBhvr>
                                      <p:tavLst>
                                        <p:tav tm="0">
                                          <p:val>
                                            <p:fltVal val="0"/>
                                          </p:val>
                                        </p:tav>
                                        <p:tav tm="100000">
                                          <p:val>
                                            <p:strVal val="#ppt_h"/>
                                          </p:val>
                                        </p:tav>
                                      </p:tavLst>
                                    </p:anim>
                                    <p:animEffect transition="in" filter="fade">
                                      <p:cBhvr>
                                        <p:cTn id="13" dur="500"/>
                                        <p:tgtEl>
                                          <p:spTgt spid="60"/>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p:cTn id="17" dur="500" fill="hold"/>
                                        <p:tgtEl>
                                          <p:spTgt spid="61"/>
                                        </p:tgtEl>
                                        <p:attrNameLst>
                                          <p:attrName>ppt_w</p:attrName>
                                        </p:attrNameLst>
                                      </p:cBhvr>
                                      <p:tavLst>
                                        <p:tav tm="0">
                                          <p:val>
                                            <p:fltVal val="0"/>
                                          </p:val>
                                        </p:tav>
                                        <p:tav tm="100000">
                                          <p:val>
                                            <p:strVal val="#ppt_w"/>
                                          </p:val>
                                        </p:tav>
                                      </p:tavLst>
                                    </p:anim>
                                    <p:anim calcmode="lin" valueType="num">
                                      <p:cBhvr>
                                        <p:cTn id="18" dur="500" fill="hold"/>
                                        <p:tgtEl>
                                          <p:spTgt spid="61"/>
                                        </p:tgtEl>
                                        <p:attrNameLst>
                                          <p:attrName>ppt_h</p:attrName>
                                        </p:attrNameLst>
                                      </p:cBhvr>
                                      <p:tavLst>
                                        <p:tav tm="0">
                                          <p:val>
                                            <p:fltVal val="0"/>
                                          </p:val>
                                        </p:tav>
                                        <p:tav tm="100000">
                                          <p:val>
                                            <p:strVal val="#ppt_h"/>
                                          </p:val>
                                        </p:tav>
                                      </p:tavLst>
                                    </p:anim>
                                    <p:animEffect transition="in" filter="fade">
                                      <p:cBhvr>
                                        <p:cTn id="19" dur="500"/>
                                        <p:tgtEl>
                                          <p:spTgt spid="61"/>
                                        </p:tgtEl>
                                      </p:cBhvr>
                                    </p:animEffect>
                                  </p:childTnLst>
                                </p:cTn>
                              </p:par>
                              <p:par>
                                <p:cTn id="20" presetID="2" presetClass="entr" presetSubtype="4" accel="20000" decel="8000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fill="hold"/>
                                        <p:tgtEl>
                                          <p:spTgt spid="49"/>
                                        </p:tgtEl>
                                        <p:attrNameLst>
                                          <p:attrName>ppt_x</p:attrName>
                                        </p:attrNameLst>
                                      </p:cBhvr>
                                      <p:tavLst>
                                        <p:tav tm="0">
                                          <p:val>
                                            <p:strVal val="#ppt_x"/>
                                          </p:val>
                                        </p:tav>
                                        <p:tav tm="100000">
                                          <p:val>
                                            <p:strVal val="#ppt_x"/>
                                          </p:val>
                                        </p:tav>
                                      </p:tavLst>
                                    </p:anim>
                                    <p:anim calcmode="lin" valueType="num">
                                      <p:cBhvr additive="base">
                                        <p:cTn id="23" dur="500" fill="hold"/>
                                        <p:tgtEl>
                                          <p:spTgt spid="49"/>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p:cTn id="27" dur="500" fill="hold"/>
                                        <p:tgtEl>
                                          <p:spTgt spid="52"/>
                                        </p:tgtEl>
                                        <p:attrNameLst>
                                          <p:attrName>ppt_w</p:attrName>
                                        </p:attrNameLst>
                                      </p:cBhvr>
                                      <p:tavLst>
                                        <p:tav tm="0">
                                          <p:val>
                                            <p:fltVal val="0"/>
                                          </p:val>
                                        </p:tav>
                                        <p:tav tm="100000">
                                          <p:val>
                                            <p:strVal val="#ppt_w"/>
                                          </p:val>
                                        </p:tav>
                                      </p:tavLst>
                                    </p:anim>
                                    <p:anim calcmode="lin" valueType="num">
                                      <p:cBhvr>
                                        <p:cTn id="28" dur="500" fill="hold"/>
                                        <p:tgtEl>
                                          <p:spTgt spid="52"/>
                                        </p:tgtEl>
                                        <p:attrNameLst>
                                          <p:attrName>ppt_h</p:attrName>
                                        </p:attrNameLst>
                                      </p:cBhvr>
                                      <p:tavLst>
                                        <p:tav tm="0">
                                          <p:val>
                                            <p:fltVal val="0"/>
                                          </p:val>
                                        </p:tav>
                                        <p:tav tm="100000">
                                          <p:val>
                                            <p:strVal val="#ppt_h"/>
                                          </p:val>
                                        </p:tav>
                                      </p:tavLst>
                                    </p:anim>
                                    <p:animEffect transition="in" filter="fade">
                                      <p:cBhvr>
                                        <p:cTn id="29" dur="500"/>
                                        <p:tgtEl>
                                          <p:spTgt spid="52"/>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53"/>
                                        </p:tgtEl>
                                        <p:attrNameLst>
                                          <p:attrName>style.visibility</p:attrName>
                                        </p:attrNameLst>
                                      </p:cBhvr>
                                      <p:to>
                                        <p:strVal val="visible"/>
                                      </p:to>
                                    </p:set>
                                    <p:anim calcmode="lin" valueType="num">
                                      <p:cBhvr>
                                        <p:cTn id="33" dur="500" fill="hold"/>
                                        <p:tgtEl>
                                          <p:spTgt spid="53"/>
                                        </p:tgtEl>
                                        <p:attrNameLst>
                                          <p:attrName>ppt_w</p:attrName>
                                        </p:attrNameLst>
                                      </p:cBhvr>
                                      <p:tavLst>
                                        <p:tav tm="0">
                                          <p:val>
                                            <p:fltVal val="0"/>
                                          </p:val>
                                        </p:tav>
                                        <p:tav tm="100000">
                                          <p:val>
                                            <p:strVal val="#ppt_w"/>
                                          </p:val>
                                        </p:tav>
                                      </p:tavLst>
                                    </p:anim>
                                    <p:anim calcmode="lin" valueType="num">
                                      <p:cBhvr>
                                        <p:cTn id="34" dur="500" fill="hold"/>
                                        <p:tgtEl>
                                          <p:spTgt spid="53"/>
                                        </p:tgtEl>
                                        <p:attrNameLst>
                                          <p:attrName>ppt_h</p:attrName>
                                        </p:attrNameLst>
                                      </p:cBhvr>
                                      <p:tavLst>
                                        <p:tav tm="0">
                                          <p:val>
                                            <p:fltVal val="0"/>
                                          </p:val>
                                        </p:tav>
                                        <p:tav tm="100000">
                                          <p:val>
                                            <p:strVal val="#ppt_h"/>
                                          </p:val>
                                        </p:tav>
                                      </p:tavLst>
                                    </p:anim>
                                    <p:animEffect transition="in" filter="fade">
                                      <p:cBhvr>
                                        <p:cTn id="35" dur="500"/>
                                        <p:tgtEl>
                                          <p:spTgt spid="53"/>
                                        </p:tgtEl>
                                      </p:cBhvr>
                                    </p:animEffect>
                                  </p:childTnLst>
                                </p:cTn>
                              </p:par>
                              <p:par>
                                <p:cTn id="36" presetID="2" presetClass="entr" presetSubtype="4" accel="20000" decel="80000"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additive="base">
                                        <p:cTn id="38" dur="500" fill="hold"/>
                                        <p:tgtEl>
                                          <p:spTgt spid="50"/>
                                        </p:tgtEl>
                                        <p:attrNameLst>
                                          <p:attrName>ppt_x</p:attrName>
                                        </p:attrNameLst>
                                      </p:cBhvr>
                                      <p:tavLst>
                                        <p:tav tm="0">
                                          <p:val>
                                            <p:strVal val="#ppt_x"/>
                                          </p:val>
                                        </p:tav>
                                        <p:tav tm="100000">
                                          <p:val>
                                            <p:strVal val="#ppt_x"/>
                                          </p:val>
                                        </p:tav>
                                      </p:tavLst>
                                    </p:anim>
                                    <p:anim calcmode="lin" valueType="num">
                                      <p:cBhvr additive="base">
                                        <p:cTn id="39" dur="500" fill="hold"/>
                                        <p:tgtEl>
                                          <p:spTgt spid="50"/>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53" presetClass="entr" presetSubtype="16" fill="hold" grpId="0" nodeType="after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p:cTn id="43" dur="500" fill="hold"/>
                                        <p:tgtEl>
                                          <p:spTgt spid="64"/>
                                        </p:tgtEl>
                                        <p:attrNameLst>
                                          <p:attrName>ppt_w</p:attrName>
                                        </p:attrNameLst>
                                      </p:cBhvr>
                                      <p:tavLst>
                                        <p:tav tm="0">
                                          <p:val>
                                            <p:fltVal val="0"/>
                                          </p:val>
                                        </p:tav>
                                        <p:tav tm="100000">
                                          <p:val>
                                            <p:strVal val="#ppt_w"/>
                                          </p:val>
                                        </p:tav>
                                      </p:tavLst>
                                    </p:anim>
                                    <p:anim calcmode="lin" valueType="num">
                                      <p:cBhvr>
                                        <p:cTn id="44" dur="500" fill="hold"/>
                                        <p:tgtEl>
                                          <p:spTgt spid="64"/>
                                        </p:tgtEl>
                                        <p:attrNameLst>
                                          <p:attrName>ppt_h</p:attrName>
                                        </p:attrNameLst>
                                      </p:cBhvr>
                                      <p:tavLst>
                                        <p:tav tm="0">
                                          <p:val>
                                            <p:fltVal val="0"/>
                                          </p:val>
                                        </p:tav>
                                        <p:tav tm="100000">
                                          <p:val>
                                            <p:strVal val="#ppt_h"/>
                                          </p:val>
                                        </p:tav>
                                      </p:tavLst>
                                    </p:anim>
                                    <p:animEffect transition="in" filter="fade">
                                      <p:cBhvr>
                                        <p:cTn id="45" dur="500"/>
                                        <p:tgtEl>
                                          <p:spTgt spid="64"/>
                                        </p:tgtEl>
                                      </p:cBhvr>
                                    </p:animEffect>
                                  </p:childTnLst>
                                </p:cTn>
                              </p:par>
                            </p:childTnLst>
                          </p:cTn>
                        </p:par>
                        <p:par>
                          <p:cTn id="46" fill="hold">
                            <p:stCondLst>
                              <p:cond delay="3000"/>
                            </p:stCondLst>
                            <p:childTnLst>
                              <p:par>
                                <p:cTn id="47" presetID="53" presetClass="entr" presetSubtype="16" fill="hold" grpId="0" nodeType="after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p:cTn id="49" dur="500" fill="hold"/>
                                        <p:tgtEl>
                                          <p:spTgt spid="65"/>
                                        </p:tgtEl>
                                        <p:attrNameLst>
                                          <p:attrName>ppt_w</p:attrName>
                                        </p:attrNameLst>
                                      </p:cBhvr>
                                      <p:tavLst>
                                        <p:tav tm="0">
                                          <p:val>
                                            <p:fltVal val="0"/>
                                          </p:val>
                                        </p:tav>
                                        <p:tav tm="100000">
                                          <p:val>
                                            <p:strVal val="#ppt_w"/>
                                          </p:val>
                                        </p:tav>
                                      </p:tavLst>
                                    </p:anim>
                                    <p:anim calcmode="lin" valueType="num">
                                      <p:cBhvr>
                                        <p:cTn id="50" dur="500" fill="hold"/>
                                        <p:tgtEl>
                                          <p:spTgt spid="65"/>
                                        </p:tgtEl>
                                        <p:attrNameLst>
                                          <p:attrName>ppt_h</p:attrName>
                                        </p:attrNameLst>
                                      </p:cBhvr>
                                      <p:tavLst>
                                        <p:tav tm="0">
                                          <p:val>
                                            <p:fltVal val="0"/>
                                          </p:val>
                                        </p:tav>
                                        <p:tav tm="100000">
                                          <p:val>
                                            <p:strVal val="#ppt_h"/>
                                          </p:val>
                                        </p:tav>
                                      </p:tavLst>
                                    </p:anim>
                                    <p:animEffect transition="in" filter="fade">
                                      <p:cBhvr>
                                        <p:cTn id="51" dur="500"/>
                                        <p:tgtEl>
                                          <p:spTgt spid="65"/>
                                        </p:tgtEl>
                                      </p:cBhvr>
                                    </p:animEffect>
                                  </p:childTnLst>
                                </p:cTn>
                              </p:par>
                              <p:par>
                                <p:cTn id="52" presetID="2" presetClass="entr" presetSubtype="4" accel="20000" decel="80000" fill="hold" grpId="0" nodeType="withEffect">
                                  <p:stCondLst>
                                    <p:cond delay="0"/>
                                  </p:stCondLst>
                                  <p:childTnLst>
                                    <p:set>
                                      <p:cBhvr>
                                        <p:cTn id="53" dur="1" fill="hold">
                                          <p:stCondLst>
                                            <p:cond delay="0"/>
                                          </p:stCondLst>
                                        </p:cTn>
                                        <p:tgtEl>
                                          <p:spTgt spid="51"/>
                                        </p:tgtEl>
                                        <p:attrNameLst>
                                          <p:attrName>style.visibility</p:attrName>
                                        </p:attrNameLst>
                                      </p:cBhvr>
                                      <p:to>
                                        <p:strVal val="visible"/>
                                      </p:to>
                                    </p:set>
                                    <p:anim calcmode="lin" valueType="num">
                                      <p:cBhvr additive="base">
                                        <p:cTn id="54" dur="500" fill="hold"/>
                                        <p:tgtEl>
                                          <p:spTgt spid="51"/>
                                        </p:tgtEl>
                                        <p:attrNameLst>
                                          <p:attrName>ppt_x</p:attrName>
                                        </p:attrNameLst>
                                      </p:cBhvr>
                                      <p:tavLst>
                                        <p:tav tm="0">
                                          <p:val>
                                            <p:strVal val="#ppt_x"/>
                                          </p:val>
                                        </p:tav>
                                        <p:tav tm="100000">
                                          <p:val>
                                            <p:strVal val="#ppt_x"/>
                                          </p:val>
                                        </p:tav>
                                      </p:tavLst>
                                    </p:anim>
                                    <p:anim calcmode="lin" valueType="num">
                                      <p:cBhvr additive="base">
                                        <p:cTn id="55"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52" grpId="0" animBg="1"/>
      <p:bldP spid="60" grpId="0" animBg="1"/>
      <p:bldP spid="64" grpId="0" animBg="1"/>
      <p:bldP spid="6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icture Placeholder 18"/>
          <p:cNvSpPr>
            <a:spLocks noGrp="1"/>
          </p:cNvSpPr>
          <p:nvPr>
            <p:ph type="pic" sz="quarter" idx="16"/>
          </p:nvPr>
        </p:nvSpPr>
        <p:spPr/>
      </p:sp>
      <p:sp>
        <p:nvSpPr>
          <p:cNvPr id="32" name="Rectangle 31"/>
          <p:cNvSpPr/>
          <p:nvPr/>
        </p:nvSpPr>
        <p:spPr bwMode="auto">
          <a:xfrm>
            <a:off x="-7960" y="0"/>
            <a:ext cx="6865960" cy="5143500"/>
          </a:xfrm>
          <a:prstGeom prst="rect">
            <a:avLst/>
          </a:prstGeom>
          <a:solidFill>
            <a:schemeClr val="accent1">
              <a:alpha val="90000"/>
            </a:schemeClr>
          </a:solidFill>
          <a:ln w="9525">
            <a:noFill/>
            <a:round/>
            <a:headEnd/>
            <a:tailEnd/>
          </a:ln>
        </p:spPr>
        <p:txBody>
          <a:bodyPr vert="horz" wrap="square" lIns="68580" tIns="34290" rIns="68580" bIns="34290" numCol="1" rtlCol="0" anchor="t" anchorCtr="0" compatLnSpc="1">
            <a:prstTxWarp prst="textNoShape">
              <a:avLst/>
            </a:prstTxWarp>
          </a:bodyPr>
          <a:lstStyle/>
          <a:p>
            <a:pPr algn="ctr"/>
            <a:endParaRPr lang="en-US" sz="1350"/>
          </a:p>
        </p:txBody>
      </p:sp>
      <p:pic>
        <p:nvPicPr>
          <p:cNvPr id="22" name="Picture 21" descr="Smart-Mobile-Mockup-Template.png"/>
          <p:cNvPicPr>
            <a:picLocks noChangeAspect="1"/>
          </p:cNvPicPr>
          <p:nvPr/>
        </p:nvPicPr>
        <p:blipFill>
          <a:blip r:embed="rId3" cstate="print"/>
          <a:stretch>
            <a:fillRect/>
          </a:stretch>
        </p:blipFill>
        <p:spPr>
          <a:xfrm>
            <a:off x="-887220" y="1426290"/>
            <a:ext cx="4233135" cy="3717210"/>
          </a:xfrm>
          <a:prstGeom prst="rect">
            <a:avLst/>
          </a:prstGeom>
        </p:spPr>
      </p:pic>
      <p:pic>
        <p:nvPicPr>
          <p:cNvPr id="3" name="Picture Placeholder 2"/>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t="9597" b="9597"/>
          <a:stretch>
            <a:fillRect/>
          </a:stretch>
        </p:blipFill>
        <p:spPr/>
      </p:pic>
      <p:sp>
        <p:nvSpPr>
          <p:cNvPr id="4" name="Text Placeholder 3"/>
          <p:cNvSpPr>
            <a:spLocks noGrp="1"/>
          </p:cNvSpPr>
          <p:nvPr>
            <p:ph type="body" sz="half" idx="2"/>
          </p:nvPr>
        </p:nvSpPr>
        <p:spPr/>
        <p:txBody>
          <a:bodyPr/>
          <a:lstStyle/>
          <a:p>
            <a:r>
              <a:rPr lang="en-US" smtClean="0"/>
              <a:t>Enter your subhead line here</a:t>
            </a:r>
            <a:endParaRPr lang="en-US" dirty="0"/>
          </a:p>
        </p:txBody>
      </p:sp>
      <p:sp>
        <p:nvSpPr>
          <p:cNvPr id="2" name="Title 1"/>
          <p:cNvSpPr>
            <a:spLocks noGrp="1"/>
          </p:cNvSpPr>
          <p:nvPr>
            <p:ph type="title"/>
          </p:nvPr>
        </p:nvSpPr>
        <p:spPr/>
        <p:txBody>
          <a:bodyPr/>
          <a:lstStyle/>
          <a:p>
            <a:r>
              <a:rPr lang="en-US" smtClean="0"/>
              <a:t>The Best App Showcase</a:t>
            </a:r>
            <a:endParaRPr lang="en-US" dirty="0"/>
          </a:p>
        </p:txBody>
      </p:sp>
      <p:sp>
        <p:nvSpPr>
          <p:cNvPr id="31" name="Freeform 46"/>
          <p:cNvSpPr>
            <a:spLocks noEditPoints="1"/>
          </p:cNvSpPr>
          <p:nvPr/>
        </p:nvSpPr>
        <p:spPr bwMode="auto">
          <a:xfrm>
            <a:off x="3618061" y="1778557"/>
            <a:ext cx="254865" cy="254864"/>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8" name="Inhaltsplatzhalter 4"/>
          <p:cNvSpPr txBox="1">
            <a:spLocks/>
          </p:cNvSpPr>
          <p:nvPr/>
        </p:nvSpPr>
        <p:spPr>
          <a:xfrm>
            <a:off x="3981176" y="1778557"/>
            <a:ext cx="2580359" cy="56092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350" b="1" dirty="0">
                <a:latin typeface="+mj-lt"/>
              </a:rPr>
              <a:t>TITLE GOES HERE</a:t>
            </a:r>
            <a:br>
              <a:rPr lang="en-US" sz="1350" b="1" dirty="0">
                <a:latin typeface="+mj-lt"/>
              </a:rPr>
            </a:br>
            <a:r>
              <a:rPr lang="en-US" sz="900" dirty="0">
                <a:latin typeface="+mn-lt"/>
              </a:rPr>
              <a:t>This is a sample text. You simply add your own text and description here. This text is fully editable. It can be replaced with your own style. </a:t>
            </a:r>
            <a:endParaRPr lang="en-US" sz="900" dirty="0"/>
          </a:p>
        </p:txBody>
      </p:sp>
      <p:sp>
        <p:nvSpPr>
          <p:cNvPr id="41" name="Freeform 46"/>
          <p:cNvSpPr>
            <a:spLocks noEditPoints="1"/>
          </p:cNvSpPr>
          <p:nvPr/>
        </p:nvSpPr>
        <p:spPr bwMode="auto">
          <a:xfrm>
            <a:off x="3618061" y="2465580"/>
            <a:ext cx="254865" cy="254864"/>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3" name="Inhaltsplatzhalter 4"/>
          <p:cNvSpPr txBox="1">
            <a:spLocks/>
          </p:cNvSpPr>
          <p:nvPr/>
        </p:nvSpPr>
        <p:spPr>
          <a:xfrm>
            <a:off x="3981176" y="2465581"/>
            <a:ext cx="2580359" cy="56092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350" b="1" dirty="0">
                <a:latin typeface="+mj-lt"/>
              </a:rPr>
              <a:t>TITLE GOES HERE</a:t>
            </a:r>
            <a:br>
              <a:rPr lang="en-US" sz="1350" b="1" dirty="0">
                <a:latin typeface="+mj-lt"/>
              </a:rPr>
            </a:br>
            <a:r>
              <a:rPr lang="en-US" sz="900" dirty="0">
                <a:latin typeface="+mn-lt"/>
              </a:rPr>
              <a:t>This is a sample text. You simply add your own text and description here. This text is fully editable. It can be replaced with your own style. </a:t>
            </a:r>
            <a:endParaRPr lang="en-US" sz="900" dirty="0"/>
          </a:p>
        </p:txBody>
      </p:sp>
      <p:sp>
        <p:nvSpPr>
          <p:cNvPr id="44" name="Freeform 46"/>
          <p:cNvSpPr>
            <a:spLocks noEditPoints="1"/>
          </p:cNvSpPr>
          <p:nvPr/>
        </p:nvSpPr>
        <p:spPr bwMode="auto">
          <a:xfrm>
            <a:off x="3618061" y="3152603"/>
            <a:ext cx="254865" cy="254864"/>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5" name="Inhaltsplatzhalter 4"/>
          <p:cNvSpPr txBox="1">
            <a:spLocks/>
          </p:cNvSpPr>
          <p:nvPr/>
        </p:nvSpPr>
        <p:spPr>
          <a:xfrm>
            <a:off x="3981176" y="3152604"/>
            <a:ext cx="2580359" cy="56092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350" b="1" dirty="0">
                <a:latin typeface="+mj-lt"/>
              </a:rPr>
              <a:t>TITLE GOES HERE</a:t>
            </a:r>
            <a:br>
              <a:rPr lang="en-US" sz="1350" b="1" dirty="0">
                <a:latin typeface="+mj-lt"/>
              </a:rPr>
            </a:br>
            <a:r>
              <a:rPr lang="en-US" sz="900" dirty="0">
                <a:latin typeface="+mn-lt"/>
              </a:rPr>
              <a:t>This is a sample text. You simply add your own text and description here. This text is fully editable. It can be replaced with your own style. </a:t>
            </a:r>
            <a:endParaRPr lang="en-US" sz="900" dirty="0"/>
          </a:p>
        </p:txBody>
      </p:sp>
      <p:sp>
        <p:nvSpPr>
          <p:cNvPr id="46" name="Freeform 46"/>
          <p:cNvSpPr>
            <a:spLocks noEditPoints="1"/>
          </p:cNvSpPr>
          <p:nvPr/>
        </p:nvSpPr>
        <p:spPr bwMode="auto">
          <a:xfrm>
            <a:off x="3618061" y="3839627"/>
            <a:ext cx="254865" cy="254864"/>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7" name="Inhaltsplatzhalter 4"/>
          <p:cNvSpPr txBox="1">
            <a:spLocks/>
          </p:cNvSpPr>
          <p:nvPr/>
        </p:nvSpPr>
        <p:spPr>
          <a:xfrm>
            <a:off x="3981176" y="3839627"/>
            <a:ext cx="2580359" cy="56092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350" b="1" dirty="0">
                <a:latin typeface="+mj-lt"/>
              </a:rPr>
              <a:t>TITLE GOES HERE</a:t>
            </a:r>
            <a:br>
              <a:rPr lang="en-US" sz="1350" b="1" dirty="0">
                <a:latin typeface="+mj-lt"/>
              </a:rPr>
            </a:br>
            <a:r>
              <a:rPr lang="en-US" sz="900" dirty="0">
                <a:latin typeface="+mn-lt"/>
              </a:rPr>
              <a:t>This is a sample text. You simply add your own text and description here. This text is fully editable. It can be replaced with your own style. </a:t>
            </a:r>
            <a:endParaRPr lang="en-US" sz="900" dirty="0"/>
          </a:p>
        </p:txBody>
      </p:sp>
    </p:spTree>
    <p:extLst>
      <p:ext uri="{BB962C8B-B14F-4D97-AF65-F5344CB8AC3E}">
        <p14:creationId xmlns:p14="http://schemas.microsoft.com/office/powerpoint/2010/main" val="28844954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2" presetClass="entr" presetSubtype="2" accel="20000" decel="80000"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1+#ppt_w/2"/>
                                          </p:val>
                                        </p:tav>
                                        <p:tav tm="100000">
                                          <p:val>
                                            <p:strVal val="#ppt_x"/>
                                          </p:val>
                                        </p:tav>
                                      </p:tavLst>
                                    </p:anim>
                                    <p:anim calcmode="lin" valueType="num">
                                      <p:cBhvr additive="base">
                                        <p:cTn id="13" dur="500" fill="hold"/>
                                        <p:tgtEl>
                                          <p:spTgt spid="3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53" presetClass="entr" presetSubtype="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par>
                                <p:cTn id="20" presetID="2" presetClass="entr" presetSubtype="2" accel="20000" decel="8000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additive="base">
                                        <p:cTn id="22" dur="500" fill="hold"/>
                                        <p:tgtEl>
                                          <p:spTgt spid="43"/>
                                        </p:tgtEl>
                                        <p:attrNameLst>
                                          <p:attrName>ppt_x</p:attrName>
                                        </p:attrNameLst>
                                      </p:cBhvr>
                                      <p:tavLst>
                                        <p:tav tm="0">
                                          <p:val>
                                            <p:strVal val="1+#ppt_w/2"/>
                                          </p:val>
                                        </p:tav>
                                        <p:tav tm="100000">
                                          <p:val>
                                            <p:strVal val="#ppt_x"/>
                                          </p:val>
                                        </p:tav>
                                      </p:tavLst>
                                    </p:anim>
                                    <p:anim calcmode="lin" valueType="num">
                                      <p:cBhvr additive="base">
                                        <p:cTn id="23" dur="500" fill="hold"/>
                                        <p:tgtEl>
                                          <p:spTgt spid="43"/>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53" presetClass="entr" presetSubtype="0"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p:cTn id="27" dur="500" fill="hold"/>
                                        <p:tgtEl>
                                          <p:spTgt spid="44"/>
                                        </p:tgtEl>
                                        <p:attrNameLst>
                                          <p:attrName>ppt_w</p:attrName>
                                        </p:attrNameLst>
                                      </p:cBhvr>
                                      <p:tavLst>
                                        <p:tav tm="0">
                                          <p:val>
                                            <p:fltVal val="0"/>
                                          </p:val>
                                        </p:tav>
                                        <p:tav tm="100000">
                                          <p:val>
                                            <p:strVal val="#ppt_w"/>
                                          </p:val>
                                        </p:tav>
                                      </p:tavLst>
                                    </p:anim>
                                    <p:anim calcmode="lin" valueType="num">
                                      <p:cBhvr>
                                        <p:cTn id="28" dur="500" fill="hold"/>
                                        <p:tgtEl>
                                          <p:spTgt spid="44"/>
                                        </p:tgtEl>
                                        <p:attrNameLst>
                                          <p:attrName>ppt_h</p:attrName>
                                        </p:attrNameLst>
                                      </p:cBhvr>
                                      <p:tavLst>
                                        <p:tav tm="0">
                                          <p:val>
                                            <p:fltVal val="0"/>
                                          </p:val>
                                        </p:tav>
                                        <p:tav tm="100000">
                                          <p:val>
                                            <p:strVal val="#ppt_h"/>
                                          </p:val>
                                        </p:tav>
                                      </p:tavLst>
                                    </p:anim>
                                    <p:animEffect transition="in" filter="fade">
                                      <p:cBhvr>
                                        <p:cTn id="29" dur="500"/>
                                        <p:tgtEl>
                                          <p:spTgt spid="44"/>
                                        </p:tgtEl>
                                      </p:cBhvr>
                                    </p:animEffect>
                                  </p:childTnLst>
                                </p:cTn>
                              </p:par>
                              <p:par>
                                <p:cTn id="30" presetID="2" presetClass="entr" presetSubtype="2" accel="20000" decel="8000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 calcmode="lin" valueType="num">
                                      <p:cBhvr additive="base">
                                        <p:cTn id="32" dur="500" fill="hold"/>
                                        <p:tgtEl>
                                          <p:spTgt spid="45"/>
                                        </p:tgtEl>
                                        <p:attrNameLst>
                                          <p:attrName>ppt_x</p:attrName>
                                        </p:attrNameLst>
                                      </p:cBhvr>
                                      <p:tavLst>
                                        <p:tav tm="0">
                                          <p:val>
                                            <p:strVal val="1+#ppt_w/2"/>
                                          </p:val>
                                        </p:tav>
                                        <p:tav tm="100000">
                                          <p:val>
                                            <p:strVal val="#ppt_x"/>
                                          </p:val>
                                        </p:tav>
                                      </p:tavLst>
                                    </p:anim>
                                    <p:anim calcmode="lin" valueType="num">
                                      <p:cBhvr additive="base">
                                        <p:cTn id="33" dur="500" fill="hold"/>
                                        <p:tgtEl>
                                          <p:spTgt spid="45"/>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53" presetClass="entr" presetSubtype="0" fill="hold" grpId="0" nodeType="after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p:cTn id="37" dur="500" fill="hold"/>
                                        <p:tgtEl>
                                          <p:spTgt spid="46"/>
                                        </p:tgtEl>
                                        <p:attrNameLst>
                                          <p:attrName>ppt_w</p:attrName>
                                        </p:attrNameLst>
                                      </p:cBhvr>
                                      <p:tavLst>
                                        <p:tav tm="0">
                                          <p:val>
                                            <p:fltVal val="0"/>
                                          </p:val>
                                        </p:tav>
                                        <p:tav tm="100000">
                                          <p:val>
                                            <p:strVal val="#ppt_w"/>
                                          </p:val>
                                        </p:tav>
                                      </p:tavLst>
                                    </p:anim>
                                    <p:anim calcmode="lin" valueType="num">
                                      <p:cBhvr>
                                        <p:cTn id="38" dur="500" fill="hold"/>
                                        <p:tgtEl>
                                          <p:spTgt spid="46"/>
                                        </p:tgtEl>
                                        <p:attrNameLst>
                                          <p:attrName>ppt_h</p:attrName>
                                        </p:attrNameLst>
                                      </p:cBhvr>
                                      <p:tavLst>
                                        <p:tav tm="0">
                                          <p:val>
                                            <p:fltVal val="0"/>
                                          </p:val>
                                        </p:tav>
                                        <p:tav tm="100000">
                                          <p:val>
                                            <p:strVal val="#ppt_h"/>
                                          </p:val>
                                        </p:tav>
                                      </p:tavLst>
                                    </p:anim>
                                    <p:animEffect transition="in" filter="fade">
                                      <p:cBhvr>
                                        <p:cTn id="39" dur="500"/>
                                        <p:tgtEl>
                                          <p:spTgt spid="46"/>
                                        </p:tgtEl>
                                      </p:cBhvr>
                                    </p:animEffect>
                                  </p:childTnLst>
                                </p:cTn>
                              </p:par>
                              <p:par>
                                <p:cTn id="40" presetID="2" presetClass="entr" presetSubtype="2" accel="20000" decel="8000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additive="base">
                                        <p:cTn id="42" dur="500" fill="hold"/>
                                        <p:tgtEl>
                                          <p:spTgt spid="47"/>
                                        </p:tgtEl>
                                        <p:attrNameLst>
                                          <p:attrName>ppt_x</p:attrName>
                                        </p:attrNameLst>
                                      </p:cBhvr>
                                      <p:tavLst>
                                        <p:tav tm="0">
                                          <p:val>
                                            <p:strVal val="1+#ppt_w/2"/>
                                          </p:val>
                                        </p:tav>
                                        <p:tav tm="100000">
                                          <p:val>
                                            <p:strVal val="#ppt_x"/>
                                          </p:val>
                                        </p:tav>
                                      </p:tavLst>
                                    </p:anim>
                                    <p:anim calcmode="lin" valueType="num">
                                      <p:cBhvr additive="base">
                                        <p:cTn id="43"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8" grpId="0"/>
      <p:bldP spid="41" grpId="0" animBg="1"/>
      <p:bldP spid="43" grpId="0"/>
      <p:bldP spid="44" grpId="0" animBg="1"/>
      <p:bldP spid="45" grpId="0"/>
      <p:bldP spid="46" grpId="0" animBg="1"/>
      <p:bldP spid="4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1"/>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28125" r="28125"/>
          <a:stretch/>
        </p:blipFill>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3922" y="1186316"/>
            <a:ext cx="5660115" cy="3976232"/>
          </a:xfrm>
          <a:prstGeom prst="rect">
            <a:avLst/>
          </a:prstGeom>
        </p:spPr>
      </p:pic>
      <p:pic>
        <p:nvPicPr>
          <p:cNvPr id="7" name="Picture Placeholder 6"/>
          <p:cNvPicPr>
            <a:picLocks noGrp="1" noChangeAspect="1"/>
          </p:cNvPicPr>
          <p:nvPr>
            <p:ph type="pic" sz="quarter" idx="12"/>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8567" r="8567"/>
          <a:stretch>
            <a:fillRect/>
          </a:stretch>
        </p:blipFill>
        <p:spPr/>
      </p:pic>
      <p:sp>
        <p:nvSpPr>
          <p:cNvPr id="21" name="Inhaltsplatzhalter 4"/>
          <p:cNvSpPr txBox="1">
            <a:spLocks/>
          </p:cNvSpPr>
          <p:nvPr/>
        </p:nvSpPr>
        <p:spPr>
          <a:xfrm>
            <a:off x="246400" y="883823"/>
            <a:ext cx="2061890" cy="9971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latin typeface="Arial" panose="020B0604020202020204" pitchFamily="34" charset="0"/>
                <a:cs typeface="Arial" panose="020B0604020202020204" pitchFamily="34" charset="0"/>
              </a:rPr>
              <a:t>The Best App</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Showcase Anywhere,</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Anytime</a:t>
            </a:r>
          </a:p>
        </p:txBody>
      </p:sp>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364" y="3812567"/>
            <a:ext cx="850316" cy="252761"/>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63066" y="3812566"/>
            <a:ext cx="860656" cy="256366"/>
          </a:xfrm>
          <a:prstGeom prst="rect">
            <a:avLst/>
          </a:prstGeom>
        </p:spPr>
      </p:pic>
      <p:sp>
        <p:nvSpPr>
          <p:cNvPr id="24" name="Rounded Rectangle 23"/>
          <p:cNvSpPr/>
          <p:nvPr/>
        </p:nvSpPr>
        <p:spPr>
          <a:xfrm>
            <a:off x="572681" y="3237203"/>
            <a:ext cx="1317210" cy="32057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anose="020B0604020202020204" pitchFamily="34" charset="0"/>
                <a:cs typeface="Arial" panose="020B0604020202020204" pitchFamily="34" charset="0"/>
              </a:rPr>
              <a:t>Get The App &gt;</a:t>
            </a:r>
          </a:p>
        </p:txBody>
      </p:sp>
      <p:sp>
        <p:nvSpPr>
          <p:cNvPr id="25" name="Inhaltsplatzhalter 4"/>
          <p:cNvSpPr txBox="1">
            <a:spLocks/>
          </p:cNvSpPr>
          <p:nvPr/>
        </p:nvSpPr>
        <p:spPr>
          <a:xfrm>
            <a:off x="246400" y="2060513"/>
            <a:ext cx="1969775" cy="9971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900" dirty="0">
                <a:latin typeface="+mn-lt"/>
              </a:rPr>
              <a:t>This is a sample text. You simply add your own text and description here. This text is fully editable. It can be replaced with your own style. You can change its color or font size. </a:t>
            </a:r>
            <a:r>
              <a:rPr lang="en-US" sz="900" dirty="0"/>
              <a:t>This is a sample text. You simply add your own text and description here. This text is fully editable. It can be replaced with your own style. </a:t>
            </a:r>
          </a:p>
        </p:txBody>
      </p:sp>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0563" y="2894624"/>
            <a:ext cx="2010205" cy="2267926"/>
          </a:xfrm>
          <a:prstGeom prst="rect">
            <a:avLst/>
          </a:prstGeom>
        </p:spPr>
      </p:pic>
    </p:spTree>
    <p:extLst>
      <p:ext uri="{BB962C8B-B14F-4D97-AF65-F5344CB8AC3E}">
        <p14:creationId xmlns:p14="http://schemas.microsoft.com/office/powerpoint/2010/main" val="13919988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wipe(left)">
                                      <p:cBhvr>
                                        <p:cTn id="7" dur="500"/>
                                        <p:tgtEl>
                                          <p:spTgt spid="2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par>
                                <p:cTn id="12" presetID="2" presetClass="entr" presetSubtype="4" accel="20000" decel="8000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ppt_x"/>
                                          </p:val>
                                        </p:tav>
                                        <p:tav tm="100000">
                                          <p:val>
                                            <p:strVal val="#ppt_x"/>
                                          </p:val>
                                        </p:tav>
                                      </p:tavLst>
                                    </p:anim>
                                    <p:anim calcmode="lin" valueType="num">
                                      <p:cBhvr additive="base">
                                        <p:cTn id="15" dur="500" fill="hold"/>
                                        <p:tgtEl>
                                          <p:spTgt spid="24"/>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2" presetClass="entr" presetSubtype="4" accel="20000" decel="8000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accel="20000" decel="80000" fill="hold" nodeType="withEffect">
                                  <p:stCondLst>
                                    <p:cond delay="1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bldLvl="5"/>
      <p:bldP spid="24" grpId="0" animBg="1"/>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41"/>
          <p:cNvSpPr/>
          <p:nvPr/>
        </p:nvSpPr>
        <p:spPr>
          <a:xfrm>
            <a:off x="0" y="1"/>
            <a:ext cx="6858000" cy="4500564"/>
          </a:xfrm>
          <a:custGeom>
            <a:avLst/>
            <a:gdLst>
              <a:gd name="connsiteX0" fmla="*/ 0 w 9144000"/>
              <a:gd name="connsiteY0" fmla="*/ 5111492 h 5143502"/>
              <a:gd name="connsiteX1" fmla="*/ 7416 w 9144000"/>
              <a:gd name="connsiteY1" fmla="*/ 5141882 h 5143502"/>
              <a:gd name="connsiteX2" fmla="*/ 0 w 9144000"/>
              <a:gd name="connsiteY2" fmla="*/ 5143502 h 5143502"/>
              <a:gd name="connsiteX3" fmla="*/ 0 w 9144000"/>
              <a:gd name="connsiteY3" fmla="*/ 0 h 5143502"/>
              <a:gd name="connsiteX4" fmla="*/ 9144000 w 9144000"/>
              <a:gd name="connsiteY4" fmla="*/ 0 h 5143502"/>
              <a:gd name="connsiteX5" fmla="*/ 9144000 w 9144000"/>
              <a:gd name="connsiteY5" fmla="*/ 2880324 h 5143502"/>
              <a:gd name="connsiteX6" fmla="*/ 0 w 9144000"/>
              <a:gd name="connsiteY6" fmla="*/ 5111490 h 5143502"/>
              <a:gd name="connsiteX7" fmla="*/ 0 w 9144000"/>
              <a:gd name="connsiteY7" fmla="*/ 3105150 h 5143502"/>
              <a:gd name="connsiteX8" fmla="*/ 0 w 9144000"/>
              <a:gd name="connsiteY8" fmla="*/ 1047750 h 514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5143502">
                <a:moveTo>
                  <a:pt x="0" y="5111492"/>
                </a:moveTo>
                <a:lnTo>
                  <a:pt x="7416" y="5141882"/>
                </a:lnTo>
                <a:lnTo>
                  <a:pt x="0" y="5143502"/>
                </a:lnTo>
                <a:close/>
                <a:moveTo>
                  <a:pt x="0" y="0"/>
                </a:moveTo>
                <a:lnTo>
                  <a:pt x="9144000" y="0"/>
                </a:lnTo>
                <a:lnTo>
                  <a:pt x="9144000" y="2880324"/>
                </a:lnTo>
                <a:lnTo>
                  <a:pt x="0" y="5111490"/>
                </a:lnTo>
                <a:lnTo>
                  <a:pt x="0" y="3105150"/>
                </a:lnTo>
                <a:lnTo>
                  <a:pt x="0" y="1047750"/>
                </a:lnTo>
                <a:close/>
              </a:path>
            </a:pathLst>
          </a:cu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43" name="Group 42"/>
          <p:cNvGrpSpPr/>
          <p:nvPr/>
        </p:nvGrpSpPr>
        <p:grpSpPr>
          <a:xfrm>
            <a:off x="4316599" y="514847"/>
            <a:ext cx="2046102" cy="4116634"/>
            <a:chOff x="3505200" y="431800"/>
            <a:chExt cx="2127250" cy="4279900"/>
          </a:xfrm>
          <a:effectLst>
            <a:reflection blurRad="6350" stA="9000" endPos="35000" dir="5400000" sy="-100000" algn="bl" rotWithShape="0"/>
          </a:effectLst>
        </p:grpSpPr>
        <p:sp>
          <p:nvSpPr>
            <p:cNvPr id="44"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52"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53"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4"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5"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6"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57"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8"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9"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0"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1"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2"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68580" tIns="34290" rIns="68580" bIns="34290" numCol="1" anchor="t" anchorCtr="0" compatLnSpc="1">
              <a:prstTxWarp prst="textNoShape">
                <a:avLst/>
              </a:prstTxWarp>
            </a:bodyPr>
            <a:lstStyle/>
            <a:p>
              <a:endParaRPr lang="en-US" sz="1350"/>
            </a:p>
          </p:txBody>
        </p:sp>
      </p:grpSp>
      <p:pic>
        <p:nvPicPr>
          <p:cNvPr id="22" name="Picture Placeholder 21"/>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112" r="112"/>
          <a:stretch>
            <a:fillRect/>
          </a:stretch>
        </p:blipFill>
        <p:spPr/>
      </p:pic>
      <p:pic>
        <p:nvPicPr>
          <p:cNvPr id="39" name="Picture 38" descr="shadow.png"/>
          <p:cNvPicPr>
            <a:picLocks noChangeAspect="1"/>
          </p:cNvPicPr>
          <p:nvPr/>
        </p:nvPicPr>
        <p:blipFill>
          <a:blip r:embed="rId3" cstate="print">
            <a:biLevel thresh="50000"/>
          </a:blip>
          <a:stretch>
            <a:fillRect/>
          </a:stretch>
        </p:blipFill>
        <p:spPr>
          <a:xfrm>
            <a:off x="4495800" y="4602956"/>
            <a:ext cx="1740549" cy="178594"/>
          </a:xfrm>
          <a:prstGeom prst="rect">
            <a:avLst/>
          </a:prstGeom>
        </p:spPr>
      </p:pic>
      <p:sp>
        <p:nvSpPr>
          <p:cNvPr id="63" name="Inhaltsplatzhalter 4"/>
          <p:cNvSpPr txBox="1">
            <a:spLocks/>
          </p:cNvSpPr>
          <p:nvPr/>
        </p:nvSpPr>
        <p:spPr>
          <a:xfrm>
            <a:off x="285750" y="1095375"/>
            <a:ext cx="3543300" cy="112184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700" dirty="0">
                <a:latin typeface="Arial" panose="020B0604020202020204" pitchFamily="34" charset="0"/>
                <a:cs typeface="Arial" panose="020B0604020202020204" pitchFamily="34" charset="0"/>
              </a:rPr>
              <a:t>The Best App</a:t>
            </a:r>
            <a:br>
              <a:rPr lang="en-US" sz="2700" dirty="0">
                <a:latin typeface="Arial" panose="020B0604020202020204" pitchFamily="34" charset="0"/>
                <a:cs typeface="Arial" panose="020B0604020202020204" pitchFamily="34" charset="0"/>
              </a:rPr>
            </a:br>
            <a:r>
              <a:rPr lang="en-US" sz="2700" dirty="0">
                <a:latin typeface="Arial" panose="020B0604020202020204" pitchFamily="34" charset="0"/>
                <a:cs typeface="Arial" panose="020B0604020202020204" pitchFamily="34" charset="0"/>
              </a:rPr>
              <a:t>Showcase Anywhere,</a:t>
            </a:r>
            <a:br>
              <a:rPr lang="en-US" sz="2700" dirty="0">
                <a:latin typeface="Arial" panose="020B0604020202020204" pitchFamily="34" charset="0"/>
                <a:cs typeface="Arial" panose="020B0604020202020204" pitchFamily="34" charset="0"/>
              </a:rPr>
            </a:br>
            <a:r>
              <a:rPr lang="en-US" sz="2700" dirty="0">
                <a:latin typeface="Arial" panose="020B0604020202020204" pitchFamily="34" charset="0"/>
                <a:cs typeface="Arial" panose="020B0604020202020204" pitchFamily="34" charset="0"/>
              </a:rPr>
              <a:t>Anytime</a:t>
            </a:r>
          </a:p>
        </p:txBody>
      </p:sp>
      <p:sp>
        <p:nvSpPr>
          <p:cNvPr id="64" name="Inhaltsplatzhalter 4"/>
          <p:cNvSpPr txBox="1">
            <a:spLocks/>
          </p:cNvSpPr>
          <p:nvPr/>
        </p:nvSpPr>
        <p:spPr>
          <a:xfrm>
            <a:off x="285750" y="2470511"/>
            <a:ext cx="3543300" cy="20774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500" dirty="0">
                <a:latin typeface="Arial" panose="020B0604020202020204" pitchFamily="34" charset="0"/>
                <a:cs typeface="Arial" panose="020B0604020202020204" pitchFamily="34" charset="0"/>
              </a:rPr>
              <a:t>Interactive, Innovative, Irresistible</a:t>
            </a:r>
          </a:p>
        </p:txBody>
      </p:sp>
      <p:grpSp>
        <p:nvGrpSpPr>
          <p:cNvPr id="65" name="Group 64"/>
          <p:cNvGrpSpPr/>
          <p:nvPr/>
        </p:nvGrpSpPr>
        <p:grpSpPr>
          <a:xfrm>
            <a:off x="285750" y="2923109"/>
            <a:ext cx="1023938" cy="433362"/>
            <a:chOff x="4194668" y="3260727"/>
            <a:chExt cx="1532688" cy="648682"/>
          </a:xfrm>
        </p:grpSpPr>
        <p:sp>
          <p:nvSpPr>
            <p:cNvPr id="66" name="Rounded Rectangle 65"/>
            <p:cNvSpPr/>
            <p:nvPr/>
          </p:nvSpPr>
          <p:spPr>
            <a:xfrm>
              <a:off x="4194668" y="3260727"/>
              <a:ext cx="1532688" cy="648682"/>
            </a:xfrm>
            <a:prstGeom prst="roundRect">
              <a:avLst>
                <a:gd name="adj" fmla="val 49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p>
          </p:txBody>
        </p:sp>
        <p:sp>
          <p:nvSpPr>
            <p:cNvPr id="67" name="Inhaltsplatzhalter 4"/>
            <p:cNvSpPr txBox="1">
              <a:spLocks/>
            </p:cNvSpPr>
            <p:nvPr/>
          </p:nvSpPr>
          <p:spPr>
            <a:xfrm>
              <a:off x="4708385" y="3432721"/>
              <a:ext cx="834532" cy="29542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525" dirty="0">
                  <a:latin typeface="Arial" panose="020B0604020202020204" pitchFamily="34" charset="0"/>
                  <a:cs typeface="Arial" panose="020B0604020202020204" pitchFamily="34" charset="0"/>
                </a:rPr>
                <a:t>Download on the</a:t>
              </a:r>
              <a:r>
                <a:rPr lang="en-US" sz="900" dirty="0">
                  <a:latin typeface="Arial" panose="020B0604020202020204" pitchFamily="34" charset="0"/>
                  <a:cs typeface="Arial" panose="020B0604020202020204" pitchFamily="34" charset="0"/>
                </a:rPr>
                <a:t/>
              </a:r>
              <a:br>
                <a:rPr lang="en-US" sz="900" dirty="0">
                  <a:latin typeface="Arial" panose="020B0604020202020204" pitchFamily="34" charset="0"/>
                  <a:cs typeface="Arial" panose="020B0604020202020204" pitchFamily="34" charset="0"/>
                </a:rPr>
              </a:br>
              <a:r>
                <a:rPr lang="en-US" sz="900" dirty="0">
                  <a:latin typeface="Arial" panose="020B0604020202020204" pitchFamily="34" charset="0"/>
                  <a:cs typeface="Arial" panose="020B0604020202020204" pitchFamily="34" charset="0"/>
                </a:rPr>
                <a:t>App Store</a:t>
              </a:r>
            </a:p>
          </p:txBody>
        </p:sp>
        <p:grpSp>
          <p:nvGrpSpPr>
            <p:cNvPr id="68" name="Group 67"/>
            <p:cNvGrpSpPr/>
            <p:nvPr/>
          </p:nvGrpSpPr>
          <p:grpSpPr>
            <a:xfrm>
              <a:off x="4303068" y="3403488"/>
              <a:ext cx="296917" cy="363161"/>
              <a:chOff x="4232275" y="3240088"/>
              <a:chExt cx="1195388" cy="1462087"/>
            </a:xfrm>
            <a:solidFill>
              <a:schemeClr val="bg1"/>
            </a:solidFill>
          </p:grpSpPr>
          <p:sp>
            <p:nvSpPr>
              <p:cNvPr id="69" name="Freeform 6"/>
              <p:cNvSpPr>
                <a:spLocks/>
              </p:cNvSpPr>
              <p:nvPr/>
            </p:nvSpPr>
            <p:spPr bwMode="auto">
              <a:xfrm>
                <a:off x="4232275" y="3586163"/>
                <a:ext cx="1195388" cy="1116012"/>
              </a:xfrm>
              <a:custGeom>
                <a:avLst/>
                <a:gdLst>
                  <a:gd name="T0" fmla="*/ 2252 w 3012"/>
                  <a:gd name="T1" fmla="*/ 5 h 2812"/>
                  <a:gd name="T2" fmla="*/ 2389 w 3012"/>
                  <a:gd name="T3" fmla="*/ 25 h 2812"/>
                  <a:gd name="T4" fmla="*/ 2560 w 3012"/>
                  <a:gd name="T5" fmla="*/ 82 h 2812"/>
                  <a:gd name="T6" fmla="*/ 2743 w 3012"/>
                  <a:gd name="T7" fmla="*/ 193 h 2812"/>
                  <a:gd name="T8" fmla="*/ 2911 w 3012"/>
                  <a:gd name="T9" fmla="*/ 376 h 2812"/>
                  <a:gd name="T10" fmla="*/ 2903 w 3012"/>
                  <a:gd name="T11" fmla="*/ 419 h 2812"/>
                  <a:gd name="T12" fmla="*/ 2854 w 3012"/>
                  <a:gd name="T13" fmla="*/ 452 h 2812"/>
                  <a:gd name="T14" fmla="*/ 2756 w 3012"/>
                  <a:gd name="T15" fmla="*/ 536 h 2812"/>
                  <a:gd name="T16" fmla="*/ 2648 w 3012"/>
                  <a:gd name="T17" fmla="*/ 669 h 2812"/>
                  <a:gd name="T18" fmla="*/ 2560 w 3012"/>
                  <a:gd name="T19" fmla="*/ 850 h 2812"/>
                  <a:gd name="T20" fmla="*/ 2525 w 3012"/>
                  <a:gd name="T21" fmla="*/ 1082 h 2812"/>
                  <a:gd name="T22" fmla="*/ 2561 w 3012"/>
                  <a:gd name="T23" fmla="*/ 1317 h 2812"/>
                  <a:gd name="T24" fmla="*/ 2646 w 3012"/>
                  <a:gd name="T25" fmla="*/ 1497 h 2812"/>
                  <a:gd name="T26" fmla="*/ 2757 w 3012"/>
                  <a:gd name="T27" fmla="*/ 1631 h 2812"/>
                  <a:gd name="T28" fmla="*/ 2868 w 3012"/>
                  <a:gd name="T29" fmla="*/ 1720 h 2812"/>
                  <a:gd name="T30" fmla="*/ 2957 w 3012"/>
                  <a:gd name="T31" fmla="*/ 1772 h 2812"/>
                  <a:gd name="T32" fmla="*/ 2993 w 3012"/>
                  <a:gd name="T33" fmla="*/ 1788 h 2812"/>
                  <a:gd name="T34" fmla="*/ 3010 w 3012"/>
                  <a:gd name="T35" fmla="*/ 1804 h 2812"/>
                  <a:gd name="T36" fmla="*/ 3002 w 3012"/>
                  <a:gd name="T37" fmla="*/ 1853 h 2812"/>
                  <a:gd name="T38" fmla="*/ 2949 w 3012"/>
                  <a:gd name="T39" fmla="*/ 1992 h 2812"/>
                  <a:gd name="T40" fmla="*/ 2856 w 3012"/>
                  <a:gd name="T41" fmla="*/ 2186 h 2812"/>
                  <a:gd name="T42" fmla="*/ 2728 w 3012"/>
                  <a:gd name="T43" fmla="*/ 2389 h 2812"/>
                  <a:gd name="T44" fmla="*/ 2611 w 3012"/>
                  <a:gd name="T45" fmla="*/ 2548 h 2812"/>
                  <a:gd name="T46" fmla="*/ 2476 w 3012"/>
                  <a:gd name="T47" fmla="*/ 2687 h 2812"/>
                  <a:gd name="T48" fmla="*/ 2317 w 3012"/>
                  <a:gd name="T49" fmla="*/ 2781 h 2812"/>
                  <a:gd name="T50" fmla="*/ 2132 w 3012"/>
                  <a:gd name="T51" fmla="*/ 2806 h 2812"/>
                  <a:gd name="T52" fmla="*/ 1979 w 3012"/>
                  <a:gd name="T53" fmla="*/ 2775 h 2812"/>
                  <a:gd name="T54" fmla="*/ 1851 w 3012"/>
                  <a:gd name="T55" fmla="*/ 2724 h 2812"/>
                  <a:gd name="T56" fmla="*/ 1712 w 3012"/>
                  <a:gd name="T57" fmla="*/ 2677 h 2812"/>
                  <a:gd name="T58" fmla="*/ 1526 w 3012"/>
                  <a:gd name="T59" fmla="*/ 2664 h 2812"/>
                  <a:gd name="T60" fmla="*/ 1359 w 3012"/>
                  <a:gd name="T61" fmla="*/ 2699 h 2812"/>
                  <a:gd name="T62" fmla="*/ 1222 w 3012"/>
                  <a:gd name="T63" fmla="*/ 2754 h 2812"/>
                  <a:gd name="T64" fmla="*/ 1074 w 3012"/>
                  <a:gd name="T65" fmla="*/ 2801 h 2812"/>
                  <a:gd name="T66" fmla="*/ 921 w 3012"/>
                  <a:gd name="T67" fmla="*/ 2809 h 2812"/>
                  <a:gd name="T68" fmla="*/ 738 w 3012"/>
                  <a:gd name="T69" fmla="*/ 2735 h 2812"/>
                  <a:gd name="T70" fmla="*/ 574 w 3012"/>
                  <a:gd name="T71" fmla="*/ 2588 h 2812"/>
                  <a:gd name="T72" fmla="*/ 424 w 3012"/>
                  <a:gd name="T73" fmla="*/ 2393 h 2812"/>
                  <a:gd name="T74" fmla="*/ 260 w 3012"/>
                  <a:gd name="T75" fmla="*/ 2131 h 2812"/>
                  <a:gd name="T76" fmla="*/ 123 w 3012"/>
                  <a:gd name="T77" fmla="*/ 1813 h 2812"/>
                  <a:gd name="T78" fmla="*/ 32 w 3012"/>
                  <a:gd name="T79" fmla="*/ 1470 h 2812"/>
                  <a:gd name="T80" fmla="*/ 0 w 3012"/>
                  <a:gd name="T81" fmla="*/ 1122 h 2812"/>
                  <a:gd name="T82" fmla="*/ 37 w 3012"/>
                  <a:gd name="T83" fmla="*/ 786 h 2812"/>
                  <a:gd name="T84" fmla="*/ 156 w 3012"/>
                  <a:gd name="T85" fmla="*/ 481 h 2812"/>
                  <a:gd name="T86" fmla="*/ 341 w 3012"/>
                  <a:gd name="T87" fmla="*/ 250 h 2812"/>
                  <a:gd name="T88" fmla="*/ 582 w 3012"/>
                  <a:gd name="T89" fmla="*/ 91 h 2812"/>
                  <a:gd name="T90" fmla="*/ 859 w 3012"/>
                  <a:gd name="T91" fmla="*/ 16 h 2812"/>
                  <a:gd name="T92" fmla="*/ 1054 w 3012"/>
                  <a:gd name="T93" fmla="*/ 23 h 2812"/>
                  <a:gd name="T94" fmla="*/ 1267 w 3012"/>
                  <a:gd name="T95" fmla="*/ 88 h 2812"/>
                  <a:gd name="T96" fmla="*/ 1433 w 3012"/>
                  <a:gd name="T97" fmla="*/ 151 h 2812"/>
                  <a:gd name="T98" fmla="*/ 1556 w 3012"/>
                  <a:gd name="T99" fmla="*/ 167 h 2812"/>
                  <a:gd name="T100" fmla="*/ 1694 w 3012"/>
                  <a:gd name="T101" fmla="*/ 124 h 2812"/>
                  <a:gd name="T102" fmla="*/ 1906 w 3012"/>
                  <a:gd name="T103" fmla="*/ 45 h 2812"/>
                  <a:gd name="T104" fmla="*/ 2166 w 3012"/>
                  <a:gd name="T105" fmla="*/ 0 h 2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12" h="2812">
                    <a:moveTo>
                      <a:pt x="2166" y="0"/>
                    </a:moveTo>
                    <a:lnTo>
                      <a:pt x="2196" y="2"/>
                    </a:lnTo>
                    <a:lnTo>
                      <a:pt x="2226" y="4"/>
                    </a:lnTo>
                    <a:lnTo>
                      <a:pt x="2252" y="5"/>
                    </a:lnTo>
                    <a:lnTo>
                      <a:pt x="2281" y="8"/>
                    </a:lnTo>
                    <a:lnTo>
                      <a:pt x="2313" y="12"/>
                    </a:lnTo>
                    <a:lnTo>
                      <a:pt x="2349" y="17"/>
                    </a:lnTo>
                    <a:lnTo>
                      <a:pt x="2389" y="25"/>
                    </a:lnTo>
                    <a:lnTo>
                      <a:pt x="2429" y="35"/>
                    </a:lnTo>
                    <a:lnTo>
                      <a:pt x="2472" y="49"/>
                    </a:lnTo>
                    <a:lnTo>
                      <a:pt x="2515" y="63"/>
                    </a:lnTo>
                    <a:lnTo>
                      <a:pt x="2560" y="82"/>
                    </a:lnTo>
                    <a:lnTo>
                      <a:pt x="2606" y="105"/>
                    </a:lnTo>
                    <a:lnTo>
                      <a:pt x="2652" y="129"/>
                    </a:lnTo>
                    <a:lnTo>
                      <a:pt x="2697" y="160"/>
                    </a:lnTo>
                    <a:lnTo>
                      <a:pt x="2743" y="193"/>
                    </a:lnTo>
                    <a:lnTo>
                      <a:pt x="2787" y="231"/>
                    </a:lnTo>
                    <a:lnTo>
                      <a:pt x="2830" y="274"/>
                    </a:lnTo>
                    <a:lnTo>
                      <a:pt x="2872" y="322"/>
                    </a:lnTo>
                    <a:lnTo>
                      <a:pt x="2911" y="376"/>
                    </a:lnTo>
                    <a:lnTo>
                      <a:pt x="2917" y="387"/>
                    </a:lnTo>
                    <a:lnTo>
                      <a:pt x="2916" y="398"/>
                    </a:lnTo>
                    <a:lnTo>
                      <a:pt x="2911" y="410"/>
                    </a:lnTo>
                    <a:lnTo>
                      <a:pt x="2903" y="419"/>
                    </a:lnTo>
                    <a:lnTo>
                      <a:pt x="2900" y="420"/>
                    </a:lnTo>
                    <a:lnTo>
                      <a:pt x="2888" y="428"/>
                    </a:lnTo>
                    <a:lnTo>
                      <a:pt x="2872" y="439"/>
                    </a:lnTo>
                    <a:lnTo>
                      <a:pt x="2854" y="452"/>
                    </a:lnTo>
                    <a:lnTo>
                      <a:pt x="2831" y="469"/>
                    </a:lnTo>
                    <a:lnTo>
                      <a:pt x="2808" y="488"/>
                    </a:lnTo>
                    <a:lnTo>
                      <a:pt x="2782" y="511"/>
                    </a:lnTo>
                    <a:lnTo>
                      <a:pt x="2756" y="536"/>
                    </a:lnTo>
                    <a:lnTo>
                      <a:pt x="2728" y="564"/>
                    </a:lnTo>
                    <a:lnTo>
                      <a:pt x="2701" y="596"/>
                    </a:lnTo>
                    <a:lnTo>
                      <a:pt x="2673" y="631"/>
                    </a:lnTo>
                    <a:lnTo>
                      <a:pt x="2648" y="669"/>
                    </a:lnTo>
                    <a:lnTo>
                      <a:pt x="2623" y="709"/>
                    </a:lnTo>
                    <a:lnTo>
                      <a:pt x="2599" y="754"/>
                    </a:lnTo>
                    <a:lnTo>
                      <a:pt x="2578" y="801"/>
                    </a:lnTo>
                    <a:lnTo>
                      <a:pt x="2560" y="850"/>
                    </a:lnTo>
                    <a:lnTo>
                      <a:pt x="2546" y="904"/>
                    </a:lnTo>
                    <a:lnTo>
                      <a:pt x="2534" y="960"/>
                    </a:lnTo>
                    <a:lnTo>
                      <a:pt x="2528" y="1020"/>
                    </a:lnTo>
                    <a:lnTo>
                      <a:pt x="2525" y="1082"/>
                    </a:lnTo>
                    <a:lnTo>
                      <a:pt x="2529" y="1146"/>
                    </a:lnTo>
                    <a:lnTo>
                      <a:pt x="2535" y="1207"/>
                    </a:lnTo>
                    <a:lnTo>
                      <a:pt x="2547" y="1263"/>
                    </a:lnTo>
                    <a:lnTo>
                      <a:pt x="2561" y="1317"/>
                    </a:lnTo>
                    <a:lnTo>
                      <a:pt x="2578" y="1366"/>
                    </a:lnTo>
                    <a:lnTo>
                      <a:pt x="2599" y="1413"/>
                    </a:lnTo>
                    <a:lnTo>
                      <a:pt x="2622" y="1457"/>
                    </a:lnTo>
                    <a:lnTo>
                      <a:pt x="2646" y="1497"/>
                    </a:lnTo>
                    <a:lnTo>
                      <a:pt x="2672" y="1535"/>
                    </a:lnTo>
                    <a:lnTo>
                      <a:pt x="2700" y="1570"/>
                    </a:lnTo>
                    <a:lnTo>
                      <a:pt x="2728" y="1602"/>
                    </a:lnTo>
                    <a:lnTo>
                      <a:pt x="2757" y="1631"/>
                    </a:lnTo>
                    <a:lnTo>
                      <a:pt x="2786" y="1656"/>
                    </a:lnTo>
                    <a:lnTo>
                      <a:pt x="2815" y="1680"/>
                    </a:lnTo>
                    <a:lnTo>
                      <a:pt x="2842" y="1701"/>
                    </a:lnTo>
                    <a:lnTo>
                      <a:pt x="2868" y="1720"/>
                    </a:lnTo>
                    <a:lnTo>
                      <a:pt x="2894" y="1736"/>
                    </a:lnTo>
                    <a:lnTo>
                      <a:pt x="2917" y="1751"/>
                    </a:lnTo>
                    <a:lnTo>
                      <a:pt x="2938" y="1762"/>
                    </a:lnTo>
                    <a:lnTo>
                      <a:pt x="2957" y="1772"/>
                    </a:lnTo>
                    <a:lnTo>
                      <a:pt x="2972" y="1779"/>
                    </a:lnTo>
                    <a:lnTo>
                      <a:pt x="2984" y="1784"/>
                    </a:lnTo>
                    <a:lnTo>
                      <a:pt x="2992" y="1788"/>
                    </a:lnTo>
                    <a:lnTo>
                      <a:pt x="2993" y="1788"/>
                    </a:lnTo>
                    <a:lnTo>
                      <a:pt x="2994" y="1789"/>
                    </a:lnTo>
                    <a:lnTo>
                      <a:pt x="2994" y="1789"/>
                    </a:lnTo>
                    <a:lnTo>
                      <a:pt x="3003" y="1795"/>
                    </a:lnTo>
                    <a:lnTo>
                      <a:pt x="3010" y="1804"/>
                    </a:lnTo>
                    <a:lnTo>
                      <a:pt x="3012" y="1815"/>
                    </a:lnTo>
                    <a:lnTo>
                      <a:pt x="3010" y="1826"/>
                    </a:lnTo>
                    <a:lnTo>
                      <a:pt x="3010" y="1829"/>
                    </a:lnTo>
                    <a:lnTo>
                      <a:pt x="3002" y="1853"/>
                    </a:lnTo>
                    <a:lnTo>
                      <a:pt x="2992" y="1881"/>
                    </a:lnTo>
                    <a:lnTo>
                      <a:pt x="2981" y="1914"/>
                    </a:lnTo>
                    <a:lnTo>
                      <a:pt x="2966" y="1951"/>
                    </a:lnTo>
                    <a:lnTo>
                      <a:pt x="2949" y="1992"/>
                    </a:lnTo>
                    <a:lnTo>
                      <a:pt x="2930" y="2037"/>
                    </a:lnTo>
                    <a:lnTo>
                      <a:pt x="2908" y="2084"/>
                    </a:lnTo>
                    <a:lnTo>
                      <a:pt x="2883" y="2134"/>
                    </a:lnTo>
                    <a:lnTo>
                      <a:pt x="2856" y="2186"/>
                    </a:lnTo>
                    <a:lnTo>
                      <a:pt x="2825" y="2238"/>
                    </a:lnTo>
                    <a:lnTo>
                      <a:pt x="2792" y="2293"/>
                    </a:lnTo>
                    <a:lnTo>
                      <a:pt x="2755" y="2348"/>
                    </a:lnTo>
                    <a:lnTo>
                      <a:pt x="2728" y="2389"/>
                    </a:lnTo>
                    <a:lnTo>
                      <a:pt x="2700" y="2429"/>
                    </a:lnTo>
                    <a:lnTo>
                      <a:pt x="2671" y="2469"/>
                    </a:lnTo>
                    <a:lnTo>
                      <a:pt x="2642" y="2510"/>
                    </a:lnTo>
                    <a:lnTo>
                      <a:pt x="2611" y="2548"/>
                    </a:lnTo>
                    <a:lnTo>
                      <a:pt x="2579" y="2586"/>
                    </a:lnTo>
                    <a:lnTo>
                      <a:pt x="2547" y="2622"/>
                    </a:lnTo>
                    <a:lnTo>
                      <a:pt x="2512" y="2655"/>
                    </a:lnTo>
                    <a:lnTo>
                      <a:pt x="2476" y="2687"/>
                    </a:lnTo>
                    <a:lnTo>
                      <a:pt x="2439" y="2716"/>
                    </a:lnTo>
                    <a:lnTo>
                      <a:pt x="2401" y="2742"/>
                    </a:lnTo>
                    <a:lnTo>
                      <a:pt x="2359" y="2763"/>
                    </a:lnTo>
                    <a:lnTo>
                      <a:pt x="2317" y="2781"/>
                    </a:lnTo>
                    <a:lnTo>
                      <a:pt x="2273" y="2794"/>
                    </a:lnTo>
                    <a:lnTo>
                      <a:pt x="2226" y="2803"/>
                    </a:lnTo>
                    <a:lnTo>
                      <a:pt x="2177" y="2807"/>
                    </a:lnTo>
                    <a:lnTo>
                      <a:pt x="2132" y="2806"/>
                    </a:lnTo>
                    <a:lnTo>
                      <a:pt x="2089" y="2802"/>
                    </a:lnTo>
                    <a:lnTo>
                      <a:pt x="2050" y="2796"/>
                    </a:lnTo>
                    <a:lnTo>
                      <a:pt x="2014" y="2787"/>
                    </a:lnTo>
                    <a:lnTo>
                      <a:pt x="1979" y="2775"/>
                    </a:lnTo>
                    <a:lnTo>
                      <a:pt x="1947" y="2763"/>
                    </a:lnTo>
                    <a:lnTo>
                      <a:pt x="1914" y="2751"/>
                    </a:lnTo>
                    <a:lnTo>
                      <a:pt x="1884" y="2737"/>
                    </a:lnTo>
                    <a:lnTo>
                      <a:pt x="1851" y="2724"/>
                    </a:lnTo>
                    <a:lnTo>
                      <a:pt x="1819" y="2710"/>
                    </a:lnTo>
                    <a:lnTo>
                      <a:pt x="1785" y="2698"/>
                    </a:lnTo>
                    <a:lnTo>
                      <a:pt x="1749" y="2687"/>
                    </a:lnTo>
                    <a:lnTo>
                      <a:pt x="1712" y="2677"/>
                    </a:lnTo>
                    <a:lnTo>
                      <a:pt x="1671" y="2670"/>
                    </a:lnTo>
                    <a:lnTo>
                      <a:pt x="1626" y="2664"/>
                    </a:lnTo>
                    <a:lnTo>
                      <a:pt x="1578" y="2663"/>
                    </a:lnTo>
                    <a:lnTo>
                      <a:pt x="1526" y="2664"/>
                    </a:lnTo>
                    <a:lnTo>
                      <a:pt x="1479" y="2670"/>
                    </a:lnTo>
                    <a:lnTo>
                      <a:pt x="1436" y="2678"/>
                    </a:lnTo>
                    <a:lnTo>
                      <a:pt x="1396" y="2687"/>
                    </a:lnTo>
                    <a:lnTo>
                      <a:pt x="1359" y="2699"/>
                    </a:lnTo>
                    <a:lnTo>
                      <a:pt x="1323" y="2712"/>
                    </a:lnTo>
                    <a:lnTo>
                      <a:pt x="1290" y="2725"/>
                    </a:lnTo>
                    <a:lnTo>
                      <a:pt x="1256" y="2740"/>
                    </a:lnTo>
                    <a:lnTo>
                      <a:pt x="1222" y="2754"/>
                    </a:lnTo>
                    <a:lnTo>
                      <a:pt x="1187" y="2768"/>
                    </a:lnTo>
                    <a:lnTo>
                      <a:pt x="1152" y="2780"/>
                    </a:lnTo>
                    <a:lnTo>
                      <a:pt x="1113" y="2792"/>
                    </a:lnTo>
                    <a:lnTo>
                      <a:pt x="1074" y="2801"/>
                    </a:lnTo>
                    <a:lnTo>
                      <a:pt x="1030" y="2808"/>
                    </a:lnTo>
                    <a:lnTo>
                      <a:pt x="984" y="2811"/>
                    </a:lnTo>
                    <a:lnTo>
                      <a:pt x="971" y="2812"/>
                    </a:lnTo>
                    <a:lnTo>
                      <a:pt x="921" y="2809"/>
                    </a:lnTo>
                    <a:lnTo>
                      <a:pt x="872" y="2799"/>
                    </a:lnTo>
                    <a:lnTo>
                      <a:pt x="826" y="2783"/>
                    </a:lnTo>
                    <a:lnTo>
                      <a:pt x="780" y="2762"/>
                    </a:lnTo>
                    <a:lnTo>
                      <a:pt x="738" y="2735"/>
                    </a:lnTo>
                    <a:lnTo>
                      <a:pt x="695" y="2705"/>
                    </a:lnTo>
                    <a:lnTo>
                      <a:pt x="654" y="2669"/>
                    </a:lnTo>
                    <a:lnTo>
                      <a:pt x="613" y="2630"/>
                    </a:lnTo>
                    <a:lnTo>
                      <a:pt x="574" y="2588"/>
                    </a:lnTo>
                    <a:lnTo>
                      <a:pt x="536" y="2542"/>
                    </a:lnTo>
                    <a:lnTo>
                      <a:pt x="498" y="2494"/>
                    </a:lnTo>
                    <a:lnTo>
                      <a:pt x="461" y="2445"/>
                    </a:lnTo>
                    <a:lnTo>
                      <a:pt x="424" y="2393"/>
                    </a:lnTo>
                    <a:lnTo>
                      <a:pt x="387" y="2340"/>
                    </a:lnTo>
                    <a:lnTo>
                      <a:pt x="342" y="2273"/>
                    </a:lnTo>
                    <a:lnTo>
                      <a:pt x="300" y="2204"/>
                    </a:lnTo>
                    <a:lnTo>
                      <a:pt x="260" y="2131"/>
                    </a:lnTo>
                    <a:lnTo>
                      <a:pt x="222" y="2054"/>
                    </a:lnTo>
                    <a:lnTo>
                      <a:pt x="186" y="1976"/>
                    </a:lnTo>
                    <a:lnTo>
                      <a:pt x="154" y="1895"/>
                    </a:lnTo>
                    <a:lnTo>
                      <a:pt x="123" y="1813"/>
                    </a:lnTo>
                    <a:lnTo>
                      <a:pt x="95" y="1729"/>
                    </a:lnTo>
                    <a:lnTo>
                      <a:pt x="71" y="1644"/>
                    </a:lnTo>
                    <a:lnTo>
                      <a:pt x="50" y="1558"/>
                    </a:lnTo>
                    <a:lnTo>
                      <a:pt x="32" y="1470"/>
                    </a:lnTo>
                    <a:lnTo>
                      <a:pt x="18" y="1383"/>
                    </a:lnTo>
                    <a:lnTo>
                      <a:pt x="8" y="1295"/>
                    </a:lnTo>
                    <a:lnTo>
                      <a:pt x="2" y="1209"/>
                    </a:lnTo>
                    <a:lnTo>
                      <a:pt x="0" y="1122"/>
                    </a:lnTo>
                    <a:lnTo>
                      <a:pt x="2" y="1036"/>
                    </a:lnTo>
                    <a:lnTo>
                      <a:pt x="9" y="951"/>
                    </a:lnTo>
                    <a:lnTo>
                      <a:pt x="21" y="867"/>
                    </a:lnTo>
                    <a:lnTo>
                      <a:pt x="37" y="786"/>
                    </a:lnTo>
                    <a:lnTo>
                      <a:pt x="58" y="706"/>
                    </a:lnTo>
                    <a:lnTo>
                      <a:pt x="85" y="628"/>
                    </a:lnTo>
                    <a:lnTo>
                      <a:pt x="118" y="553"/>
                    </a:lnTo>
                    <a:lnTo>
                      <a:pt x="156" y="481"/>
                    </a:lnTo>
                    <a:lnTo>
                      <a:pt x="195" y="418"/>
                    </a:lnTo>
                    <a:lnTo>
                      <a:pt x="240" y="358"/>
                    </a:lnTo>
                    <a:lnTo>
                      <a:pt x="289" y="302"/>
                    </a:lnTo>
                    <a:lnTo>
                      <a:pt x="341" y="250"/>
                    </a:lnTo>
                    <a:lnTo>
                      <a:pt x="397" y="203"/>
                    </a:lnTo>
                    <a:lnTo>
                      <a:pt x="456" y="161"/>
                    </a:lnTo>
                    <a:lnTo>
                      <a:pt x="518" y="124"/>
                    </a:lnTo>
                    <a:lnTo>
                      <a:pt x="582" y="91"/>
                    </a:lnTo>
                    <a:lnTo>
                      <a:pt x="649" y="64"/>
                    </a:lnTo>
                    <a:lnTo>
                      <a:pt x="718" y="42"/>
                    </a:lnTo>
                    <a:lnTo>
                      <a:pt x="787" y="26"/>
                    </a:lnTo>
                    <a:lnTo>
                      <a:pt x="859" y="16"/>
                    </a:lnTo>
                    <a:lnTo>
                      <a:pt x="931" y="12"/>
                    </a:lnTo>
                    <a:lnTo>
                      <a:pt x="941" y="12"/>
                    </a:lnTo>
                    <a:lnTo>
                      <a:pt x="998" y="15"/>
                    </a:lnTo>
                    <a:lnTo>
                      <a:pt x="1054" y="23"/>
                    </a:lnTo>
                    <a:lnTo>
                      <a:pt x="1110" y="35"/>
                    </a:lnTo>
                    <a:lnTo>
                      <a:pt x="1164" y="51"/>
                    </a:lnTo>
                    <a:lnTo>
                      <a:pt x="1217" y="69"/>
                    </a:lnTo>
                    <a:lnTo>
                      <a:pt x="1267" y="88"/>
                    </a:lnTo>
                    <a:lnTo>
                      <a:pt x="1316" y="107"/>
                    </a:lnTo>
                    <a:lnTo>
                      <a:pt x="1358" y="124"/>
                    </a:lnTo>
                    <a:lnTo>
                      <a:pt x="1396" y="138"/>
                    </a:lnTo>
                    <a:lnTo>
                      <a:pt x="1433" y="151"/>
                    </a:lnTo>
                    <a:lnTo>
                      <a:pt x="1468" y="161"/>
                    </a:lnTo>
                    <a:lnTo>
                      <a:pt x="1500" y="167"/>
                    </a:lnTo>
                    <a:lnTo>
                      <a:pt x="1530" y="170"/>
                    </a:lnTo>
                    <a:lnTo>
                      <a:pt x="1556" y="167"/>
                    </a:lnTo>
                    <a:lnTo>
                      <a:pt x="1587" y="161"/>
                    </a:lnTo>
                    <a:lnTo>
                      <a:pt x="1620" y="152"/>
                    </a:lnTo>
                    <a:lnTo>
                      <a:pt x="1656" y="138"/>
                    </a:lnTo>
                    <a:lnTo>
                      <a:pt x="1694" y="124"/>
                    </a:lnTo>
                    <a:lnTo>
                      <a:pt x="1736" y="108"/>
                    </a:lnTo>
                    <a:lnTo>
                      <a:pt x="1790" y="87"/>
                    </a:lnTo>
                    <a:lnTo>
                      <a:pt x="1847" y="65"/>
                    </a:lnTo>
                    <a:lnTo>
                      <a:pt x="1906" y="45"/>
                    </a:lnTo>
                    <a:lnTo>
                      <a:pt x="1969" y="28"/>
                    </a:lnTo>
                    <a:lnTo>
                      <a:pt x="2033" y="14"/>
                    </a:lnTo>
                    <a:lnTo>
                      <a:pt x="2099" y="4"/>
                    </a:lnTo>
                    <a:lnTo>
                      <a:pt x="216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200"/>
              </a:p>
            </p:txBody>
          </p:sp>
          <p:sp>
            <p:nvSpPr>
              <p:cNvPr id="70" name="Freeform 7"/>
              <p:cNvSpPr>
                <a:spLocks/>
              </p:cNvSpPr>
              <p:nvPr/>
            </p:nvSpPr>
            <p:spPr bwMode="auto">
              <a:xfrm>
                <a:off x="4813300" y="3240088"/>
                <a:ext cx="315913" cy="355600"/>
              </a:xfrm>
              <a:custGeom>
                <a:avLst/>
                <a:gdLst>
                  <a:gd name="T0" fmla="*/ 759 w 795"/>
                  <a:gd name="T1" fmla="*/ 0 h 897"/>
                  <a:gd name="T2" fmla="*/ 770 w 795"/>
                  <a:gd name="T3" fmla="*/ 2 h 897"/>
                  <a:gd name="T4" fmla="*/ 780 w 795"/>
                  <a:gd name="T5" fmla="*/ 8 h 897"/>
                  <a:gd name="T6" fmla="*/ 787 w 795"/>
                  <a:gd name="T7" fmla="*/ 16 h 897"/>
                  <a:gd name="T8" fmla="*/ 790 w 795"/>
                  <a:gd name="T9" fmla="*/ 27 h 897"/>
                  <a:gd name="T10" fmla="*/ 795 w 795"/>
                  <a:gd name="T11" fmla="*/ 95 h 897"/>
                  <a:gd name="T12" fmla="*/ 791 w 795"/>
                  <a:gd name="T13" fmla="*/ 164 h 897"/>
                  <a:gd name="T14" fmla="*/ 781 w 795"/>
                  <a:gd name="T15" fmla="*/ 233 h 897"/>
                  <a:gd name="T16" fmla="*/ 766 w 795"/>
                  <a:gd name="T17" fmla="*/ 303 h 897"/>
                  <a:gd name="T18" fmla="*/ 743 w 795"/>
                  <a:gd name="T19" fmla="*/ 371 h 897"/>
                  <a:gd name="T20" fmla="*/ 715 w 795"/>
                  <a:gd name="T21" fmla="*/ 440 h 897"/>
                  <a:gd name="T22" fmla="*/ 680 w 795"/>
                  <a:gd name="T23" fmla="*/ 505 h 897"/>
                  <a:gd name="T24" fmla="*/ 640 w 795"/>
                  <a:gd name="T25" fmla="*/ 568 h 897"/>
                  <a:gd name="T26" fmla="*/ 595 w 795"/>
                  <a:gd name="T27" fmla="*/ 628 h 897"/>
                  <a:gd name="T28" fmla="*/ 553 w 795"/>
                  <a:gd name="T29" fmla="*/ 676 h 897"/>
                  <a:gd name="T30" fmla="*/ 505 w 795"/>
                  <a:gd name="T31" fmla="*/ 720 h 897"/>
                  <a:gd name="T32" fmla="*/ 456 w 795"/>
                  <a:gd name="T33" fmla="*/ 759 h 897"/>
                  <a:gd name="T34" fmla="*/ 405 w 795"/>
                  <a:gd name="T35" fmla="*/ 795 h 897"/>
                  <a:gd name="T36" fmla="*/ 351 w 795"/>
                  <a:gd name="T37" fmla="*/ 825 h 897"/>
                  <a:gd name="T38" fmla="*/ 296 w 795"/>
                  <a:gd name="T39" fmla="*/ 850 h 897"/>
                  <a:gd name="T40" fmla="*/ 240 w 795"/>
                  <a:gd name="T41" fmla="*/ 870 h 897"/>
                  <a:gd name="T42" fmla="*/ 184 w 795"/>
                  <a:gd name="T43" fmla="*/ 885 h 897"/>
                  <a:gd name="T44" fmla="*/ 126 w 795"/>
                  <a:gd name="T45" fmla="*/ 894 h 897"/>
                  <a:gd name="T46" fmla="*/ 70 w 795"/>
                  <a:gd name="T47" fmla="*/ 897 h 897"/>
                  <a:gd name="T48" fmla="*/ 31 w 795"/>
                  <a:gd name="T49" fmla="*/ 896 h 897"/>
                  <a:gd name="T50" fmla="*/ 19 w 795"/>
                  <a:gd name="T51" fmla="*/ 891 h 897"/>
                  <a:gd name="T52" fmla="*/ 9 w 795"/>
                  <a:gd name="T53" fmla="*/ 882 h 897"/>
                  <a:gd name="T54" fmla="*/ 4 w 795"/>
                  <a:gd name="T55" fmla="*/ 869 h 897"/>
                  <a:gd name="T56" fmla="*/ 0 w 795"/>
                  <a:gd name="T57" fmla="*/ 802 h 897"/>
                  <a:gd name="T58" fmla="*/ 2 w 795"/>
                  <a:gd name="T59" fmla="*/ 734 h 897"/>
                  <a:gd name="T60" fmla="*/ 12 w 795"/>
                  <a:gd name="T61" fmla="*/ 669 h 897"/>
                  <a:gd name="T62" fmla="*/ 28 w 795"/>
                  <a:gd name="T63" fmla="*/ 604 h 897"/>
                  <a:gd name="T64" fmla="*/ 49 w 795"/>
                  <a:gd name="T65" fmla="*/ 543 h 897"/>
                  <a:gd name="T66" fmla="*/ 75 w 795"/>
                  <a:gd name="T67" fmla="*/ 483 h 897"/>
                  <a:gd name="T68" fmla="*/ 104 w 795"/>
                  <a:gd name="T69" fmla="*/ 428 h 897"/>
                  <a:gd name="T70" fmla="*/ 135 w 795"/>
                  <a:gd name="T71" fmla="*/ 376 h 897"/>
                  <a:gd name="T72" fmla="*/ 169 w 795"/>
                  <a:gd name="T73" fmla="*/ 327 h 897"/>
                  <a:gd name="T74" fmla="*/ 204 w 795"/>
                  <a:gd name="T75" fmla="*/ 285 h 897"/>
                  <a:gd name="T76" fmla="*/ 248 w 795"/>
                  <a:gd name="T77" fmla="*/ 239 h 897"/>
                  <a:gd name="T78" fmla="*/ 296 w 795"/>
                  <a:gd name="T79" fmla="*/ 195 h 897"/>
                  <a:gd name="T80" fmla="*/ 347 w 795"/>
                  <a:gd name="T81" fmla="*/ 155 h 897"/>
                  <a:gd name="T82" fmla="*/ 403 w 795"/>
                  <a:gd name="T83" fmla="*/ 118 h 897"/>
                  <a:gd name="T84" fmla="*/ 461 w 795"/>
                  <a:gd name="T85" fmla="*/ 85 h 897"/>
                  <a:gd name="T86" fmla="*/ 521 w 795"/>
                  <a:gd name="T87" fmla="*/ 57 h 897"/>
                  <a:gd name="T88" fmla="*/ 581 w 795"/>
                  <a:gd name="T89" fmla="*/ 35 h 897"/>
                  <a:gd name="T90" fmla="*/ 641 w 795"/>
                  <a:gd name="T91" fmla="*/ 17 h 897"/>
                  <a:gd name="T92" fmla="*/ 701 w 795"/>
                  <a:gd name="T93" fmla="*/ 6 h 897"/>
                  <a:gd name="T94" fmla="*/ 759 w 795"/>
                  <a:gd name="T95"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5" h="897">
                    <a:moveTo>
                      <a:pt x="759" y="0"/>
                    </a:moveTo>
                    <a:lnTo>
                      <a:pt x="770" y="2"/>
                    </a:lnTo>
                    <a:lnTo>
                      <a:pt x="780" y="8"/>
                    </a:lnTo>
                    <a:lnTo>
                      <a:pt x="787" y="16"/>
                    </a:lnTo>
                    <a:lnTo>
                      <a:pt x="790" y="27"/>
                    </a:lnTo>
                    <a:lnTo>
                      <a:pt x="795" y="95"/>
                    </a:lnTo>
                    <a:lnTo>
                      <a:pt x="791" y="164"/>
                    </a:lnTo>
                    <a:lnTo>
                      <a:pt x="781" y="233"/>
                    </a:lnTo>
                    <a:lnTo>
                      <a:pt x="766" y="303"/>
                    </a:lnTo>
                    <a:lnTo>
                      <a:pt x="743" y="371"/>
                    </a:lnTo>
                    <a:lnTo>
                      <a:pt x="715" y="440"/>
                    </a:lnTo>
                    <a:lnTo>
                      <a:pt x="680" y="505"/>
                    </a:lnTo>
                    <a:lnTo>
                      <a:pt x="640" y="568"/>
                    </a:lnTo>
                    <a:lnTo>
                      <a:pt x="595" y="628"/>
                    </a:lnTo>
                    <a:lnTo>
                      <a:pt x="553" y="676"/>
                    </a:lnTo>
                    <a:lnTo>
                      <a:pt x="505" y="720"/>
                    </a:lnTo>
                    <a:lnTo>
                      <a:pt x="456" y="759"/>
                    </a:lnTo>
                    <a:lnTo>
                      <a:pt x="405" y="795"/>
                    </a:lnTo>
                    <a:lnTo>
                      <a:pt x="351" y="825"/>
                    </a:lnTo>
                    <a:lnTo>
                      <a:pt x="296" y="850"/>
                    </a:lnTo>
                    <a:lnTo>
                      <a:pt x="240" y="870"/>
                    </a:lnTo>
                    <a:lnTo>
                      <a:pt x="184" y="885"/>
                    </a:lnTo>
                    <a:lnTo>
                      <a:pt x="126" y="894"/>
                    </a:lnTo>
                    <a:lnTo>
                      <a:pt x="70" y="897"/>
                    </a:lnTo>
                    <a:lnTo>
                      <a:pt x="31" y="896"/>
                    </a:lnTo>
                    <a:lnTo>
                      <a:pt x="19" y="891"/>
                    </a:lnTo>
                    <a:lnTo>
                      <a:pt x="9" y="882"/>
                    </a:lnTo>
                    <a:lnTo>
                      <a:pt x="4" y="869"/>
                    </a:lnTo>
                    <a:lnTo>
                      <a:pt x="0" y="802"/>
                    </a:lnTo>
                    <a:lnTo>
                      <a:pt x="2" y="734"/>
                    </a:lnTo>
                    <a:lnTo>
                      <a:pt x="12" y="669"/>
                    </a:lnTo>
                    <a:lnTo>
                      <a:pt x="28" y="604"/>
                    </a:lnTo>
                    <a:lnTo>
                      <a:pt x="49" y="543"/>
                    </a:lnTo>
                    <a:lnTo>
                      <a:pt x="75" y="483"/>
                    </a:lnTo>
                    <a:lnTo>
                      <a:pt x="104" y="428"/>
                    </a:lnTo>
                    <a:lnTo>
                      <a:pt x="135" y="376"/>
                    </a:lnTo>
                    <a:lnTo>
                      <a:pt x="169" y="327"/>
                    </a:lnTo>
                    <a:lnTo>
                      <a:pt x="204" y="285"/>
                    </a:lnTo>
                    <a:lnTo>
                      <a:pt x="248" y="239"/>
                    </a:lnTo>
                    <a:lnTo>
                      <a:pt x="296" y="195"/>
                    </a:lnTo>
                    <a:lnTo>
                      <a:pt x="347" y="155"/>
                    </a:lnTo>
                    <a:lnTo>
                      <a:pt x="403" y="118"/>
                    </a:lnTo>
                    <a:lnTo>
                      <a:pt x="461" y="85"/>
                    </a:lnTo>
                    <a:lnTo>
                      <a:pt x="521" y="57"/>
                    </a:lnTo>
                    <a:lnTo>
                      <a:pt x="581" y="35"/>
                    </a:lnTo>
                    <a:lnTo>
                      <a:pt x="641" y="17"/>
                    </a:lnTo>
                    <a:lnTo>
                      <a:pt x="701" y="6"/>
                    </a:lnTo>
                    <a:lnTo>
                      <a:pt x="75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200"/>
              </a:p>
            </p:txBody>
          </p:sp>
        </p:grpSp>
      </p:grpSp>
      <p:grpSp>
        <p:nvGrpSpPr>
          <p:cNvPr id="71" name="Group 70"/>
          <p:cNvGrpSpPr/>
          <p:nvPr/>
        </p:nvGrpSpPr>
        <p:grpSpPr>
          <a:xfrm>
            <a:off x="1457323" y="2923109"/>
            <a:ext cx="995363" cy="433362"/>
            <a:chOff x="5754934" y="3260727"/>
            <a:chExt cx="1489916" cy="648682"/>
          </a:xfrm>
        </p:grpSpPr>
        <p:sp>
          <p:nvSpPr>
            <p:cNvPr id="72" name="Rounded Rectangle 71"/>
            <p:cNvSpPr/>
            <p:nvPr/>
          </p:nvSpPr>
          <p:spPr>
            <a:xfrm>
              <a:off x="5754934" y="3260727"/>
              <a:ext cx="1489916" cy="648682"/>
            </a:xfrm>
            <a:prstGeom prst="roundRect">
              <a:avLst>
                <a:gd name="adj" fmla="val 49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p>
          </p:txBody>
        </p:sp>
        <p:sp>
          <p:nvSpPr>
            <p:cNvPr id="73" name="Inhaltsplatzhalter 4"/>
            <p:cNvSpPr txBox="1">
              <a:spLocks/>
            </p:cNvSpPr>
            <p:nvPr/>
          </p:nvSpPr>
          <p:spPr>
            <a:xfrm>
              <a:off x="6234564" y="3446567"/>
              <a:ext cx="926448" cy="27987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525" dirty="0">
                  <a:latin typeface="Arial" panose="020B0604020202020204" pitchFamily="34" charset="0"/>
                  <a:cs typeface="Arial" panose="020B0604020202020204" pitchFamily="34" charset="0"/>
                </a:rPr>
                <a:t>Get it on</a:t>
              </a:r>
              <a:r>
                <a:rPr lang="en-US" sz="900" dirty="0">
                  <a:latin typeface="Arial" panose="020B0604020202020204" pitchFamily="34" charset="0"/>
                  <a:cs typeface="Arial" panose="020B0604020202020204" pitchFamily="34" charset="0"/>
                </a:rPr>
                <a:t/>
              </a:r>
              <a:br>
                <a:rPr lang="en-US" sz="900" dirty="0">
                  <a:latin typeface="Arial" panose="020B0604020202020204" pitchFamily="34" charset="0"/>
                  <a:cs typeface="Arial" panose="020B0604020202020204" pitchFamily="34" charset="0"/>
                </a:rPr>
              </a:br>
              <a:r>
                <a:rPr lang="en-US" sz="825" dirty="0">
                  <a:latin typeface="Arial" panose="020B0604020202020204" pitchFamily="34" charset="0"/>
                  <a:cs typeface="Arial" panose="020B0604020202020204" pitchFamily="34" charset="0"/>
                </a:rPr>
                <a:t>Google Play</a:t>
              </a:r>
            </a:p>
          </p:txBody>
        </p:sp>
        <p:grpSp>
          <p:nvGrpSpPr>
            <p:cNvPr id="74" name="Group 73"/>
            <p:cNvGrpSpPr/>
            <p:nvPr/>
          </p:nvGrpSpPr>
          <p:grpSpPr>
            <a:xfrm>
              <a:off x="5882844" y="3415272"/>
              <a:ext cx="306031" cy="339592"/>
              <a:chOff x="5622925" y="3411538"/>
              <a:chExt cx="854076" cy="947737"/>
            </a:xfrm>
            <a:solidFill>
              <a:schemeClr val="bg1"/>
            </a:solidFill>
          </p:grpSpPr>
          <p:sp>
            <p:nvSpPr>
              <p:cNvPr id="75" name="Freeform 12"/>
              <p:cNvSpPr>
                <a:spLocks/>
              </p:cNvSpPr>
              <p:nvPr/>
            </p:nvSpPr>
            <p:spPr bwMode="auto">
              <a:xfrm>
                <a:off x="6145213" y="3751263"/>
                <a:ext cx="331788" cy="263525"/>
              </a:xfrm>
              <a:custGeom>
                <a:avLst/>
                <a:gdLst>
                  <a:gd name="T0" fmla="*/ 537 w 1252"/>
                  <a:gd name="T1" fmla="*/ 0 h 993"/>
                  <a:gd name="T2" fmla="*/ 1190 w 1252"/>
                  <a:gd name="T3" fmla="*/ 376 h 993"/>
                  <a:gd name="T4" fmla="*/ 1212 w 1252"/>
                  <a:gd name="T5" fmla="*/ 392 h 993"/>
                  <a:gd name="T6" fmla="*/ 1228 w 1252"/>
                  <a:gd name="T7" fmla="*/ 410 h 993"/>
                  <a:gd name="T8" fmla="*/ 1241 w 1252"/>
                  <a:gd name="T9" fmla="*/ 432 h 993"/>
                  <a:gd name="T10" fmla="*/ 1249 w 1252"/>
                  <a:gd name="T11" fmla="*/ 457 h 993"/>
                  <a:gd name="T12" fmla="*/ 1252 w 1252"/>
                  <a:gd name="T13" fmla="*/ 482 h 993"/>
                  <a:gd name="T14" fmla="*/ 1249 w 1252"/>
                  <a:gd name="T15" fmla="*/ 508 h 993"/>
                  <a:gd name="T16" fmla="*/ 1241 w 1252"/>
                  <a:gd name="T17" fmla="*/ 533 h 993"/>
                  <a:gd name="T18" fmla="*/ 1228 w 1252"/>
                  <a:gd name="T19" fmla="*/ 555 h 993"/>
                  <a:gd name="T20" fmla="*/ 1212 w 1252"/>
                  <a:gd name="T21" fmla="*/ 574 h 993"/>
                  <a:gd name="T22" fmla="*/ 1190 w 1252"/>
                  <a:gd name="T23" fmla="*/ 589 h 993"/>
                  <a:gd name="T24" fmla="*/ 490 w 1252"/>
                  <a:gd name="T25" fmla="*/ 993 h 993"/>
                  <a:gd name="T26" fmla="*/ 0 w 1252"/>
                  <a:gd name="T27" fmla="*/ 518 h 993"/>
                  <a:gd name="T28" fmla="*/ 537 w 1252"/>
                  <a:gd name="T29"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2" h="993">
                    <a:moveTo>
                      <a:pt x="537" y="0"/>
                    </a:moveTo>
                    <a:lnTo>
                      <a:pt x="1190" y="376"/>
                    </a:lnTo>
                    <a:lnTo>
                      <a:pt x="1212" y="392"/>
                    </a:lnTo>
                    <a:lnTo>
                      <a:pt x="1228" y="410"/>
                    </a:lnTo>
                    <a:lnTo>
                      <a:pt x="1241" y="432"/>
                    </a:lnTo>
                    <a:lnTo>
                      <a:pt x="1249" y="457"/>
                    </a:lnTo>
                    <a:lnTo>
                      <a:pt x="1252" y="482"/>
                    </a:lnTo>
                    <a:lnTo>
                      <a:pt x="1249" y="508"/>
                    </a:lnTo>
                    <a:lnTo>
                      <a:pt x="1241" y="533"/>
                    </a:lnTo>
                    <a:lnTo>
                      <a:pt x="1228" y="555"/>
                    </a:lnTo>
                    <a:lnTo>
                      <a:pt x="1212" y="574"/>
                    </a:lnTo>
                    <a:lnTo>
                      <a:pt x="1190" y="589"/>
                    </a:lnTo>
                    <a:lnTo>
                      <a:pt x="490" y="993"/>
                    </a:lnTo>
                    <a:lnTo>
                      <a:pt x="0" y="518"/>
                    </a:lnTo>
                    <a:lnTo>
                      <a:pt x="53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200"/>
              </a:p>
            </p:txBody>
          </p:sp>
          <p:sp>
            <p:nvSpPr>
              <p:cNvPr id="76" name="Freeform 13"/>
              <p:cNvSpPr>
                <a:spLocks/>
              </p:cNvSpPr>
              <p:nvPr/>
            </p:nvSpPr>
            <p:spPr bwMode="auto">
              <a:xfrm>
                <a:off x="5651500" y="3411538"/>
                <a:ext cx="606425" cy="454025"/>
              </a:xfrm>
              <a:custGeom>
                <a:avLst/>
                <a:gdLst>
                  <a:gd name="T0" fmla="*/ 0 w 2295"/>
                  <a:gd name="T1" fmla="*/ 0 h 1720"/>
                  <a:gd name="T2" fmla="*/ 1576 w 2295"/>
                  <a:gd name="T3" fmla="*/ 807 h 1720"/>
                  <a:gd name="T4" fmla="*/ 2295 w 2295"/>
                  <a:gd name="T5" fmla="*/ 1222 h 1720"/>
                  <a:gd name="T6" fmla="*/ 1779 w 2295"/>
                  <a:gd name="T7" fmla="*/ 1720 h 1720"/>
                  <a:gd name="T8" fmla="*/ 0 w 2295"/>
                  <a:gd name="T9" fmla="*/ 0 h 1720"/>
                </a:gdLst>
                <a:ahLst/>
                <a:cxnLst>
                  <a:cxn ang="0">
                    <a:pos x="T0" y="T1"/>
                  </a:cxn>
                  <a:cxn ang="0">
                    <a:pos x="T2" y="T3"/>
                  </a:cxn>
                  <a:cxn ang="0">
                    <a:pos x="T4" y="T5"/>
                  </a:cxn>
                  <a:cxn ang="0">
                    <a:pos x="T6" y="T7"/>
                  </a:cxn>
                  <a:cxn ang="0">
                    <a:pos x="T8" y="T9"/>
                  </a:cxn>
                </a:cxnLst>
                <a:rect l="0" t="0" r="r" b="b"/>
                <a:pathLst>
                  <a:path w="2295" h="1720">
                    <a:moveTo>
                      <a:pt x="0" y="0"/>
                    </a:moveTo>
                    <a:lnTo>
                      <a:pt x="1576" y="807"/>
                    </a:lnTo>
                    <a:lnTo>
                      <a:pt x="2295" y="1222"/>
                    </a:lnTo>
                    <a:lnTo>
                      <a:pt x="1779" y="1720"/>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200"/>
              </a:p>
            </p:txBody>
          </p:sp>
          <p:sp>
            <p:nvSpPr>
              <p:cNvPr id="77" name="Freeform 14"/>
              <p:cNvSpPr>
                <a:spLocks/>
              </p:cNvSpPr>
              <p:nvPr/>
            </p:nvSpPr>
            <p:spPr bwMode="auto">
              <a:xfrm>
                <a:off x="5657850" y="3911600"/>
                <a:ext cx="587375" cy="447675"/>
              </a:xfrm>
              <a:custGeom>
                <a:avLst/>
                <a:gdLst>
                  <a:gd name="T0" fmla="*/ 1752 w 2221"/>
                  <a:gd name="T1" fmla="*/ 0 h 1694"/>
                  <a:gd name="T2" fmla="*/ 2221 w 2221"/>
                  <a:gd name="T3" fmla="*/ 453 h 1694"/>
                  <a:gd name="T4" fmla="*/ 1551 w 2221"/>
                  <a:gd name="T5" fmla="*/ 839 h 1694"/>
                  <a:gd name="T6" fmla="*/ 0 w 2221"/>
                  <a:gd name="T7" fmla="*/ 1694 h 1694"/>
                  <a:gd name="T8" fmla="*/ 1752 w 2221"/>
                  <a:gd name="T9" fmla="*/ 0 h 1694"/>
                </a:gdLst>
                <a:ahLst/>
                <a:cxnLst>
                  <a:cxn ang="0">
                    <a:pos x="T0" y="T1"/>
                  </a:cxn>
                  <a:cxn ang="0">
                    <a:pos x="T2" y="T3"/>
                  </a:cxn>
                  <a:cxn ang="0">
                    <a:pos x="T4" y="T5"/>
                  </a:cxn>
                  <a:cxn ang="0">
                    <a:pos x="T6" y="T7"/>
                  </a:cxn>
                  <a:cxn ang="0">
                    <a:pos x="T8" y="T9"/>
                  </a:cxn>
                </a:cxnLst>
                <a:rect l="0" t="0" r="r" b="b"/>
                <a:pathLst>
                  <a:path w="2221" h="1694">
                    <a:moveTo>
                      <a:pt x="1752" y="0"/>
                    </a:moveTo>
                    <a:lnTo>
                      <a:pt x="2221" y="453"/>
                    </a:lnTo>
                    <a:lnTo>
                      <a:pt x="1551" y="839"/>
                    </a:lnTo>
                    <a:lnTo>
                      <a:pt x="0" y="1694"/>
                    </a:lnTo>
                    <a:lnTo>
                      <a:pt x="175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200"/>
              </a:p>
            </p:txBody>
          </p:sp>
          <p:sp>
            <p:nvSpPr>
              <p:cNvPr id="78" name="Freeform 15"/>
              <p:cNvSpPr>
                <a:spLocks/>
              </p:cNvSpPr>
              <p:nvPr/>
            </p:nvSpPr>
            <p:spPr bwMode="auto">
              <a:xfrm>
                <a:off x="5622925" y="3429000"/>
                <a:ext cx="476250" cy="919163"/>
              </a:xfrm>
              <a:custGeom>
                <a:avLst/>
                <a:gdLst>
                  <a:gd name="T0" fmla="*/ 2 w 1798"/>
                  <a:gd name="T1" fmla="*/ 0 h 3473"/>
                  <a:gd name="T2" fmla="*/ 1798 w 1798"/>
                  <a:gd name="T3" fmla="*/ 1735 h 3473"/>
                  <a:gd name="T4" fmla="*/ 0 w 1798"/>
                  <a:gd name="T5" fmla="*/ 3473 h 3473"/>
                  <a:gd name="T6" fmla="*/ 2 w 1798"/>
                  <a:gd name="T7" fmla="*/ 0 h 3473"/>
                </a:gdLst>
                <a:ahLst/>
                <a:cxnLst>
                  <a:cxn ang="0">
                    <a:pos x="T0" y="T1"/>
                  </a:cxn>
                  <a:cxn ang="0">
                    <a:pos x="T2" y="T3"/>
                  </a:cxn>
                  <a:cxn ang="0">
                    <a:pos x="T4" y="T5"/>
                  </a:cxn>
                  <a:cxn ang="0">
                    <a:pos x="T6" y="T7"/>
                  </a:cxn>
                </a:cxnLst>
                <a:rect l="0" t="0" r="r" b="b"/>
                <a:pathLst>
                  <a:path w="1798" h="3473">
                    <a:moveTo>
                      <a:pt x="2" y="0"/>
                    </a:moveTo>
                    <a:lnTo>
                      <a:pt x="1798" y="1735"/>
                    </a:lnTo>
                    <a:lnTo>
                      <a:pt x="0" y="3473"/>
                    </a:lnTo>
                    <a:lnTo>
                      <a:pt x="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200"/>
              </a:p>
            </p:txBody>
          </p:sp>
        </p:grpSp>
      </p:grpSp>
    </p:spTree>
    <p:extLst>
      <p:ext uri="{BB962C8B-B14F-4D97-AF65-F5344CB8AC3E}">
        <p14:creationId xmlns:p14="http://schemas.microsoft.com/office/powerpoint/2010/main" val="36700714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3">
                                            <p:txEl>
                                              <p:pRg st="0" end="0"/>
                                            </p:txEl>
                                          </p:spTgt>
                                        </p:tgtEl>
                                        <p:attrNameLst>
                                          <p:attrName>style.visibility</p:attrName>
                                        </p:attrNameLst>
                                      </p:cBhvr>
                                      <p:to>
                                        <p:strVal val="visible"/>
                                      </p:to>
                                    </p:set>
                                    <p:animEffect transition="in" filter="wipe(left)">
                                      <p:cBhvr>
                                        <p:cTn id="12" dur="500"/>
                                        <p:tgtEl>
                                          <p:spTgt spid="63">
                                            <p:txEl>
                                              <p:pRg st="0" end="0"/>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4">
                                            <p:txEl>
                                              <p:pRg st="0" end="0"/>
                                            </p:txEl>
                                          </p:spTgt>
                                        </p:tgtEl>
                                        <p:attrNameLst>
                                          <p:attrName>style.visibility</p:attrName>
                                        </p:attrNameLst>
                                      </p:cBhvr>
                                      <p:to>
                                        <p:strVal val="visible"/>
                                      </p:to>
                                    </p:set>
                                    <p:animEffect transition="in" filter="wipe(left)">
                                      <p:cBhvr>
                                        <p:cTn id="16" dur="500"/>
                                        <p:tgtEl>
                                          <p:spTgt spid="64">
                                            <p:txEl>
                                              <p:pRg st="0" end="0"/>
                                            </p:txEl>
                                          </p:spTgt>
                                        </p:tgtEl>
                                      </p:cBhvr>
                                    </p:animEffect>
                                  </p:childTnLst>
                                </p:cTn>
                              </p:par>
                            </p:childTnLst>
                          </p:cTn>
                        </p:par>
                        <p:par>
                          <p:cTn id="17" fill="hold">
                            <p:stCondLst>
                              <p:cond delay="1500"/>
                            </p:stCondLst>
                            <p:childTnLst>
                              <p:par>
                                <p:cTn id="18" presetID="2" presetClass="entr" presetSubtype="4" accel="22000" decel="78000" fill="hold" nodeType="afterEffect">
                                  <p:stCondLst>
                                    <p:cond delay="0"/>
                                  </p:stCondLst>
                                  <p:childTnLst>
                                    <p:set>
                                      <p:cBhvr>
                                        <p:cTn id="19" dur="1" fill="hold">
                                          <p:stCondLst>
                                            <p:cond delay="0"/>
                                          </p:stCondLst>
                                        </p:cTn>
                                        <p:tgtEl>
                                          <p:spTgt spid="65"/>
                                        </p:tgtEl>
                                        <p:attrNameLst>
                                          <p:attrName>style.visibility</p:attrName>
                                        </p:attrNameLst>
                                      </p:cBhvr>
                                      <p:to>
                                        <p:strVal val="visible"/>
                                      </p:to>
                                    </p:set>
                                    <p:anim calcmode="lin" valueType="num">
                                      <p:cBhvr additive="base">
                                        <p:cTn id="20" dur="500" fill="hold"/>
                                        <p:tgtEl>
                                          <p:spTgt spid="65"/>
                                        </p:tgtEl>
                                        <p:attrNameLst>
                                          <p:attrName>ppt_x</p:attrName>
                                        </p:attrNameLst>
                                      </p:cBhvr>
                                      <p:tavLst>
                                        <p:tav tm="0">
                                          <p:val>
                                            <p:strVal val="#ppt_x"/>
                                          </p:val>
                                        </p:tav>
                                        <p:tav tm="100000">
                                          <p:val>
                                            <p:strVal val="#ppt_x"/>
                                          </p:val>
                                        </p:tav>
                                      </p:tavLst>
                                    </p:anim>
                                    <p:anim calcmode="lin" valueType="num">
                                      <p:cBhvr additive="base">
                                        <p:cTn id="21" dur="500" fill="hold"/>
                                        <p:tgtEl>
                                          <p:spTgt spid="65"/>
                                        </p:tgtEl>
                                        <p:attrNameLst>
                                          <p:attrName>ppt_y</p:attrName>
                                        </p:attrNameLst>
                                      </p:cBhvr>
                                      <p:tavLst>
                                        <p:tav tm="0">
                                          <p:val>
                                            <p:strVal val="1+#ppt_h/2"/>
                                          </p:val>
                                        </p:tav>
                                        <p:tav tm="100000">
                                          <p:val>
                                            <p:strVal val="#ppt_y"/>
                                          </p:val>
                                        </p:tav>
                                      </p:tavLst>
                                    </p:anim>
                                  </p:childTnLst>
                                </p:cTn>
                              </p:par>
                              <p:par>
                                <p:cTn id="22" presetID="2" presetClass="entr" presetSubtype="4" accel="22000" decel="78000" fill="hold" nodeType="withEffect">
                                  <p:stCondLst>
                                    <p:cond delay="25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ppt_x"/>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p" bldLvl="5"/>
      <p:bldP spid="64" grpId="0" build="p" bldLvl="5"/>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85750" y="884238"/>
            <a:ext cx="6276975" cy="173037"/>
          </a:xfrm>
        </p:spPr>
        <p:txBody>
          <a:bodyPr/>
          <a:lstStyle/>
          <a:p>
            <a:r>
              <a:rPr lang="en-US" smtClean="0"/>
              <a:t>Enter your subhead line here</a:t>
            </a:r>
            <a:endParaRPr lang="en-US" dirty="0"/>
          </a:p>
        </p:txBody>
      </p:sp>
      <p:sp>
        <p:nvSpPr>
          <p:cNvPr id="2" name="Title 1"/>
          <p:cNvSpPr>
            <a:spLocks noGrp="1"/>
          </p:cNvSpPr>
          <p:nvPr>
            <p:ph type="title"/>
          </p:nvPr>
        </p:nvSpPr>
        <p:spPr/>
        <p:txBody>
          <a:bodyPr/>
          <a:lstStyle/>
          <a:p>
            <a:r>
              <a:rPr lang="en-US" smtClean="0"/>
              <a:t>Our Great Features</a:t>
            </a:r>
            <a:endParaRPr lang="en-US" dirty="0"/>
          </a:p>
        </p:txBody>
      </p:sp>
      <p:grpSp>
        <p:nvGrpSpPr>
          <p:cNvPr id="187" name="Group 186"/>
          <p:cNvGrpSpPr/>
          <p:nvPr/>
        </p:nvGrpSpPr>
        <p:grpSpPr>
          <a:xfrm>
            <a:off x="285750" y="1806110"/>
            <a:ext cx="3114067" cy="820666"/>
            <a:chOff x="381000" y="1381873"/>
            <a:chExt cx="4152089" cy="1094221"/>
          </a:xfrm>
        </p:grpSpPr>
        <p:sp>
          <p:nvSpPr>
            <p:cNvPr id="13" name="Rectangle 12"/>
            <p:cNvSpPr/>
            <p:nvPr/>
          </p:nvSpPr>
          <p:spPr>
            <a:xfrm>
              <a:off x="381000" y="1381873"/>
              <a:ext cx="1324583" cy="109422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4" name="Rectangle 73"/>
            <p:cNvSpPr/>
            <p:nvPr/>
          </p:nvSpPr>
          <p:spPr>
            <a:xfrm>
              <a:off x="1705583" y="1381873"/>
              <a:ext cx="2827506" cy="109422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75" name="Inhaltsplatzhalter 4"/>
          <p:cNvSpPr txBox="1">
            <a:spLocks/>
          </p:cNvSpPr>
          <p:nvPr/>
        </p:nvSpPr>
        <p:spPr>
          <a:xfrm>
            <a:off x="1411605" y="1964772"/>
            <a:ext cx="1903095" cy="14542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solidFill>
                  <a:schemeClr val="accent1"/>
                </a:solidFill>
                <a:latin typeface="+mj-lt"/>
              </a:rPr>
              <a:t>IN APP ANALYTICS</a:t>
            </a:r>
            <a:endParaRPr lang="en-US" sz="900" dirty="0">
              <a:solidFill>
                <a:schemeClr val="tx1">
                  <a:lumMod val="75000"/>
                  <a:lumOff val="25000"/>
                </a:schemeClr>
              </a:solidFill>
            </a:endParaRPr>
          </a:p>
        </p:txBody>
      </p:sp>
      <p:grpSp>
        <p:nvGrpSpPr>
          <p:cNvPr id="25" name="Group 24"/>
          <p:cNvGrpSpPr/>
          <p:nvPr/>
        </p:nvGrpSpPr>
        <p:grpSpPr>
          <a:xfrm>
            <a:off x="1411605" y="2181178"/>
            <a:ext cx="1885950" cy="249299"/>
            <a:chOff x="1905000" y="1891692"/>
            <a:chExt cx="2514600" cy="332399"/>
          </a:xfrm>
        </p:grpSpPr>
        <p:sp>
          <p:nvSpPr>
            <p:cNvPr id="76" name="Inhaltsplatzhalter 4"/>
            <p:cNvSpPr txBox="1">
              <a:spLocks/>
            </p:cNvSpPr>
            <p:nvPr/>
          </p:nvSpPr>
          <p:spPr>
            <a:xfrm>
              <a:off x="1905000" y="1891692"/>
              <a:ext cx="2514600" cy="3323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r-SY" sz="900" dirty="0">
                  <a:solidFill>
                    <a:schemeClr val="tx1">
                      <a:lumMod val="75000"/>
                      <a:lumOff val="25000"/>
                    </a:schemeClr>
                  </a:solidFill>
                  <a:latin typeface="+mn-lt"/>
                </a:rPr>
                <a:t>     </a:t>
              </a:r>
              <a:r>
                <a:rPr lang="en-US" sz="900" dirty="0">
                  <a:solidFill>
                    <a:schemeClr val="tx1">
                      <a:lumMod val="75000"/>
                      <a:lumOff val="25000"/>
                    </a:schemeClr>
                  </a:solidFill>
                  <a:latin typeface="+mn-lt"/>
                </a:rPr>
                <a:t> This is a sample text. You simply add your own text and description here. </a:t>
              </a:r>
              <a:endParaRPr lang="en-US" sz="900" dirty="0">
                <a:solidFill>
                  <a:schemeClr val="tx1">
                    <a:lumMod val="75000"/>
                    <a:lumOff val="25000"/>
                  </a:schemeClr>
                </a:solidFill>
              </a:endParaRPr>
            </a:p>
          </p:txBody>
        </p:sp>
        <p:cxnSp>
          <p:nvCxnSpPr>
            <p:cNvPr id="21" name="Straight Connector 20"/>
            <p:cNvCxnSpPr/>
            <p:nvPr/>
          </p:nvCxnSpPr>
          <p:spPr>
            <a:xfrm flipH="1">
              <a:off x="1905000" y="1962150"/>
              <a:ext cx="22860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92" name="Group 191"/>
          <p:cNvGrpSpPr/>
          <p:nvPr/>
        </p:nvGrpSpPr>
        <p:grpSpPr>
          <a:xfrm>
            <a:off x="285750" y="2688235"/>
            <a:ext cx="3114067" cy="820666"/>
            <a:chOff x="381000" y="2558040"/>
            <a:chExt cx="4152089" cy="1094221"/>
          </a:xfrm>
        </p:grpSpPr>
        <p:sp>
          <p:nvSpPr>
            <p:cNvPr id="113" name="Rectangle 112"/>
            <p:cNvSpPr/>
            <p:nvPr/>
          </p:nvSpPr>
          <p:spPr>
            <a:xfrm>
              <a:off x="381000" y="2558040"/>
              <a:ext cx="1324583" cy="1094221"/>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4" name="Rectangle 113"/>
            <p:cNvSpPr/>
            <p:nvPr/>
          </p:nvSpPr>
          <p:spPr>
            <a:xfrm>
              <a:off x="1705583" y="2558040"/>
              <a:ext cx="2827506" cy="1094221"/>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115" name="Inhaltsplatzhalter 4"/>
          <p:cNvSpPr txBox="1">
            <a:spLocks/>
          </p:cNvSpPr>
          <p:nvPr/>
        </p:nvSpPr>
        <p:spPr>
          <a:xfrm>
            <a:off x="1411605" y="2846897"/>
            <a:ext cx="1903095" cy="14542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solidFill>
                  <a:schemeClr val="accent2"/>
                </a:solidFill>
                <a:latin typeface="+mj-lt"/>
              </a:rPr>
              <a:t>CLOUD STORAGE</a:t>
            </a:r>
            <a:endParaRPr lang="en-US" sz="900" dirty="0">
              <a:solidFill>
                <a:schemeClr val="accent2"/>
              </a:solidFill>
            </a:endParaRPr>
          </a:p>
        </p:txBody>
      </p:sp>
      <p:grpSp>
        <p:nvGrpSpPr>
          <p:cNvPr id="116" name="Group 115"/>
          <p:cNvGrpSpPr/>
          <p:nvPr/>
        </p:nvGrpSpPr>
        <p:grpSpPr>
          <a:xfrm>
            <a:off x="1411605" y="3063303"/>
            <a:ext cx="1885950" cy="249299"/>
            <a:chOff x="1905000" y="1891692"/>
            <a:chExt cx="2514600" cy="332399"/>
          </a:xfrm>
        </p:grpSpPr>
        <p:sp>
          <p:nvSpPr>
            <p:cNvPr id="117" name="Inhaltsplatzhalter 4"/>
            <p:cNvSpPr txBox="1">
              <a:spLocks/>
            </p:cNvSpPr>
            <p:nvPr/>
          </p:nvSpPr>
          <p:spPr>
            <a:xfrm>
              <a:off x="1905000" y="1891692"/>
              <a:ext cx="2514600" cy="3323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r-SY" sz="900" dirty="0">
                  <a:solidFill>
                    <a:schemeClr val="tx1">
                      <a:lumMod val="75000"/>
                      <a:lumOff val="25000"/>
                    </a:schemeClr>
                  </a:solidFill>
                  <a:latin typeface="+mn-lt"/>
                </a:rPr>
                <a:t>     </a:t>
              </a:r>
              <a:r>
                <a:rPr lang="en-US" sz="900" dirty="0">
                  <a:solidFill>
                    <a:schemeClr val="tx1">
                      <a:lumMod val="75000"/>
                      <a:lumOff val="25000"/>
                    </a:schemeClr>
                  </a:solidFill>
                  <a:latin typeface="+mn-lt"/>
                </a:rPr>
                <a:t> This is a sample text. You simply add your own text and description here. </a:t>
              </a:r>
              <a:endParaRPr lang="en-US" sz="900" dirty="0">
                <a:solidFill>
                  <a:schemeClr val="tx1">
                    <a:lumMod val="75000"/>
                    <a:lumOff val="25000"/>
                  </a:schemeClr>
                </a:solidFill>
              </a:endParaRPr>
            </a:p>
          </p:txBody>
        </p:sp>
        <p:cxnSp>
          <p:nvCxnSpPr>
            <p:cNvPr id="118" name="Straight Connector 117"/>
            <p:cNvCxnSpPr/>
            <p:nvPr/>
          </p:nvCxnSpPr>
          <p:spPr>
            <a:xfrm flipH="1">
              <a:off x="1905000" y="1962150"/>
              <a:ext cx="2286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a:off x="285750" y="3570359"/>
            <a:ext cx="3114067" cy="820666"/>
            <a:chOff x="381000" y="3734206"/>
            <a:chExt cx="4152089" cy="1094221"/>
          </a:xfrm>
        </p:grpSpPr>
        <p:sp>
          <p:nvSpPr>
            <p:cNvPr id="120" name="Rectangle 119"/>
            <p:cNvSpPr/>
            <p:nvPr/>
          </p:nvSpPr>
          <p:spPr>
            <a:xfrm>
              <a:off x="381000" y="3734206"/>
              <a:ext cx="1324583" cy="1094221"/>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1" name="Rectangle 120"/>
            <p:cNvSpPr/>
            <p:nvPr/>
          </p:nvSpPr>
          <p:spPr>
            <a:xfrm>
              <a:off x="1705583" y="3734206"/>
              <a:ext cx="2827506" cy="1094221"/>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122" name="Inhaltsplatzhalter 4"/>
          <p:cNvSpPr txBox="1">
            <a:spLocks/>
          </p:cNvSpPr>
          <p:nvPr/>
        </p:nvSpPr>
        <p:spPr>
          <a:xfrm>
            <a:off x="1411605" y="3729022"/>
            <a:ext cx="1903095" cy="14542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solidFill>
                  <a:schemeClr val="accent3"/>
                </a:solidFill>
                <a:latin typeface="+mj-lt"/>
              </a:rPr>
              <a:t>RETINA READY</a:t>
            </a:r>
            <a:endParaRPr lang="en-US" sz="900" dirty="0">
              <a:solidFill>
                <a:schemeClr val="accent3"/>
              </a:solidFill>
            </a:endParaRPr>
          </a:p>
        </p:txBody>
      </p:sp>
      <p:grpSp>
        <p:nvGrpSpPr>
          <p:cNvPr id="123" name="Group 122"/>
          <p:cNvGrpSpPr/>
          <p:nvPr/>
        </p:nvGrpSpPr>
        <p:grpSpPr>
          <a:xfrm>
            <a:off x="1411605" y="3945428"/>
            <a:ext cx="1885950" cy="249299"/>
            <a:chOff x="1905000" y="1891692"/>
            <a:chExt cx="2514600" cy="332399"/>
          </a:xfrm>
        </p:grpSpPr>
        <p:sp>
          <p:nvSpPr>
            <p:cNvPr id="124" name="Inhaltsplatzhalter 4"/>
            <p:cNvSpPr txBox="1">
              <a:spLocks/>
            </p:cNvSpPr>
            <p:nvPr/>
          </p:nvSpPr>
          <p:spPr>
            <a:xfrm>
              <a:off x="1905000" y="1891692"/>
              <a:ext cx="2514600" cy="3323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r-SY" sz="900" dirty="0">
                  <a:solidFill>
                    <a:schemeClr val="tx1">
                      <a:lumMod val="75000"/>
                      <a:lumOff val="25000"/>
                    </a:schemeClr>
                  </a:solidFill>
                  <a:latin typeface="+mn-lt"/>
                </a:rPr>
                <a:t>     </a:t>
              </a:r>
              <a:r>
                <a:rPr lang="en-US" sz="900" dirty="0">
                  <a:solidFill>
                    <a:schemeClr val="tx1">
                      <a:lumMod val="75000"/>
                      <a:lumOff val="25000"/>
                    </a:schemeClr>
                  </a:solidFill>
                  <a:latin typeface="+mn-lt"/>
                </a:rPr>
                <a:t> This is a sample text. You simply add your own text and description here. </a:t>
              </a:r>
              <a:endParaRPr lang="en-US" sz="900" dirty="0">
                <a:solidFill>
                  <a:schemeClr val="tx1">
                    <a:lumMod val="75000"/>
                    <a:lumOff val="25000"/>
                  </a:schemeClr>
                </a:solidFill>
              </a:endParaRPr>
            </a:p>
          </p:txBody>
        </p:sp>
        <p:cxnSp>
          <p:nvCxnSpPr>
            <p:cNvPr id="125" name="Straight Connector 124"/>
            <p:cNvCxnSpPr/>
            <p:nvPr/>
          </p:nvCxnSpPr>
          <p:spPr>
            <a:xfrm flipH="1">
              <a:off x="1905000" y="1962150"/>
              <a:ext cx="2286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88" name="Group 187"/>
          <p:cNvGrpSpPr/>
          <p:nvPr/>
        </p:nvGrpSpPr>
        <p:grpSpPr>
          <a:xfrm>
            <a:off x="3447957" y="1806110"/>
            <a:ext cx="3114067" cy="820666"/>
            <a:chOff x="4597275" y="1381873"/>
            <a:chExt cx="4152089" cy="1094221"/>
          </a:xfrm>
        </p:grpSpPr>
        <p:sp>
          <p:nvSpPr>
            <p:cNvPr id="127" name="Rectangle 126"/>
            <p:cNvSpPr/>
            <p:nvPr/>
          </p:nvSpPr>
          <p:spPr>
            <a:xfrm>
              <a:off x="4597275" y="1381873"/>
              <a:ext cx="1324583" cy="1094221"/>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8" name="Rectangle 127"/>
            <p:cNvSpPr/>
            <p:nvPr/>
          </p:nvSpPr>
          <p:spPr>
            <a:xfrm>
              <a:off x="5921858" y="1381873"/>
              <a:ext cx="2827506" cy="1094221"/>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129" name="Inhaltsplatzhalter 4"/>
          <p:cNvSpPr txBox="1">
            <a:spLocks/>
          </p:cNvSpPr>
          <p:nvPr/>
        </p:nvSpPr>
        <p:spPr>
          <a:xfrm>
            <a:off x="4573811" y="1964772"/>
            <a:ext cx="1903095" cy="14542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solidFill>
                  <a:schemeClr val="accent4"/>
                </a:solidFill>
                <a:latin typeface="+mj-lt"/>
              </a:rPr>
              <a:t>FULLY RESPONSIVE</a:t>
            </a:r>
            <a:endParaRPr lang="en-US" sz="900" dirty="0">
              <a:solidFill>
                <a:schemeClr val="accent4"/>
              </a:solidFill>
            </a:endParaRPr>
          </a:p>
        </p:txBody>
      </p:sp>
      <p:grpSp>
        <p:nvGrpSpPr>
          <p:cNvPr id="130" name="Group 129"/>
          <p:cNvGrpSpPr/>
          <p:nvPr/>
        </p:nvGrpSpPr>
        <p:grpSpPr>
          <a:xfrm>
            <a:off x="4573811" y="2181178"/>
            <a:ext cx="1885950" cy="249299"/>
            <a:chOff x="1905000" y="1891692"/>
            <a:chExt cx="2514600" cy="332399"/>
          </a:xfrm>
        </p:grpSpPr>
        <p:sp>
          <p:nvSpPr>
            <p:cNvPr id="131" name="Inhaltsplatzhalter 4"/>
            <p:cNvSpPr txBox="1">
              <a:spLocks/>
            </p:cNvSpPr>
            <p:nvPr/>
          </p:nvSpPr>
          <p:spPr>
            <a:xfrm>
              <a:off x="1905000" y="1891692"/>
              <a:ext cx="2514600" cy="3323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r-SY" sz="900" dirty="0">
                  <a:solidFill>
                    <a:schemeClr val="tx1">
                      <a:lumMod val="75000"/>
                      <a:lumOff val="25000"/>
                    </a:schemeClr>
                  </a:solidFill>
                  <a:latin typeface="+mn-lt"/>
                </a:rPr>
                <a:t>     </a:t>
              </a:r>
              <a:r>
                <a:rPr lang="en-US" sz="900" dirty="0">
                  <a:solidFill>
                    <a:schemeClr val="tx1">
                      <a:lumMod val="75000"/>
                      <a:lumOff val="25000"/>
                    </a:schemeClr>
                  </a:solidFill>
                  <a:latin typeface="+mn-lt"/>
                </a:rPr>
                <a:t> This is a sample text. You simply add your own text and description here. </a:t>
              </a:r>
              <a:endParaRPr lang="en-US" sz="900" dirty="0">
                <a:solidFill>
                  <a:schemeClr val="tx1">
                    <a:lumMod val="75000"/>
                    <a:lumOff val="25000"/>
                  </a:schemeClr>
                </a:solidFill>
              </a:endParaRPr>
            </a:p>
          </p:txBody>
        </p:sp>
        <p:cxnSp>
          <p:nvCxnSpPr>
            <p:cNvPr id="132" name="Straight Connector 131"/>
            <p:cNvCxnSpPr/>
            <p:nvPr/>
          </p:nvCxnSpPr>
          <p:spPr>
            <a:xfrm flipH="1">
              <a:off x="1905000" y="1962150"/>
              <a:ext cx="2286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89" name="Group 188"/>
          <p:cNvGrpSpPr/>
          <p:nvPr/>
        </p:nvGrpSpPr>
        <p:grpSpPr>
          <a:xfrm>
            <a:off x="3447957" y="2688235"/>
            <a:ext cx="3114067" cy="820666"/>
            <a:chOff x="4597275" y="2558040"/>
            <a:chExt cx="4152089" cy="1094221"/>
          </a:xfrm>
        </p:grpSpPr>
        <p:sp>
          <p:nvSpPr>
            <p:cNvPr id="134" name="Rectangle 133"/>
            <p:cNvSpPr/>
            <p:nvPr/>
          </p:nvSpPr>
          <p:spPr>
            <a:xfrm>
              <a:off x="4597275" y="2558040"/>
              <a:ext cx="1324583" cy="1094221"/>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5" name="Rectangle 134"/>
            <p:cNvSpPr/>
            <p:nvPr/>
          </p:nvSpPr>
          <p:spPr>
            <a:xfrm>
              <a:off x="5921858" y="2558040"/>
              <a:ext cx="2827506" cy="1094221"/>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136" name="Inhaltsplatzhalter 4"/>
          <p:cNvSpPr txBox="1">
            <a:spLocks/>
          </p:cNvSpPr>
          <p:nvPr/>
        </p:nvSpPr>
        <p:spPr>
          <a:xfrm>
            <a:off x="4573811" y="2846897"/>
            <a:ext cx="1903095" cy="14542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solidFill>
                  <a:schemeClr val="accent5"/>
                </a:solidFill>
                <a:latin typeface="+mj-lt"/>
              </a:rPr>
              <a:t>WIFI DETECTION</a:t>
            </a:r>
            <a:endParaRPr lang="en-US" sz="900" dirty="0">
              <a:solidFill>
                <a:schemeClr val="accent5"/>
              </a:solidFill>
            </a:endParaRPr>
          </a:p>
        </p:txBody>
      </p:sp>
      <p:grpSp>
        <p:nvGrpSpPr>
          <p:cNvPr id="137" name="Group 136"/>
          <p:cNvGrpSpPr/>
          <p:nvPr/>
        </p:nvGrpSpPr>
        <p:grpSpPr>
          <a:xfrm>
            <a:off x="4573811" y="3063303"/>
            <a:ext cx="1885950" cy="249299"/>
            <a:chOff x="1905000" y="1891692"/>
            <a:chExt cx="2514600" cy="332399"/>
          </a:xfrm>
        </p:grpSpPr>
        <p:sp>
          <p:nvSpPr>
            <p:cNvPr id="138" name="Inhaltsplatzhalter 4"/>
            <p:cNvSpPr txBox="1">
              <a:spLocks/>
            </p:cNvSpPr>
            <p:nvPr/>
          </p:nvSpPr>
          <p:spPr>
            <a:xfrm>
              <a:off x="1905000" y="1891692"/>
              <a:ext cx="2514600" cy="3323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r-SY" sz="900" dirty="0">
                  <a:solidFill>
                    <a:schemeClr val="tx1">
                      <a:lumMod val="75000"/>
                      <a:lumOff val="25000"/>
                    </a:schemeClr>
                  </a:solidFill>
                  <a:latin typeface="+mn-lt"/>
                </a:rPr>
                <a:t>     </a:t>
              </a:r>
              <a:r>
                <a:rPr lang="en-US" sz="900" dirty="0">
                  <a:solidFill>
                    <a:schemeClr val="tx1">
                      <a:lumMod val="75000"/>
                      <a:lumOff val="25000"/>
                    </a:schemeClr>
                  </a:solidFill>
                  <a:latin typeface="+mn-lt"/>
                </a:rPr>
                <a:t> This is a sample text. You simply add your own text and description here. </a:t>
              </a:r>
              <a:endParaRPr lang="en-US" sz="900" dirty="0">
                <a:solidFill>
                  <a:schemeClr val="tx1">
                    <a:lumMod val="75000"/>
                    <a:lumOff val="25000"/>
                  </a:schemeClr>
                </a:solidFill>
              </a:endParaRPr>
            </a:p>
          </p:txBody>
        </p:sp>
        <p:cxnSp>
          <p:nvCxnSpPr>
            <p:cNvPr id="139" name="Straight Connector 138"/>
            <p:cNvCxnSpPr/>
            <p:nvPr/>
          </p:nvCxnSpPr>
          <p:spPr>
            <a:xfrm flipH="1">
              <a:off x="1905000" y="1962150"/>
              <a:ext cx="2286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p:nvGrpSpPr>
        <p:grpSpPr>
          <a:xfrm>
            <a:off x="3447957" y="3570359"/>
            <a:ext cx="3114067" cy="820666"/>
            <a:chOff x="4597275" y="3734206"/>
            <a:chExt cx="4152089" cy="1094221"/>
          </a:xfrm>
        </p:grpSpPr>
        <p:sp>
          <p:nvSpPr>
            <p:cNvPr id="141" name="Rectangle 140"/>
            <p:cNvSpPr/>
            <p:nvPr/>
          </p:nvSpPr>
          <p:spPr>
            <a:xfrm>
              <a:off x="4597275" y="3734206"/>
              <a:ext cx="1324583" cy="1094221"/>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2" name="Rectangle 141"/>
            <p:cNvSpPr/>
            <p:nvPr/>
          </p:nvSpPr>
          <p:spPr>
            <a:xfrm>
              <a:off x="5921858" y="3734206"/>
              <a:ext cx="2827506" cy="1094221"/>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143" name="Inhaltsplatzhalter 4"/>
          <p:cNvSpPr txBox="1">
            <a:spLocks/>
          </p:cNvSpPr>
          <p:nvPr/>
        </p:nvSpPr>
        <p:spPr>
          <a:xfrm>
            <a:off x="4573811" y="3729022"/>
            <a:ext cx="1903095" cy="14542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solidFill>
                  <a:schemeClr val="accent6"/>
                </a:solidFill>
                <a:latin typeface="+mj-lt"/>
              </a:rPr>
              <a:t>INTEGRATED MAPS</a:t>
            </a:r>
            <a:endParaRPr lang="en-US" sz="900" dirty="0">
              <a:solidFill>
                <a:schemeClr val="accent6"/>
              </a:solidFill>
            </a:endParaRPr>
          </a:p>
        </p:txBody>
      </p:sp>
      <p:grpSp>
        <p:nvGrpSpPr>
          <p:cNvPr id="144" name="Group 143"/>
          <p:cNvGrpSpPr/>
          <p:nvPr/>
        </p:nvGrpSpPr>
        <p:grpSpPr>
          <a:xfrm>
            <a:off x="4573811" y="3945428"/>
            <a:ext cx="1885950" cy="249299"/>
            <a:chOff x="1905000" y="1891692"/>
            <a:chExt cx="2514600" cy="332399"/>
          </a:xfrm>
        </p:grpSpPr>
        <p:sp>
          <p:nvSpPr>
            <p:cNvPr id="145" name="Inhaltsplatzhalter 4"/>
            <p:cNvSpPr txBox="1">
              <a:spLocks/>
            </p:cNvSpPr>
            <p:nvPr/>
          </p:nvSpPr>
          <p:spPr>
            <a:xfrm>
              <a:off x="1905000" y="1891692"/>
              <a:ext cx="2514600" cy="3323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ar-SY" sz="900" dirty="0">
                  <a:solidFill>
                    <a:schemeClr val="tx1">
                      <a:lumMod val="75000"/>
                      <a:lumOff val="25000"/>
                    </a:schemeClr>
                  </a:solidFill>
                  <a:latin typeface="+mn-lt"/>
                </a:rPr>
                <a:t>     </a:t>
              </a:r>
              <a:r>
                <a:rPr lang="en-US" sz="900" dirty="0">
                  <a:solidFill>
                    <a:schemeClr val="tx1">
                      <a:lumMod val="75000"/>
                      <a:lumOff val="25000"/>
                    </a:schemeClr>
                  </a:solidFill>
                  <a:latin typeface="+mn-lt"/>
                </a:rPr>
                <a:t> This is a sample text. You simply add your own text and description here. </a:t>
              </a:r>
              <a:endParaRPr lang="en-US" sz="900" dirty="0">
                <a:solidFill>
                  <a:schemeClr val="tx1">
                    <a:lumMod val="75000"/>
                    <a:lumOff val="25000"/>
                  </a:schemeClr>
                </a:solidFill>
              </a:endParaRPr>
            </a:p>
          </p:txBody>
        </p:sp>
        <p:cxnSp>
          <p:nvCxnSpPr>
            <p:cNvPr id="146" name="Straight Connector 145"/>
            <p:cNvCxnSpPr/>
            <p:nvPr/>
          </p:nvCxnSpPr>
          <p:spPr>
            <a:xfrm flipH="1">
              <a:off x="1905000" y="1962150"/>
              <a:ext cx="22860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566591" y="2037483"/>
            <a:ext cx="430925" cy="430298"/>
            <a:chOff x="-339725" y="293688"/>
            <a:chExt cx="1089025" cy="1087438"/>
          </a:xfrm>
          <a:solidFill>
            <a:schemeClr val="accent1"/>
          </a:solidFill>
        </p:grpSpPr>
        <p:sp>
          <p:nvSpPr>
            <p:cNvPr id="44" name="Freeform 6"/>
            <p:cNvSpPr>
              <a:spLocks noEditPoints="1"/>
            </p:cNvSpPr>
            <p:nvPr/>
          </p:nvSpPr>
          <p:spPr bwMode="auto">
            <a:xfrm>
              <a:off x="-339725" y="293688"/>
              <a:ext cx="1089025" cy="1087438"/>
            </a:xfrm>
            <a:custGeom>
              <a:avLst/>
              <a:gdLst>
                <a:gd name="T0" fmla="*/ 146 w 3431"/>
                <a:gd name="T1" fmla="*/ 338 h 3425"/>
                <a:gd name="T2" fmla="*/ 146 w 3431"/>
                <a:gd name="T3" fmla="*/ 2630 h 3425"/>
                <a:gd name="T4" fmla="*/ 3292 w 3431"/>
                <a:gd name="T5" fmla="*/ 2630 h 3425"/>
                <a:gd name="T6" fmla="*/ 3292 w 3431"/>
                <a:gd name="T7" fmla="*/ 338 h 3425"/>
                <a:gd name="T8" fmla="*/ 146 w 3431"/>
                <a:gd name="T9" fmla="*/ 338 h 3425"/>
                <a:gd name="T10" fmla="*/ 1642 w 3431"/>
                <a:gd name="T11" fmla="*/ 0 h 3425"/>
                <a:gd name="T12" fmla="*/ 1789 w 3431"/>
                <a:gd name="T13" fmla="*/ 0 h 3425"/>
                <a:gd name="T14" fmla="*/ 1789 w 3431"/>
                <a:gd name="T15" fmla="*/ 195 h 3425"/>
                <a:gd name="T16" fmla="*/ 3431 w 3431"/>
                <a:gd name="T17" fmla="*/ 195 h 3425"/>
                <a:gd name="T18" fmla="*/ 3431 w 3431"/>
                <a:gd name="T19" fmla="*/ 2780 h 3425"/>
                <a:gd name="T20" fmla="*/ 2351 w 3431"/>
                <a:gd name="T21" fmla="*/ 2780 h 3425"/>
                <a:gd name="T22" fmla="*/ 2711 w 3431"/>
                <a:gd name="T23" fmla="*/ 3340 h 3425"/>
                <a:gd name="T24" fmla="*/ 2589 w 3431"/>
                <a:gd name="T25" fmla="*/ 3424 h 3425"/>
                <a:gd name="T26" fmla="*/ 2176 w 3431"/>
                <a:gd name="T27" fmla="*/ 2780 h 3425"/>
                <a:gd name="T28" fmla="*/ 1258 w 3431"/>
                <a:gd name="T29" fmla="*/ 2780 h 3425"/>
                <a:gd name="T30" fmla="*/ 845 w 3431"/>
                <a:gd name="T31" fmla="*/ 3425 h 3425"/>
                <a:gd name="T32" fmla="*/ 724 w 3431"/>
                <a:gd name="T33" fmla="*/ 3341 h 3425"/>
                <a:gd name="T34" fmla="*/ 1083 w 3431"/>
                <a:gd name="T35" fmla="*/ 2780 h 3425"/>
                <a:gd name="T36" fmla="*/ 0 w 3431"/>
                <a:gd name="T37" fmla="*/ 2780 h 3425"/>
                <a:gd name="T38" fmla="*/ 0 w 3431"/>
                <a:gd name="T39" fmla="*/ 195 h 3425"/>
                <a:gd name="T40" fmla="*/ 1642 w 3431"/>
                <a:gd name="T41" fmla="*/ 195 h 3425"/>
                <a:gd name="T42" fmla="*/ 1642 w 3431"/>
                <a:gd name="T43" fmla="*/ 0 h 3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31" h="3425">
                  <a:moveTo>
                    <a:pt x="146" y="338"/>
                  </a:moveTo>
                  <a:lnTo>
                    <a:pt x="146" y="2630"/>
                  </a:lnTo>
                  <a:lnTo>
                    <a:pt x="3292" y="2630"/>
                  </a:lnTo>
                  <a:lnTo>
                    <a:pt x="3292" y="338"/>
                  </a:lnTo>
                  <a:lnTo>
                    <a:pt x="146" y="338"/>
                  </a:lnTo>
                  <a:close/>
                  <a:moveTo>
                    <a:pt x="1642" y="0"/>
                  </a:moveTo>
                  <a:lnTo>
                    <a:pt x="1789" y="0"/>
                  </a:lnTo>
                  <a:lnTo>
                    <a:pt x="1789" y="195"/>
                  </a:lnTo>
                  <a:lnTo>
                    <a:pt x="3431" y="195"/>
                  </a:lnTo>
                  <a:lnTo>
                    <a:pt x="3431" y="2780"/>
                  </a:lnTo>
                  <a:lnTo>
                    <a:pt x="2351" y="2780"/>
                  </a:lnTo>
                  <a:lnTo>
                    <a:pt x="2711" y="3340"/>
                  </a:lnTo>
                  <a:lnTo>
                    <a:pt x="2589" y="3424"/>
                  </a:lnTo>
                  <a:lnTo>
                    <a:pt x="2176" y="2780"/>
                  </a:lnTo>
                  <a:lnTo>
                    <a:pt x="1258" y="2780"/>
                  </a:lnTo>
                  <a:lnTo>
                    <a:pt x="845" y="3425"/>
                  </a:lnTo>
                  <a:lnTo>
                    <a:pt x="724" y="3341"/>
                  </a:lnTo>
                  <a:lnTo>
                    <a:pt x="1083" y="2780"/>
                  </a:lnTo>
                  <a:lnTo>
                    <a:pt x="0" y="2780"/>
                  </a:lnTo>
                  <a:lnTo>
                    <a:pt x="0" y="195"/>
                  </a:lnTo>
                  <a:lnTo>
                    <a:pt x="1642" y="195"/>
                  </a:lnTo>
                  <a:lnTo>
                    <a:pt x="164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45" name="Freeform 7"/>
            <p:cNvSpPr>
              <a:spLocks/>
            </p:cNvSpPr>
            <p:nvPr/>
          </p:nvSpPr>
          <p:spPr bwMode="auto">
            <a:xfrm>
              <a:off x="-157163" y="569913"/>
              <a:ext cx="733425" cy="385763"/>
            </a:xfrm>
            <a:custGeom>
              <a:avLst/>
              <a:gdLst>
                <a:gd name="T0" fmla="*/ 1495 w 2306"/>
                <a:gd name="T1" fmla="*/ 0 h 1218"/>
                <a:gd name="T2" fmla="*/ 2306 w 2306"/>
                <a:gd name="T3" fmla="*/ 76 h 1218"/>
                <a:gd name="T4" fmla="*/ 2232 w 2306"/>
                <a:gd name="T5" fmla="*/ 955 h 1218"/>
                <a:gd name="T6" fmla="*/ 2093 w 2306"/>
                <a:gd name="T7" fmla="*/ 940 h 1218"/>
                <a:gd name="T8" fmla="*/ 2144 w 2306"/>
                <a:gd name="T9" fmla="*/ 317 h 1218"/>
                <a:gd name="T10" fmla="*/ 1240 w 2306"/>
                <a:gd name="T11" fmla="*/ 1143 h 1218"/>
                <a:gd name="T12" fmla="*/ 991 w 2306"/>
                <a:gd name="T13" fmla="*/ 429 h 1218"/>
                <a:gd name="T14" fmla="*/ 94 w 2306"/>
                <a:gd name="T15" fmla="*/ 1218 h 1218"/>
                <a:gd name="T16" fmla="*/ 0 w 2306"/>
                <a:gd name="T17" fmla="*/ 1105 h 1218"/>
                <a:gd name="T18" fmla="*/ 1050 w 2306"/>
                <a:gd name="T19" fmla="*/ 181 h 1218"/>
                <a:gd name="T20" fmla="*/ 1297 w 2306"/>
                <a:gd name="T21" fmla="*/ 887 h 1218"/>
                <a:gd name="T22" fmla="*/ 2053 w 2306"/>
                <a:gd name="T23" fmla="*/ 201 h 1218"/>
                <a:gd name="T24" fmla="*/ 1480 w 2306"/>
                <a:gd name="T25" fmla="*/ 144 h 1218"/>
                <a:gd name="T26" fmla="*/ 1495 w 2306"/>
                <a:gd name="T27"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6" h="1218">
                  <a:moveTo>
                    <a:pt x="1495" y="0"/>
                  </a:moveTo>
                  <a:lnTo>
                    <a:pt x="2306" y="76"/>
                  </a:lnTo>
                  <a:lnTo>
                    <a:pt x="2232" y="955"/>
                  </a:lnTo>
                  <a:lnTo>
                    <a:pt x="2093" y="940"/>
                  </a:lnTo>
                  <a:lnTo>
                    <a:pt x="2144" y="317"/>
                  </a:lnTo>
                  <a:lnTo>
                    <a:pt x="1240" y="1143"/>
                  </a:lnTo>
                  <a:lnTo>
                    <a:pt x="991" y="429"/>
                  </a:lnTo>
                  <a:lnTo>
                    <a:pt x="94" y="1218"/>
                  </a:lnTo>
                  <a:lnTo>
                    <a:pt x="0" y="1105"/>
                  </a:lnTo>
                  <a:lnTo>
                    <a:pt x="1050" y="181"/>
                  </a:lnTo>
                  <a:lnTo>
                    <a:pt x="1297" y="887"/>
                  </a:lnTo>
                  <a:lnTo>
                    <a:pt x="2053" y="201"/>
                  </a:lnTo>
                  <a:lnTo>
                    <a:pt x="1480" y="144"/>
                  </a:lnTo>
                  <a:lnTo>
                    <a:pt x="149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154" name="Group 153"/>
          <p:cNvGrpSpPr/>
          <p:nvPr/>
        </p:nvGrpSpPr>
        <p:grpSpPr>
          <a:xfrm>
            <a:off x="519440" y="2904513"/>
            <a:ext cx="490452" cy="387410"/>
            <a:chOff x="-993775" y="2311401"/>
            <a:chExt cx="1163638" cy="919163"/>
          </a:xfrm>
          <a:solidFill>
            <a:schemeClr val="accent2"/>
          </a:solidFill>
        </p:grpSpPr>
        <p:sp>
          <p:nvSpPr>
            <p:cNvPr id="151" name="Freeform 12"/>
            <p:cNvSpPr>
              <a:spLocks/>
            </p:cNvSpPr>
            <p:nvPr/>
          </p:nvSpPr>
          <p:spPr bwMode="auto">
            <a:xfrm>
              <a:off x="-993775" y="2311401"/>
              <a:ext cx="1163638" cy="809625"/>
            </a:xfrm>
            <a:custGeom>
              <a:avLst/>
              <a:gdLst>
                <a:gd name="T0" fmla="*/ 2201 w 3663"/>
                <a:gd name="T1" fmla="*/ 52 h 2553"/>
                <a:gd name="T2" fmla="*/ 2541 w 3663"/>
                <a:gd name="T3" fmla="*/ 244 h 2553"/>
                <a:gd name="T4" fmla="*/ 2786 w 3663"/>
                <a:gd name="T5" fmla="*/ 547 h 2553"/>
                <a:gd name="T6" fmla="*/ 2899 w 3663"/>
                <a:gd name="T7" fmla="*/ 929 h 2553"/>
                <a:gd name="T8" fmla="*/ 3184 w 3663"/>
                <a:gd name="T9" fmla="*/ 1069 h 2553"/>
                <a:gd name="T10" fmla="*/ 3464 w 3663"/>
                <a:gd name="T11" fmla="*/ 1267 h 2553"/>
                <a:gd name="T12" fmla="*/ 3632 w 3663"/>
                <a:gd name="T13" fmla="*/ 1568 h 2553"/>
                <a:gd name="T14" fmla="*/ 3649 w 3663"/>
                <a:gd name="T15" fmla="*/ 1929 h 2553"/>
                <a:gd name="T16" fmla="*/ 3505 w 3663"/>
                <a:gd name="T17" fmla="*/ 2249 h 2553"/>
                <a:gd name="T18" fmla="*/ 3241 w 3663"/>
                <a:gd name="T19" fmla="*/ 2471 h 2553"/>
                <a:gd name="T20" fmla="*/ 2893 w 3663"/>
                <a:gd name="T21" fmla="*/ 2553 h 2553"/>
                <a:gd name="T22" fmla="*/ 2188 w 3663"/>
                <a:gd name="T23" fmla="*/ 2514 h 2553"/>
                <a:gd name="T24" fmla="*/ 2200 w 3663"/>
                <a:gd name="T25" fmla="*/ 2420 h 2553"/>
                <a:gd name="T26" fmla="*/ 2956 w 3663"/>
                <a:gd name="T27" fmla="*/ 2394 h 2553"/>
                <a:gd name="T28" fmla="*/ 3236 w 3663"/>
                <a:gd name="T29" fmla="*/ 2292 h 2553"/>
                <a:gd name="T30" fmla="*/ 3432 w 3663"/>
                <a:gd name="T31" fmla="*/ 2076 h 2553"/>
                <a:gd name="T32" fmla="*/ 3507 w 3663"/>
                <a:gd name="T33" fmla="*/ 1783 h 2553"/>
                <a:gd name="T34" fmla="*/ 3432 w 3663"/>
                <a:gd name="T35" fmla="*/ 1490 h 2553"/>
                <a:gd name="T36" fmla="*/ 3236 w 3663"/>
                <a:gd name="T37" fmla="*/ 1273 h 2553"/>
                <a:gd name="T38" fmla="*/ 2956 w 3663"/>
                <a:gd name="T39" fmla="*/ 1172 h 2553"/>
                <a:gd name="T40" fmla="*/ 2781 w 3663"/>
                <a:gd name="T41" fmla="*/ 1160 h 2553"/>
                <a:gd name="T42" fmla="*/ 2745 w 3663"/>
                <a:gd name="T43" fmla="*/ 1088 h 2553"/>
                <a:gd name="T44" fmla="*/ 2734 w 3663"/>
                <a:gd name="T45" fmla="*/ 870 h 2553"/>
                <a:gd name="T46" fmla="*/ 2589 w 3663"/>
                <a:gd name="T47" fmla="*/ 525 h 2553"/>
                <a:gd name="T48" fmla="*/ 2318 w 3663"/>
                <a:gd name="T49" fmla="*/ 275 h 2553"/>
                <a:gd name="T50" fmla="*/ 1958 w 3663"/>
                <a:gd name="T51" fmla="*/ 161 h 2553"/>
                <a:gd name="T52" fmla="*/ 1606 w 3663"/>
                <a:gd name="T53" fmla="*/ 201 h 2553"/>
                <a:gd name="T54" fmla="*/ 1307 w 3663"/>
                <a:gd name="T55" fmla="*/ 373 h 2553"/>
                <a:gd name="T56" fmla="*/ 1100 w 3663"/>
                <a:gd name="T57" fmla="*/ 646 h 2553"/>
                <a:gd name="T58" fmla="*/ 1015 w 3663"/>
                <a:gd name="T59" fmla="*/ 928 h 2553"/>
                <a:gd name="T60" fmla="*/ 935 w 3663"/>
                <a:gd name="T61" fmla="*/ 976 h 2553"/>
                <a:gd name="T62" fmla="*/ 668 w 3663"/>
                <a:gd name="T63" fmla="*/ 1000 h 2553"/>
                <a:gd name="T64" fmla="*/ 388 w 3663"/>
                <a:gd name="T65" fmla="*/ 1158 h 2553"/>
                <a:gd name="T66" fmla="*/ 206 w 3663"/>
                <a:gd name="T67" fmla="*/ 1422 h 2553"/>
                <a:gd name="T68" fmla="*/ 159 w 3663"/>
                <a:gd name="T69" fmla="*/ 1753 h 2553"/>
                <a:gd name="T70" fmla="*/ 265 w 3663"/>
                <a:gd name="T71" fmla="*/ 2062 h 2553"/>
                <a:gd name="T72" fmla="*/ 490 w 3663"/>
                <a:gd name="T73" fmla="*/ 2288 h 2553"/>
                <a:gd name="T74" fmla="*/ 800 w 3663"/>
                <a:gd name="T75" fmla="*/ 2394 h 2553"/>
                <a:gd name="T76" fmla="*/ 1529 w 3663"/>
                <a:gd name="T77" fmla="*/ 2420 h 2553"/>
                <a:gd name="T78" fmla="*/ 1541 w 3663"/>
                <a:gd name="T79" fmla="*/ 2514 h 2553"/>
                <a:gd name="T80" fmla="*/ 869 w 3663"/>
                <a:gd name="T81" fmla="*/ 2553 h 2553"/>
                <a:gd name="T82" fmla="*/ 496 w 3663"/>
                <a:gd name="T83" fmla="*/ 2470 h 2553"/>
                <a:gd name="T84" fmla="*/ 205 w 3663"/>
                <a:gd name="T85" fmla="*/ 2244 h 2553"/>
                <a:gd name="T86" fmla="*/ 31 w 3663"/>
                <a:gd name="T87" fmla="*/ 1915 h 2553"/>
                <a:gd name="T88" fmla="*/ 14 w 3663"/>
                <a:gd name="T89" fmla="*/ 1528 h 2553"/>
                <a:gd name="T90" fmla="*/ 159 w 3663"/>
                <a:gd name="T91" fmla="*/ 1184 h 2553"/>
                <a:gd name="T92" fmla="*/ 430 w 3663"/>
                <a:gd name="T93" fmla="*/ 934 h 2553"/>
                <a:gd name="T94" fmla="*/ 790 w 3663"/>
                <a:gd name="T95" fmla="*/ 819 h 2553"/>
                <a:gd name="T96" fmla="*/ 945 w 3663"/>
                <a:gd name="T97" fmla="*/ 607 h 2553"/>
                <a:gd name="T98" fmla="*/ 1150 w 3663"/>
                <a:gd name="T99" fmla="*/ 307 h 2553"/>
                <a:gd name="T100" fmla="*/ 1450 w 3663"/>
                <a:gd name="T101" fmla="*/ 95 h 2553"/>
                <a:gd name="T102" fmla="*/ 1805 w 3663"/>
                <a:gd name="T103" fmla="*/ 4 h 2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63" h="2553">
                  <a:moveTo>
                    <a:pt x="1879" y="0"/>
                  </a:moveTo>
                  <a:lnTo>
                    <a:pt x="1963" y="4"/>
                  </a:lnTo>
                  <a:lnTo>
                    <a:pt x="2044" y="14"/>
                  </a:lnTo>
                  <a:lnTo>
                    <a:pt x="2124" y="31"/>
                  </a:lnTo>
                  <a:lnTo>
                    <a:pt x="2201" y="52"/>
                  </a:lnTo>
                  <a:lnTo>
                    <a:pt x="2275" y="81"/>
                  </a:lnTo>
                  <a:lnTo>
                    <a:pt x="2347" y="114"/>
                  </a:lnTo>
                  <a:lnTo>
                    <a:pt x="2416" y="152"/>
                  </a:lnTo>
                  <a:lnTo>
                    <a:pt x="2480" y="195"/>
                  </a:lnTo>
                  <a:lnTo>
                    <a:pt x="2541" y="244"/>
                  </a:lnTo>
                  <a:lnTo>
                    <a:pt x="2599" y="297"/>
                  </a:lnTo>
                  <a:lnTo>
                    <a:pt x="2652" y="353"/>
                  </a:lnTo>
                  <a:lnTo>
                    <a:pt x="2701" y="415"/>
                  </a:lnTo>
                  <a:lnTo>
                    <a:pt x="2746" y="479"/>
                  </a:lnTo>
                  <a:lnTo>
                    <a:pt x="2786" y="547"/>
                  </a:lnTo>
                  <a:lnTo>
                    <a:pt x="2819" y="618"/>
                  </a:lnTo>
                  <a:lnTo>
                    <a:pt x="2848" y="692"/>
                  </a:lnTo>
                  <a:lnTo>
                    <a:pt x="2871" y="769"/>
                  </a:lnTo>
                  <a:lnTo>
                    <a:pt x="2889" y="848"/>
                  </a:lnTo>
                  <a:lnTo>
                    <a:pt x="2899" y="929"/>
                  </a:lnTo>
                  <a:lnTo>
                    <a:pt x="2904" y="1012"/>
                  </a:lnTo>
                  <a:lnTo>
                    <a:pt x="2977" y="1017"/>
                  </a:lnTo>
                  <a:lnTo>
                    <a:pt x="3048" y="1028"/>
                  </a:lnTo>
                  <a:lnTo>
                    <a:pt x="3117" y="1046"/>
                  </a:lnTo>
                  <a:lnTo>
                    <a:pt x="3184" y="1069"/>
                  </a:lnTo>
                  <a:lnTo>
                    <a:pt x="3247" y="1098"/>
                  </a:lnTo>
                  <a:lnTo>
                    <a:pt x="3307" y="1133"/>
                  </a:lnTo>
                  <a:lnTo>
                    <a:pt x="3363" y="1173"/>
                  </a:lnTo>
                  <a:lnTo>
                    <a:pt x="3416" y="1217"/>
                  </a:lnTo>
                  <a:lnTo>
                    <a:pt x="3464" y="1267"/>
                  </a:lnTo>
                  <a:lnTo>
                    <a:pt x="3509" y="1320"/>
                  </a:lnTo>
                  <a:lnTo>
                    <a:pt x="3548" y="1378"/>
                  </a:lnTo>
                  <a:lnTo>
                    <a:pt x="3581" y="1438"/>
                  </a:lnTo>
                  <a:lnTo>
                    <a:pt x="3610" y="1502"/>
                  </a:lnTo>
                  <a:lnTo>
                    <a:pt x="3632" y="1568"/>
                  </a:lnTo>
                  <a:lnTo>
                    <a:pt x="3649" y="1638"/>
                  </a:lnTo>
                  <a:lnTo>
                    <a:pt x="3659" y="1709"/>
                  </a:lnTo>
                  <a:lnTo>
                    <a:pt x="3663" y="1783"/>
                  </a:lnTo>
                  <a:lnTo>
                    <a:pt x="3659" y="1856"/>
                  </a:lnTo>
                  <a:lnTo>
                    <a:pt x="3649" y="1929"/>
                  </a:lnTo>
                  <a:lnTo>
                    <a:pt x="3632" y="1999"/>
                  </a:lnTo>
                  <a:lnTo>
                    <a:pt x="3609" y="2066"/>
                  </a:lnTo>
                  <a:lnTo>
                    <a:pt x="3580" y="2130"/>
                  </a:lnTo>
                  <a:lnTo>
                    <a:pt x="3545" y="2191"/>
                  </a:lnTo>
                  <a:lnTo>
                    <a:pt x="3505" y="2249"/>
                  </a:lnTo>
                  <a:lnTo>
                    <a:pt x="3461" y="2303"/>
                  </a:lnTo>
                  <a:lnTo>
                    <a:pt x="3412" y="2352"/>
                  </a:lnTo>
                  <a:lnTo>
                    <a:pt x="3359" y="2396"/>
                  </a:lnTo>
                  <a:lnTo>
                    <a:pt x="3301" y="2436"/>
                  </a:lnTo>
                  <a:lnTo>
                    <a:pt x="3241" y="2471"/>
                  </a:lnTo>
                  <a:lnTo>
                    <a:pt x="3176" y="2500"/>
                  </a:lnTo>
                  <a:lnTo>
                    <a:pt x="3108" y="2522"/>
                  </a:lnTo>
                  <a:lnTo>
                    <a:pt x="3039" y="2540"/>
                  </a:lnTo>
                  <a:lnTo>
                    <a:pt x="2967" y="2550"/>
                  </a:lnTo>
                  <a:lnTo>
                    <a:pt x="2893" y="2553"/>
                  </a:lnTo>
                  <a:lnTo>
                    <a:pt x="2255" y="2553"/>
                  </a:lnTo>
                  <a:lnTo>
                    <a:pt x="2234" y="2551"/>
                  </a:lnTo>
                  <a:lnTo>
                    <a:pt x="2216" y="2543"/>
                  </a:lnTo>
                  <a:lnTo>
                    <a:pt x="2200" y="2531"/>
                  </a:lnTo>
                  <a:lnTo>
                    <a:pt x="2188" y="2514"/>
                  </a:lnTo>
                  <a:lnTo>
                    <a:pt x="2180" y="2496"/>
                  </a:lnTo>
                  <a:lnTo>
                    <a:pt x="2178" y="2475"/>
                  </a:lnTo>
                  <a:lnTo>
                    <a:pt x="2180" y="2454"/>
                  </a:lnTo>
                  <a:lnTo>
                    <a:pt x="2188" y="2435"/>
                  </a:lnTo>
                  <a:lnTo>
                    <a:pt x="2200" y="2420"/>
                  </a:lnTo>
                  <a:lnTo>
                    <a:pt x="2216" y="2407"/>
                  </a:lnTo>
                  <a:lnTo>
                    <a:pt x="2234" y="2399"/>
                  </a:lnTo>
                  <a:lnTo>
                    <a:pt x="2255" y="2397"/>
                  </a:lnTo>
                  <a:lnTo>
                    <a:pt x="2893" y="2397"/>
                  </a:lnTo>
                  <a:lnTo>
                    <a:pt x="2956" y="2394"/>
                  </a:lnTo>
                  <a:lnTo>
                    <a:pt x="3016" y="2384"/>
                  </a:lnTo>
                  <a:lnTo>
                    <a:pt x="3075" y="2369"/>
                  </a:lnTo>
                  <a:lnTo>
                    <a:pt x="3132" y="2348"/>
                  </a:lnTo>
                  <a:lnTo>
                    <a:pt x="3185" y="2323"/>
                  </a:lnTo>
                  <a:lnTo>
                    <a:pt x="3236" y="2292"/>
                  </a:lnTo>
                  <a:lnTo>
                    <a:pt x="3283" y="2257"/>
                  </a:lnTo>
                  <a:lnTo>
                    <a:pt x="3326" y="2217"/>
                  </a:lnTo>
                  <a:lnTo>
                    <a:pt x="3366" y="2174"/>
                  </a:lnTo>
                  <a:lnTo>
                    <a:pt x="3402" y="2126"/>
                  </a:lnTo>
                  <a:lnTo>
                    <a:pt x="3432" y="2076"/>
                  </a:lnTo>
                  <a:lnTo>
                    <a:pt x="3459" y="2021"/>
                  </a:lnTo>
                  <a:lnTo>
                    <a:pt x="3479" y="1965"/>
                  </a:lnTo>
                  <a:lnTo>
                    <a:pt x="3494" y="1906"/>
                  </a:lnTo>
                  <a:lnTo>
                    <a:pt x="3503" y="1845"/>
                  </a:lnTo>
                  <a:lnTo>
                    <a:pt x="3507" y="1783"/>
                  </a:lnTo>
                  <a:lnTo>
                    <a:pt x="3503" y="1720"/>
                  </a:lnTo>
                  <a:lnTo>
                    <a:pt x="3494" y="1659"/>
                  </a:lnTo>
                  <a:lnTo>
                    <a:pt x="3479" y="1600"/>
                  </a:lnTo>
                  <a:lnTo>
                    <a:pt x="3459" y="1543"/>
                  </a:lnTo>
                  <a:lnTo>
                    <a:pt x="3432" y="1490"/>
                  </a:lnTo>
                  <a:lnTo>
                    <a:pt x="3402" y="1440"/>
                  </a:lnTo>
                  <a:lnTo>
                    <a:pt x="3366" y="1392"/>
                  </a:lnTo>
                  <a:lnTo>
                    <a:pt x="3326" y="1349"/>
                  </a:lnTo>
                  <a:lnTo>
                    <a:pt x="3283" y="1309"/>
                  </a:lnTo>
                  <a:lnTo>
                    <a:pt x="3236" y="1273"/>
                  </a:lnTo>
                  <a:lnTo>
                    <a:pt x="3185" y="1243"/>
                  </a:lnTo>
                  <a:lnTo>
                    <a:pt x="3132" y="1217"/>
                  </a:lnTo>
                  <a:lnTo>
                    <a:pt x="3075" y="1196"/>
                  </a:lnTo>
                  <a:lnTo>
                    <a:pt x="3016" y="1180"/>
                  </a:lnTo>
                  <a:lnTo>
                    <a:pt x="2956" y="1172"/>
                  </a:lnTo>
                  <a:lnTo>
                    <a:pt x="2893" y="1168"/>
                  </a:lnTo>
                  <a:lnTo>
                    <a:pt x="2830" y="1172"/>
                  </a:lnTo>
                  <a:lnTo>
                    <a:pt x="2814" y="1172"/>
                  </a:lnTo>
                  <a:lnTo>
                    <a:pt x="2797" y="1167"/>
                  </a:lnTo>
                  <a:lnTo>
                    <a:pt x="2781" y="1160"/>
                  </a:lnTo>
                  <a:lnTo>
                    <a:pt x="2768" y="1149"/>
                  </a:lnTo>
                  <a:lnTo>
                    <a:pt x="2758" y="1137"/>
                  </a:lnTo>
                  <a:lnTo>
                    <a:pt x="2750" y="1121"/>
                  </a:lnTo>
                  <a:lnTo>
                    <a:pt x="2746" y="1105"/>
                  </a:lnTo>
                  <a:lnTo>
                    <a:pt x="2745" y="1088"/>
                  </a:lnTo>
                  <a:lnTo>
                    <a:pt x="2746" y="1080"/>
                  </a:lnTo>
                  <a:lnTo>
                    <a:pt x="2747" y="1052"/>
                  </a:lnTo>
                  <a:lnTo>
                    <a:pt x="2748" y="1027"/>
                  </a:lnTo>
                  <a:lnTo>
                    <a:pt x="2745" y="948"/>
                  </a:lnTo>
                  <a:lnTo>
                    <a:pt x="2734" y="870"/>
                  </a:lnTo>
                  <a:lnTo>
                    <a:pt x="2717" y="795"/>
                  </a:lnTo>
                  <a:lnTo>
                    <a:pt x="2694" y="723"/>
                  </a:lnTo>
                  <a:lnTo>
                    <a:pt x="2665" y="654"/>
                  </a:lnTo>
                  <a:lnTo>
                    <a:pt x="2629" y="588"/>
                  </a:lnTo>
                  <a:lnTo>
                    <a:pt x="2589" y="525"/>
                  </a:lnTo>
                  <a:lnTo>
                    <a:pt x="2543" y="467"/>
                  </a:lnTo>
                  <a:lnTo>
                    <a:pt x="2493" y="412"/>
                  </a:lnTo>
                  <a:lnTo>
                    <a:pt x="2439" y="362"/>
                  </a:lnTo>
                  <a:lnTo>
                    <a:pt x="2380" y="317"/>
                  </a:lnTo>
                  <a:lnTo>
                    <a:pt x="2318" y="275"/>
                  </a:lnTo>
                  <a:lnTo>
                    <a:pt x="2252" y="241"/>
                  </a:lnTo>
                  <a:lnTo>
                    <a:pt x="2182" y="212"/>
                  </a:lnTo>
                  <a:lnTo>
                    <a:pt x="2111" y="189"/>
                  </a:lnTo>
                  <a:lnTo>
                    <a:pt x="2035" y="171"/>
                  </a:lnTo>
                  <a:lnTo>
                    <a:pt x="1958" y="161"/>
                  </a:lnTo>
                  <a:lnTo>
                    <a:pt x="1879" y="157"/>
                  </a:lnTo>
                  <a:lnTo>
                    <a:pt x="1809" y="160"/>
                  </a:lnTo>
                  <a:lnTo>
                    <a:pt x="1740" y="169"/>
                  </a:lnTo>
                  <a:lnTo>
                    <a:pt x="1673" y="182"/>
                  </a:lnTo>
                  <a:lnTo>
                    <a:pt x="1606" y="201"/>
                  </a:lnTo>
                  <a:lnTo>
                    <a:pt x="1541" y="225"/>
                  </a:lnTo>
                  <a:lnTo>
                    <a:pt x="1479" y="255"/>
                  </a:lnTo>
                  <a:lnTo>
                    <a:pt x="1419" y="290"/>
                  </a:lnTo>
                  <a:lnTo>
                    <a:pt x="1361" y="329"/>
                  </a:lnTo>
                  <a:lnTo>
                    <a:pt x="1307" y="373"/>
                  </a:lnTo>
                  <a:lnTo>
                    <a:pt x="1257" y="421"/>
                  </a:lnTo>
                  <a:lnTo>
                    <a:pt x="1211" y="472"/>
                  </a:lnTo>
                  <a:lnTo>
                    <a:pt x="1169" y="528"/>
                  </a:lnTo>
                  <a:lnTo>
                    <a:pt x="1132" y="585"/>
                  </a:lnTo>
                  <a:lnTo>
                    <a:pt x="1100" y="646"/>
                  </a:lnTo>
                  <a:lnTo>
                    <a:pt x="1072" y="708"/>
                  </a:lnTo>
                  <a:lnTo>
                    <a:pt x="1050" y="773"/>
                  </a:lnTo>
                  <a:lnTo>
                    <a:pt x="1032" y="840"/>
                  </a:lnTo>
                  <a:lnTo>
                    <a:pt x="1021" y="908"/>
                  </a:lnTo>
                  <a:lnTo>
                    <a:pt x="1015" y="928"/>
                  </a:lnTo>
                  <a:lnTo>
                    <a:pt x="1005" y="944"/>
                  </a:lnTo>
                  <a:lnTo>
                    <a:pt x="992" y="959"/>
                  </a:lnTo>
                  <a:lnTo>
                    <a:pt x="975" y="969"/>
                  </a:lnTo>
                  <a:lnTo>
                    <a:pt x="956" y="975"/>
                  </a:lnTo>
                  <a:lnTo>
                    <a:pt x="935" y="976"/>
                  </a:lnTo>
                  <a:lnTo>
                    <a:pt x="901" y="972"/>
                  </a:lnTo>
                  <a:lnTo>
                    <a:pt x="869" y="972"/>
                  </a:lnTo>
                  <a:lnTo>
                    <a:pt x="800" y="975"/>
                  </a:lnTo>
                  <a:lnTo>
                    <a:pt x="733" y="985"/>
                  </a:lnTo>
                  <a:lnTo>
                    <a:pt x="668" y="1000"/>
                  </a:lnTo>
                  <a:lnTo>
                    <a:pt x="606" y="1021"/>
                  </a:lnTo>
                  <a:lnTo>
                    <a:pt x="547" y="1048"/>
                  </a:lnTo>
                  <a:lnTo>
                    <a:pt x="490" y="1080"/>
                  </a:lnTo>
                  <a:lnTo>
                    <a:pt x="437" y="1117"/>
                  </a:lnTo>
                  <a:lnTo>
                    <a:pt x="388" y="1158"/>
                  </a:lnTo>
                  <a:lnTo>
                    <a:pt x="343" y="1204"/>
                  </a:lnTo>
                  <a:lnTo>
                    <a:pt x="301" y="1254"/>
                  </a:lnTo>
                  <a:lnTo>
                    <a:pt x="265" y="1306"/>
                  </a:lnTo>
                  <a:lnTo>
                    <a:pt x="232" y="1363"/>
                  </a:lnTo>
                  <a:lnTo>
                    <a:pt x="206" y="1422"/>
                  </a:lnTo>
                  <a:lnTo>
                    <a:pt x="185" y="1484"/>
                  </a:lnTo>
                  <a:lnTo>
                    <a:pt x="169" y="1549"/>
                  </a:lnTo>
                  <a:lnTo>
                    <a:pt x="159" y="1616"/>
                  </a:lnTo>
                  <a:lnTo>
                    <a:pt x="156" y="1685"/>
                  </a:lnTo>
                  <a:lnTo>
                    <a:pt x="159" y="1753"/>
                  </a:lnTo>
                  <a:lnTo>
                    <a:pt x="169" y="1819"/>
                  </a:lnTo>
                  <a:lnTo>
                    <a:pt x="185" y="1884"/>
                  </a:lnTo>
                  <a:lnTo>
                    <a:pt x="206" y="1946"/>
                  </a:lnTo>
                  <a:lnTo>
                    <a:pt x="232" y="2005"/>
                  </a:lnTo>
                  <a:lnTo>
                    <a:pt x="265" y="2062"/>
                  </a:lnTo>
                  <a:lnTo>
                    <a:pt x="301" y="2116"/>
                  </a:lnTo>
                  <a:lnTo>
                    <a:pt x="343" y="2165"/>
                  </a:lnTo>
                  <a:lnTo>
                    <a:pt x="388" y="2210"/>
                  </a:lnTo>
                  <a:lnTo>
                    <a:pt x="437" y="2251"/>
                  </a:lnTo>
                  <a:lnTo>
                    <a:pt x="490" y="2288"/>
                  </a:lnTo>
                  <a:lnTo>
                    <a:pt x="547" y="2320"/>
                  </a:lnTo>
                  <a:lnTo>
                    <a:pt x="606" y="2347"/>
                  </a:lnTo>
                  <a:lnTo>
                    <a:pt x="668" y="2368"/>
                  </a:lnTo>
                  <a:lnTo>
                    <a:pt x="733" y="2384"/>
                  </a:lnTo>
                  <a:lnTo>
                    <a:pt x="800" y="2394"/>
                  </a:lnTo>
                  <a:lnTo>
                    <a:pt x="869" y="2397"/>
                  </a:lnTo>
                  <a:lnTo>
                    <a:pt x="1475" y="2397"/>
                  </a:lnTo>
                  <a:lnTo>
                    <a:pt x="1495" y="2399"/>
                  </a:lnTo>
                  <a:lnTo>
                    <a:pt x="1514" y="2407"/>
                  </a:lnTo>
                  <a:lnTo>
                    <a:pt x="1529" y="2420"/>
                  </a:lnTo>
                  <a:lnTo>
                    <a:pt x="1541" y="2435"/>
                  </a:lnTo>
                  <a:lnTo>
                    <a:pt x="1549" y="2454"/>
                  </a:lnTo>
                  <a:lnTo>
                    <a:pt x="1553" y="2475"/>
                  </a:lnTo>
                  <a:lnTo>
                    <a:pt x="1549" y="2496"/>
                  </a:lnTo>
                  <a:lnTo>
                    <a:pt x="1541" y="2514"/>
                  </a:lnTo>
                  <a:lnTo>
                    <a:pt x="1529" y="2531"/>
                  </a:lnTo>
                  <a:lnTo>
                    <a:pt x="1514" y="2543"/>
                  </a:lnTo>
                  <a:lnTo>
                    <a:pt x="1495" y="2551"/>
                  </a:lnTo>
                  <a:lnTo>
                    <a:pt x="1475" y="2553"/>
                  </a:lnTo>
                  <a:lnTo>
                    <a:pt x="869" y="2553"/>
                  </a:lnTo>
                  <a:lnTo>
                    <a:pt x="790" y="2550"/>
                  </a:lnTo>
                  <a:lnTo>
                    <a:pt x="712" y="2540"/>
                  </a:lnTo>
                  <a:lnTo>
                    <a:pt x="637" y="2522"/>
                  </a:lnTo>
                  <a:lnTo>
                    <a:pt x="565" y="2499"/>
                  </a:lnTo>
                  <a:lnTo>
                    <a:pt x="496" y="2470"/>
                  </a:lnTo>
                  <a:lnTo>
                    <a:pt x="430" y="2434"/>
                  </a:lnTo>
                  <a:lnTo>
                    <a:pt x="368" y="2394"/>
                  </a:lnTo>
                  <a:lnTo>
                    <a:pt x="309" y="2348"/>
                  </a:lnTo>
                  <a:lnTo>
                    <a:pt x="255" y="2298"/>
                  </a:lnTo>
                  <a:lnTo>
                    <a:pt x="205" y="2244"/>
                  </a:lnTo>
                  <a:lnTo>
                    <a:pt x="159" y="2185"/>
                  </a:lnTo>
                  <a:lnTo>
                    <a:pt x="119" y="2122"/>
                  </a:lnTo>
                  <a:lnTo>
                    <a:pt x="83" y="2057"/>
                  </a:lnTo>
                  <a:lnTo>
                    <a:pt x="54" y="1988"/>
                  </a:lnTo>
                  <a:lnTo>
                    <a:pt x="31" y="1915"/>
                  </a:lnTo>
                  <a:lnTo>
                    <a:pt x="14" y="1841"/>
                  </a:lnTo>
                  <a:lnTo>
                    <a:pt x="3" y="1764"/>
                  </a:lnTo>
                  <a:lnTo>
                    <a:pt x="0" y="1685"/>
                  </a:lnTo>
                  <a:lnTo>
                    <a:pt x="3" y="1606"/>
                  </a:lnTo>
                  <a:lnTo>
                    <a:pt x="14" y="1528"/>
                  </a:lnTo>
                  <a:lnTo>
                    <a:pt x="31" y="1453"/>
                  </a:lnTo>
                  <a:lnTo>
                    <a:pt x="54" y="1382"/>
                  </a:lnTo>
                  <a:lnTo>
                    <a:pt x="83" y="1312"/>
                  </a:lnTo>
                  <a:lnTo>
                    <a:pt x="119" y="1246"/>
                  </a:lnTo>
                  <a:lnTo>
                    <a:pt x="159" y="1184"/>
                  </a:lnTo>
                  <a:lnTo>
                    <a:pt x="205" y="1125"/>
                  </a:lnTo>
                  <a:lnTo>
                    <a:pt x="255" y="1070"/>
                  </a:lnTo>
                  <a:lnTo>
                    <a:pt x="309" y="1020"/>
                  </a:lnTo>
                  <a:lnTo>
                    <a:pt x="368" y="975"/>
                  </a:lnTo>
                  <a:lnTo>
                    <a:pt x="430" y="934"/>
                  </a:lnTo>
                  <a:lnTo>
                    <a:pt x="496" y="899"/>
                  </a:lnTo>
                  <a:lnTo>
                    <a:pt x="565" y="870"/>
                  </a:lnTo>
                  <a:lnTo>
                    <a:pt x="637" y="847"/>
                  </a:lnTo>
                  <a:lnTo>
                    <a:pt x="712" y="830"/>
                  </a:lnTo>
                  <a:lnTo>
                    <a:pt x="790" y="819"/>
                  </a:lnTo>
                  <a:lnTo>
                    <a:pt x="869" y="815"/>
                  </a:lnTo>
                  <a:lnTo>
                    <a:pt x="877" y="815"/>
                  </a:lnTo>
                  <a:lnTo>
                    <a:pt x="895" y="744"/>
                  </a:lnTo>
                  <a:lnTo>
                    <a:pt x="918" y="675"/>
                  </a:lnTo>
                  <a:lnTo>
                    <a:pt x="945" y="607"/>
                  </a:lnTo>
                  <a:lnTo>
                    <a:pt x="978" y="541"/>
                  </a:lnTo>
                  <a:lnTo>
                    <a:pt x="1014" y="479"/>
                  </a:lnTo>
                  <a:lnTo>
                    <a:pt x="1055" y="419"/>
                  </a:lnTo>
                  <a:lnTo>
                    <a:pt x="1101" y="361"/>
                  </a:lnTo>
                  <a:lnTo>
                    <a:pt x="1150" y="307"/>
                  </a:lnTo>
                  <a:lnTo>
                    <a:pt x="1203" y="256"/>
                  </a:lnTo>
                  <a:lnTo>
                    <a:pt x="1261" y="209"/>
                  </a:lnTo>
                  <a:lnTo>
                    <a:pt x="1322" y="166"/>
                  </a:lnTo>
                  <a:lnTo>
                    <a:pt x="1385" y="128"/>
                  </a:lnTo>
                  <a:lnTo>
                    <a:pt x="1450" y="95"/>
                  </a:lnTo>
                  <a:lnTo>
                    <a:pt x="1518" y="66"/>
                  </a:lnTo>
                  <a:lnTo>
                    <a:pt x="1588" y="43"/>
                  </a:lnTo>
                  <a:lnTo>
                    <a:pt x="1659" y="25"/>
                  </a:lnTo>
                  <a:lnTo>
                    <a:pt x="1732" y="12"/>
                  </a:lnTo>
                  <a:lnTo>
                    <a:pt x="1805" y="4"/>
                  </a:lnTo>
                  <a:lnTo>
                    <a:pt x="187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52" name="Freeform 13"/>
            <p:cNvSpPr>
              <a:spLocks/>
            </p:cNvSpPr>
            <p:nvPr/>
          </p:nvSpPr>
          <p:spPr bwMode="auto">
            <a:xfrm>
              <a:off x="-603250" y="2427288"/>
              <a:ext cx="230188" cy="209550"/>
            </a:xfrm>
            <a:custGeom>
              <a:avLst/>
              <a:gdLst>
                <a:gd name="T0" fmla="*/ 650 w 728"/>
                <a:gd name="T1" fmla="*/ 0 h 658"/>
                <a:gd name="T2" fmla="*/ 672 w 728"/>
                <a:gd name="T3" fmla="*/ 3 h 658"/>
                <a:gd name="T4" fmla="*/ 691 w 728"/>
                <a:gd name="T5" fmla="*/ 11 h 658"/>
                <a:gd name="T6" fmla="*/ 706 w 728"/>
                <a:gd name="T7" fmla="*/ 23 h 658"/>
                <a:gd name="T8" fmla="*/ 718 w 728"/>
                <a:gd name="T9" fmla="*/ 39 h 658"/>
                <a:gd name="T10" fmla="*/ 726 w 728"/>
                <a:gd name="T11" fmla="*/ 58 h 658"/>
                <a:gd name="T12" fmla="*/ 728 w 728"/>
                <a:gd name="T13" fmla="*/ 79 h 658"/>
                <a:gd name="T14" fmla="*/ 726 w 728"/>
                <a:gd name="T15" fmla="*/ 99 h 658"/>
                <a:gd name="T16" fmla="*/ 718 w 728"/>
                <a:gd name="T17" fmla="*/ 118 h 658"/>
                <a:gd name="T18" fmla="*/ 706 w 728"/>
                <a:gd name="T19" fmla="*/ 133 h 658"/>
                <a:gd name="T20" fmla="*/ 691 w 728"/>
                <a:gd name="T21" fmla="*/ 146 h 658"/>
                <a:gd name="T22" fmla="*/ 672 w 728"/>
                <a:gd name="T23" fmla="*/ 153 h 658"/>
                <a:gd name="T24" fmla="*/ 650 w 728"/>
                <a:gd name="T25" fmla="*/ 157 h 658"/>
                <a:gd name="T26" fmla="*/ 594 w 728"/>
                <a:gd name="T27" fmla="*/ 160 h 658"/>
                <a:gd name="T28" fmla="*/ 539 w 728"/>
                <a:gd name="T29" fmla="*/ 169 h 658"/>
                <a:gd name="T30" fmla="*/ 486 w 728"/>
                <a:gd name="T31" fmla="*/ 185 h 658"/>
                <a:gd name="T32" fmla="*/ 436 w 728"/>
                <a:gd name="T33" fmla="*/ 206 h 658"/>
                <a:gd name="T34" fmla="*/ 388 w 728"/>
                <a:gd name="T35" fmla="*/ 232 h 658"/>
                <a:gd name="T36" fmla="*/ 344 w 728"/>
                <a:gd name="T37" fmla="*/ 264 h 658"/>
                <a:gd name="T38" fmla="*/ 302 w 728"/>
                <a:gd name="T39" fmla="*/ 299 h 658"/>
                <a:gd name="T40" fmla="*/ 266 w 728"/>
                <a:gd name="T41" fmla="*/ 339 h 658"/>
                <a:gd name="T42" fmla="*/ 233 w 728"/>
                <a:gd name="T43" fmla="*/ 383 h 658"/>
                <a:gd name="T44" fmla="*/ 206 w 728"/>
                <a:gd name="T45" fmla="*/ 430 h 658"/>
                <a:gd name="T46" fmla="*/ 183 w 728"/>
                <a:gd name="T47" fmla="*/ 481 h 658"/>
                <a:gd name="T48" fmla="*/ 166 w 728"/>
                <a:gd name="T49" fmla="*/ 534 h 658"/>
                <a:gd name="T50" fmla="*/ 156 w 728"/>
                <a:gd name="T51" fmla="*/ 590 h 658"/>
                <a:gd name="T52" fmla="*/ 150 w 728"/>
                <a:gd name="T53" fmla="*/ 609 h 658"/>
                <a:gd name="T54" fmla="*/ 141 w 728"/>
                <a:gd name="T55" fmla="*/ 624 h 658"/>
                <a:gd name="T56" fmla="*/ 129 w 728"/>
                <a:gd name="T57" fmla="*/ 638 h 658"/>
                <a:gd name="T58" fmla="*/ 113 w 728"/>
                <a:gd name="T59" fmla="*/ 649 h 658"/>
                <a:gd name="T60" fmla="*/ 97 w 728"/>
                <a:gd name="T61" fmla="*/ 656 h 658"/>
                <a:gd name="T62" fmla="*/ 78 w 728"/>
                <a:gd name="T63" fmla="*/ 658 h 658"/>
                <a:gd name="T64" fmla="*/ 68 w 728"/>
                <a:gd name="T65" fmla="*/ 657 h 658"/>
                <a:gd name="T66" fmla="*/ 47 w 728"/>
                <a:gd name="T67" fmla="*/ 651 h 658"/>
                <a:gd name="T68" fmla="*/ 30 w 728"/>
                <a:gd name="T69" fmla="*/ 641 h 658"/>
                <a:gd name="T70" fmla="*/ 15 w 728"/>
                <a:gd name="T71" fmla="*/ 627 h 658"/>
                <a:gd name="T72" fmla="*/ 5 w 728"/>
                <a:gd name="T73" fmla="*/ 609 h 658"/>
                <a:gd name="T74" fmla="*/ 0 w 728"/>
                <a:gd name="T75" fmla="*/ 590 h 658"/>
                <a:gd name="T76" fmla="*/ 0 w 728"/>
                <a:gd name="T77" fmla="*/ 569 h 658"/>
                <a:gd name="T78" fmla="*/ 12 w 728"/>
                <a:gd name="T79" fmla="*/ 505 h 658"/>
                <a:gd name="T80" fmla="*/ 30 w 728"/>
                <a:gd name="T81" fmla="*/ 444 h 658"/>
                <a:gd name="T82" fmla="*/ 53 w 728"/>
                <a:gd name="T83" fmla="*/ 385 h 658"/>
                <a:gd name="T84" fmla="*/ 82 w 728"/>
                <a:gd name="T85" fmla="*/ 329 h 658"/>
                <a:gd name="T86" fmla="*/ 116 w 728"/>
                <a:gd name="T87" fmla="*/ 277 h 658"/>
                <a:gd name="T88" fmla="*/ 154 w 728"/>
                <a:gd name="T89" fmla="*/ 228 h 658"/>
                <a:gd name="T90" fmla="*/ 197 w 728"/>
                <a:gd name="T91" fmla="*/ 184 h 658"/>
                <a:gd name="T92" fmla="*/ 243 w 728"/>
                <a:gd name="T93" fmla="*/ 143 h 658"/>
                <a:gd name="T94" fmla="*/ 293 w 728"/>
                <a:gd name="T95" fmla="*/ 107 h 658"/>
                <a:gd name="T96" fmla="*/ 347 w 728"/>
                <a:gd name="T97" fmla="*/ 76 h 658"/>
                <a:gd name="T98" fmla="*/ 404 w 728"/>
                <a:gd name="T99" fmla="*/ 49 h 658"/>
                <a:gd name="T100" fmla="*/ 461 w 728"/>
                <a:gd name="T101" fmla="*/ 28 h 658"/>
                <a:gd name="T102" fmla="*/ 523 w 728"/>
                <a:gd name="T103" fmla="*/ 13 h 658"/>
                <a:gd name="T104" fmla="*/ 586 w 728"/>
                <a:gd name="T105" fmla="*/ 3 h 658"/>
                <a:gd name="T106" fmla="*/ 650 w 728"/>
                <a:gd name="T107"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8" h="658">
                  <a:moveTo>
                    <a:pt x="650" y="0"/>
                  </a:moveTo>
                  <a:lnTo>
                    <a:pt x="672" y="3"/>
                  </a:lnTo>
                  <a:lnTo>
                    <a:pt x="691" y="11"/>
                  </a:lnTo>
                  <a:lnTo>
                    <a:pt x="706" y="23"/>
                  </a:lnTo>
                  <a:lnTo>
                    <a:pt x="718" y="39"/>
                  </a:lnTo>
                  <a:lnTo>
                    <a:pt x="726" y="58"/>
                  </a:lnTo>
                  <a:lnTo>
                    <a:pt x="728" y="79"/>
                  </a:lnTo>
                  <a:lnTo>
                    <a:pt x="726" y="99"/>
                  </a:lnTo>
                  <a:lnTo>
                    <a:pt x="718" y="118"/>
                  </a:lnTo>
                  <a:lnTo>
                    <a:pt x="706" y="133"/>
                  </a:lnTo>
                  <a:lnTo>
                    <a:pt x="691" y="146"/>
                  </a:lnTo>
                  <a:lnTo>
                    <a:pt x="672" y="153"/>
                  </a:lnTo>
                  <a:lnTo>
                    <a:pt x="650" y="157"/>
                  </a:lnTo>
                  <a:lnTo>
                    <a:pt x="594" y="160"/>
                  </a:lnTo>
                  <a:lnTo>
                    <a:pt x="539" y="169"/>
                  </a:lnTo>
                  <a:lnTo>
                    <a:pt x="486" y="185"/>
                  </a:lnTo>
                  <a:lnTo>
                    <a:pt x="436" y="206"/>
                  </a:lnTo>
                  <a:lnTo>
                    <a:pt x="388" y="232"/>
                  </a:lnTo>
                  <a:lnTo>
                    <a:pt x="344" y="264"/>
                  </a:lnTo>
                  <a:lnTo>
                    <a:pt x="302" y="299"/>
                  </a:lnTo>
                  <a:lnTo>
                    <a:pt x="266" y="339"/>
                  </a:lnTo>
                  <a:lnTo>
                    <a:pt x="233" y="383"/>
                  </a:lnTo>
                  <a:lnTo>
                    <a:pt x="206" y="430"/>
                  </a:lnTo>
                  <a:lnTo>
                    <a:pt x="183" y="481"/>
                  </a:lnTo>
                  <a:lnTo>
                    <a:pt x="166" y="534"/>
                  </a:lnTo>
                  <a:lnTo>
                    <a:pt x="156" y="590"/>
                  </a:lnTo>
                  <a:lnTo>
                    <a:pt x="150" y="609"/>
                  </a:lnTo>
                  <a:lnTo>
                    <a:pt x="141" y="624"/>
                  </a:lnTo>
                  <a:lnTo>
                    <a:pt x="129" y="638"/>
                  </a:lnTo>
                  <a:lnTo>
                    <a:pt x="113" y="649"/>
                  </a:lnTo>
                  <a:lnTo>
                    <a:pt x="97" y="656"/>
                  </a:lnTo>
                  <a:lnTo>
                    <a:pt x="78" y="658"/>
                  </a:lnTo>
                  <a:lnTo>
                    <a:pt x="68" y="657"/>
                  </a:lnTo>
                  <a:lnTo>
                    <a:pt x="47" y="651"/>
                  </a:lnTo>
                  <a:lnTo>
                    <a:pt x="30" y="641"/>
                  </a:lnTo>
                  <a:lnTo>
                    <a:pt x="15" y="627"/>
                  </a:lnTo>
                  <a:lnTo>
                    <a:pt x="5" y="609"/>
                  </a:lnTo>
                  <a:lnTo>
                    <a:pt x="0" y="590"/>
                  </a:lnTo>
                  <a:lnTo>
                    <a:pt x="0" y="569"/>
                  </a:lnTo>
                  <a:lnTo>
                    <a:pt x="12" y="505"/>
                  </a:lnTo>
                  <a:lnTo>
                    <a:pt x="30" y="444"/>
                  </a:lnTo>
                  <a:lnTo>
                    <a:pt x="53" y="385"/>
                  </a:lnTo>
                  <a:lnTo>
                    <a:pt x="82" y="329"/>
                  </a:lnTo>
                  <a:lnTo>
                    <a:pt x="116" y="277"/>
                  </a:lnTo>
                  <a:lnTo>
                    <a:pt x="154" y="228"/>
                  </a:lnTo>
                  <a:lnTo>
                    <a:pt x="197" y="184"/>
                  </a:lnTo>
                  <a:lnTo>
                    <a:pt x="243" y="143"/>
                  </a:lnTo>
                  <a:lnTo>
                    <a:pt x="293" y="107"/>
                  </a:lnTo>
                  <a:lnTo>
                    <a:pt x="347" y="76"/>
                  </a:lnTo>
                  <a:lnTo>
                    <a:pt x="404" y="49"/>
                  </a:lnTo>
                  <a:lnTo>
                    <a:pt x="461" y="28"/>
                  </a:lnTo>
                  <a:lnTo>
                    <a:pt x="523" y="13"/>
                  </a:lnTo>
                  <a:lnTo>
                    <a:pt x="586" y="3"/>
                  </a:lnTo>
                  <a:lnTo>
                    <a:pt x="65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53" name="Freeform 14"/>
            <p:cNvSpPr>
              <a:spLocks/>
            </p:cNvSpPr>
            <p:nvPr/>
          </p:nvSpPr>
          <p:spPr bwMode="auto">
            <a:xfrm>
              <a:off x="-527050" y="2825751"/>
              <a:ext cx="250825" cy="404813"/>
            </a:xfrm>
            <a:custGeom>
              <a:avLst/>
              <a:gdLst>
                <a:gd name="T0" fmla="*/ 383 w 792"/>
                <a:gd name="T1" fmla="*/ 0 h 1276"/>
                <a:gd name="T2" fmla="*/ 409 w 792"/>
                <a:gd name="T3" fmla="*/ 0 h 1276"/>
                <a:gd name="T4" fmla="*/ 435 w 792"/>
                <a:gd name="T5" fmla="*/ 6 h 1276"/>
                <a:gd name="T6" fmla="*/ 459 w 792"/>
                <a:gd name="T7" fmla="*/ 17 h 1276"/>
                <a:gd name="T8" fmla="*/ 482 w 792"/>
                <a:gd name="T9" fmla="*/ 33 h 1276"/>
                <a:gd name="T10" fmla="*/ 766 w 792"/>
                <a:gd name="T11" fmla="*/ 286 h 1276"/>
                <a:gd name="T12" fmla="*/ 780 w 792"/>
                <a:gd name="T13" fmla="*/ 303 h 1276"/>
                <a:gd name="T14" fmla="*/ 789 w 792"/>
                <a:gd name="T15" fmla="*/ 321 h 1276"/>
                <a:gd name="T16" fmla="*/ 792 w 792"/>
                <a:gd name="T17" fmla="*/ 341 h 1276"/>
                <a:gd name="T18" fmla="*/ 791 w 792"/>
                <a:gd name="T19" fmla="*/ 361 h 1276"/>
                <a:gd name="T20" fmla="*/ 784 w 792"/>
                <a:gd name="T21" fmla="*/ 380 h 1276"/>
                <a:gd name="T22" fmla="*/ 772 w 792"/>
                <a:gd name="T23" fmla="*/ 398 h 1276"/>
                <a:gd name="T24" fmla="*/ 760 w 792"/>
                <a:gd name="T25" fmla="*/ 409 h 1276"/>
                <a:gd name="T26" fmla="*/ 745 w 792"/>
                <a:gd name="T27" fmla="*/ 417 h 1276"/>
                <a:gd name="T28" fmla="*/ 730 w 792"/>
                <a:gd name="T29" fmla="*/ 422 h 1276"/>
                <a:gd name="T30" fmla="*/ 714 w 792"/>
                <a:gd name="T31" fmla="*/ 423 h 1276"/>
                <a:gd name="T32" fmla="*/ 695 w 792"/>
                <a:gd name="T33" fmla="*/ 421 h 1276"/>
                <a:gd name="T34" fmla="*/ 677 w 792"/>
                <a:gd name="T35" fmla="*/ 414 h 1276"/>
                <a:gd name="T36" fmla="*/ 662 w 792"/>
                <a:gd name="T37" fmla="*/ 403 h 1276"/>
                <a:gd name="T38" fmla="*/ 474 w 792"/>
                <a:gd name="T39" fmla="*/ 235 h 1276"/>
                <a:gd name="T40" fmla="*/ 474 w 792"/>
                <a:gd name="T41" fmla="*/ 1197 h 1276"/>
                <a:gd name="T42" fmla="*/ 472 w 792"/>
                <a:gd name="T43" fmla="*/ 1218 h 1276"/>
                <a:gd name="T44" fmla="*/ 464 w 792"/>
                <a:gd name="T45" fmla="*/ 1237 h 1276"/>
                <a:gd name="T46" fmla="*/ 452 w 792"/>
                <a:gd name="T47" fmla="*/ 1253 h 1276"/>
                <a:gd name="T48" fmla="*/ 435 w 792"/>
                <a:gd name="T49" fmla="*/ 1265 h 1276"/>
                <a:gd name="T50" fmla="*/ 417 w 792"/>
                <a:gd name="T51" fmla="*/ 1273 h 1276"/>
                <a:gd name="T52" fmla="*/ 396 w 792"/>
                <a:gd name="T53" fmla="*/ 1276 h 1276"/>
                <a:gd name="T54" fmla="*/ 375 w 792"/>
                <a:gd name="T55" fmla="*/ 1273 h 1276"/>
                <a:gd name="T56" fmla="*/ 356 w 792"/>
                <a:gd name="T57" fmla="*/ 1265 h 1276"/>
                <a:gd name="T58" fmla="*/ 340 w 792"/>
                <a:gd name="T59" fmla="*/ 1253 h 1276"/>
                <a:gd name="T60" fmla="*/ 328 w 792"/>
                <a:gd name="T61" fmla="*/ 1237 h 1276"/>
                <a:gd name="T62" fmla="*/ 320 w 792"/>
                <a:gd name="T63" fmla="*/ 1218 h 1276"/>
                <a:gd name="T64" fmla="*/ 318 w 792"/>
                <a:gd name="T65" fmla="*/ 1197 h 1276"/>
                <a:gd name="T66" fmla="*/ 318 w 792"/>
                <a:gd name="T67" fmla="*/ 235 h 1276"/>
                <a:gd name="T68" fmla="*/ 130 w 792"/>
                <a:gd name="T69" fmla="*/ 403 h 1276"/>
                <a:gd name="T70" fmla="*/ 112 w 792"/>
                <a:gd name="T71" fmla="*/ 415 h 1276"/>
                <a:gd name="T72" fmla="*/ 94 w 792"/>
                <a:gd name="T73" fmla="*/ 422 h 1276"/>
                <a:gd name="T74" fmla="*/ 74 w 792"/>
                <a:gd name="T75" fmla="*/ 423 h 1276"/>
                <a:gd name="T76" fmla="*/ 53 w 792"/>
                <a:gd name="T77" fmla="*/ 420 h 1276"/>
                <a:gd name="T78" fmla="*/ 36 w 792"/>
                <a:gd name="T79" fmla="*/ 411 h 1276"/>
                <a:gd name="T80" fmla="*/ 20 w 792"/>
                <a:gd name="T81" fmla="*/ 398 h 1276"/>
                <a:gd name="T82" fmla="*/ 8 w 792"/>
                <a:gd name="T83" fmla="*/ 380 h 1276"/>
                <a:gd name="T84" fmla="*/ 1 w 792"/>
                <a:gd name="T85" fmla="*/ 361 h 1276"/>
                <a:gd name="T86" fmla="*/ 0 w 792"/>
                <a:gd name="T87" fmla="*/ 341 h 1276"/>
                <a:gd name="T88" fmla="*/ 3 w 792"/>
                <a:gd name="T89" fmla="*/ 321 h 1276"/>
                <a:gd name="T90" fmla="*/ 12 w 792"/>
                <a:gd name="T91" fmla="*/ 303 h 1276"/>
                <a:gd name="T92" fmla="*/ 26 w 792"/>
                <a:gd name="T93" fmla="*/ 286 h 1276"/>
                <a:gd name="T94" fmla="*/ 310 w 792"/>
                <a:gd name="T95" fmla="*/ 33 h 1276"/>
                <a:gd name="T96" fmla="*/ 333 w 792"/>
                <a:gd name="T97" fmla="*/ 17 h 1276"/>
                <a:gd name="T98" fmla="*/ 357 w 792"/>
                <a:gd name="T99" fmla="*/ 6 h 1276"/>
                <a:gd name="T100" fmla="*/ 383 w 792"/>
                <a:gd name="T101" fmla="*/ 0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92" h="1276">
                  <a:moveTo>
                    <a:pt x="383" y="0"/>
                  </a:moveTo>
                  <a:lnTo>
                    <a:pt x="409" y="0"/>
                  </a:lnTo>
                  <a:lnTo>
                    <a:pt x="435" y="6"/>
                  </a:lnTo>
                  <a:lnTo>
                    <a:pt x="459" y="17"/>
                  </a:lnTo>
                  <a:lnTo>
                    <a:pt x="482" y="33"/>
                  </a:lnTo>
                  <a:lnTo>
                    <a:pt x="766" y="286"/>
                  </a:lnTo>
                  <a:lnTo>
                    <a:pt x="780" y="303"/>
                  </a:lnTo>
                  <a:lnTo>
                    <a:pt x="789" y="321"/>
                  </a:lnTo>
                  <a:lnTo>
                    <a:pt x="792" y="341"/>
                  </a:lnTo>
                  <a:lnTo>
                    <a:pt x="791" y="361"/>
                  </a:lnTo>
                  <a:lnTo>
                    <a:pt x="784" y="380"/>
                  </a:lnTo>
                  <a:lnTo>
                    <a:pt x="772" y="398"/>
                  </a:lnTo>
                  <a:lnTo>
                    <a:pt x="760" y="409"/>
                  </a:lnTo>
                  <a:lnTo>
                    <a:pt x="745" y="417"/>
                  </a:lnTo>
                  <a:lnTo>
                    <a:pt x="730" y="422"/>
                  </a:lnTo>
                  <a:lnTo>
                    <a:pt x="714" y="423"/>
                  </a:lnTo>
                  <a:lnTo>
                    <a:pt x="695" y="421"/>
                  </a:lnTo>
                  <a:lnTo>
                    <a:pt x="677" y="414"/>
                  </a:lnTo>
                  <a:lnTo>
                    <a:pt x="662" y="403"/>
                  </a:lnTo>
                  <a:lnTo>
                    <a:pt x="474" y="235"/>
                  </a:lnTo>
                  <a:lnTo>
                    <a:pt x="474" y="1197"/>
                  </a:lnTo>
                  <a:lnTo>
                    <a:pt x="472" y="1218"/>
                  </a:lnTo>
                  <a:lnTo>
                    <a:pt x="464" y="1237"/>
                  </a:lnTo>
                  <a:lnTo>
                    <a:pt x="452" y="1253"/>
                  </a:lnTo>
                  <a:lnTo>
                    <a:pt x="435" y="1265"/>
                  </a:lnTo>
                  <a:lnTo>
                    <a:pt x="417" y="1273"/>
                  </a:lnTo>
                  <a:lnTo>
                    <a:pt x="396" y="1276"/>
                  </a:lnTo>
                  <a:lnTo>
                    <a:pt x="375" y="1273"/>
                  </a:lnTo>
                  <a:lnTo>
                    <a:pt x="356" y="1265"/>
                  </a:lnTo>
                  <a:lnTo>
                    <a:pt x="340" y="1253"/>
                  </a:lnTo>
                  <a:lnTo>
                    <a:pt x="328" y="1237"/>
                  </a:lnTo>
                  <a:lnTo>
                    <a:pt x="320" y="1218"/>
                  </a:lnTo>
                  <a:lnTo>
                    <a:pt x="318" y="1197"/>
                  </a:lnTo>
                  <a:lnTo>
                    <a:pt x="318" y="235"/>
                  </a:lnTo>
                  <a:lnTo>
                    <a:pt x="130" y="403"/>
                  </a:lnTo>
                  <a:lnTo>
                    <a:pt x="112" y="415"/>
                  </a:lnTo>
                  <a:lnTo>
                    <a:pt x="94" y="422"/>
                  </a:lnTo>
                  <a:lnTo>
                    <a:pt x="74" y="423"/>
                  </a:lnTo>
                  <a:lnTo>
                    <a:pt x="53" y="420"/>
                  </a:lnTo>
                  <a:lnTo>
                    <a:pt x="36" y="411"/>
                  </a:lnTo>
                  <a:lnTo>
                    <a:pt x="20" y="398"/>
                  </a:lnTo>
                  <a:lnTo>
                    <a:pt x="8" y="380"/>
                  </a:lnTo>
                  <a:lnTo>
                    <a:pt x="1" y="361"/>
                  </a:lnTo>
                  <a:lnTo>
                    <a:pt x="0" y="341"/>
                  </a:lnTo>
                  <a:lnTo>
                    <a:pt x="3" y="321"/>
                  </a:lnTo>
                  <a:lnTo>
                    <a:pt x="12" y="303"/>
                  </a:lnTo>
                  <a:lnTo>
                    <a:pt x="26" y="286"/>
                  </a:lnTo>
                  <a:lnTo>
                    <a:pt x="310" y="33"/>
                  </a:lnTo>
                  <a:lnTo>
                    <a:pt x="333" y="17"/>
                  </a:lnTo>
                  <a:lnTo>
                    <a:pt x="357" y="6"/>
                  </a:lnTo>
                  <a:lnTo>
                    <a:pt x="38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59" name="Freeform 19"/>
          <p:cNvSpPr>
            <a:spLocks noEditPoints="1"/>
          </p:cNvSpPr>
          <p:nvPr/>
        </p:nvSpPr>
        <p:spPr bwMode="auto">
          <a:xfrm>
            <a:off x="573588" y="3826340"/>
            <a:ext cx="382155" cy="343862"/>
          </a:xfrm>
          <a:custGeom>
            <a:avLst/>
            <a:gdLst>
              <a:gd name="T0" fmla="*/ 199 w 3494"/>
              <a:gd name="T1" fmla="*/ 2140 h 3140"/>
              <a:gd name="T2" fmla="*/ 242 w 3494"/>
              <a:gd name="T3" fmla="*/ 2241 h 3140"/>
              <a:gd name="T4" fmla="*/ 323 w 3494"/>
              <a:gd name="T5" fmla="*/ 2311 h 3140"/>
              <a:gd name="T6" fmla="*/ 431 w 3494"/>
              <a:gd name="T7" fmla="*/ 2337 h 3140"/>
              <a:gd name="T8" fmla="*/ 3137 w 3494"/>
              <a:gd name="T9" fmla="*/ 2325 h 3140"/>
              <a:gd name="T10" fmla="*/ 3228 w 3494"/>
              <a:gd name="T11" fmla="*/ 2268 h 3140"/>
              <a:gd name="T12" fmla="*/ 3286 w 3494"/>
              <a:gd name="T13" fmla="*/ 2176 h 3140"/>
              <a:gd name="T14" fmla="*/ 3297 w 3494"/>
              <a:gd name="T15" fmla="*/ 2023 h 3140"/>
              <a:gd name="T16" fmla="*/ 392 w 3494"/>
              <a:gd name="T17" fmla="*/ 200 h 3140"/>
              <a:gd name="T18" fmla="*/ 292 w 3494"/>
              <a:gd name="T19" fmla="*/ 242 h 3140"/>
              <a:gd name="T20" fmla="*/ 222 w 3494"/>
              <a:gd name="T21" fmla="*/ 324 h 3140"/>
              <a:gd name="T22" fmla="*/ 196 w 3494"/>
              <a:gd name="T23" fmla="*/ 432 h 3140"/>
              <a:gd name="T24" fmla="*/ 3298 w 3494"/>
              <a:gd name="T25" fmla="*/ 432 h 3140"/>
              <a:gd name="T26" fmla="*/ 3272 w 3494"/>
              <a:gd name="T27" fmla="*/ 324 h 3140"/>
              <a:gd name="T28" fmla="*/ 3202 w 3494"/>
              <a:gd name="T29" fmla="*/ 242 h 3140"/>
              <a:gd name="T30" fmla="*/ 3101 w 3494"/>
              <a:gd name="T31" fmla="*/ 200 h 3140"/>
              <a:gd name="T32" fmla="*/ 431 w 3494"/>
              <a:gd name="T33" fmla="*/ 0 h 3140"/>
              <a:gd name="T34" fmla="*/ 3169 w 3494"/>
              <a:gd name="T35" fmla="*/ 14 h 3140"/>
              <a:gd name="T36" fmla="*/ 3309 w 3494"/>
              <a:gd name="T37" fmla="*/ 78 h 3140"/>
              <a:gd name="T38" fmla="*/ 3416 w 3494"/>
              <a:gd name="T39" fmla="*/ 185 h 3140"/>
              <a:gd name="T40" fmla="*/ 3480 w 3494"/>
              <a:gd name="T41" fmla="*/ 326 h 3140"/>
              <a:gd name="T42" fmla="*/ 3494 w 3494"/>
              <a:gd name="T43" fmla="*/ 2102 h 3140"/>
              <a:gd name="T44" fmla="*/ 3464 w 3494"/>
              <a:gd name="T45" fmla="*/ 2258 h 3140"/>
              <a:gd name="T46" fmla="*/ 3384 w 3494"/>
              <a:gd name="T47" fmla="*/ 2388 h 3140"/>
              <a:gd name="T48" fmla="*/ 3265 w 3494"/>
              <a:gd name="T49" fmla="*/ 2483 h 3140"/>
              <a:gd name="T50" fmla="*/ 3116 w 3494"/>
              <a:gd name="T51" fmla="*/ 2529 h 3140"/>
              <a:gd name="T52" fmla="*/ 1844 w 3494"/>
              <a:gd name="T53" fmla="*/ 2944 h 3140"/>
              <a:gd name="T54" fmla="*/ 2495 w 3494"/>
              <a:gd name="T55" fmla="*/ 2955 h 3140"/>
              <a:gd name="T56" fmla="*/ 2540 w 3494"/>
              <a:gd name="T57" fmla="*/ 2999 h 3140"/>
              <a:gd name="T58" fmla="*/ 2548 w 3494"/>
              <a:gd name="T59" fmla="*/ 3065 h 3140"/>
              <a:gd name="T60" fmla="*/ 2514 w 3494"/>
              <a:gd name="T61" fmla="*/ 3119 h 3140"/>
              <a:gd name="T62" fmla="*/ 2452 w 3494"/>
              <a:gd name="T63" fmla="*/ 3140 h 3140"/>
              <a:gd name="T64" fmla="*/ 998 w 3494"/>
              <a:gd name="T65" fmla="*/ 3131 h 3140"/>
              <a:gd name="T66" fmla="*/ 953 w 3494"/>
              <a:gd name="T67" fmla="*/ 3085 h 3140"/>
              <a:gd name="T68" fmla="*/ 946 w 3494"/>
              <a:gd name="T69" fmla="*/ 3019 h 3140"/>
              <a:gd name="T70" fmla="*/ 980 w 3494"/>
              <a:gd name="T71" fmla="*/ 2966 h 3140"/>
              <a:gd name="T72" fmla="*/ 1042 w 3494"/>
              <a:gd name="T73" fmla="*/ 2944 h 3140"/>
              <a:gd name="T74" fmla="*/ 431 w 3494"/>
              <a:gd name="T75" fmla="*/ 2533 h 3140"/>
              <a:gd name="T76" fmla="*/ 275 w 3494"/>
              <a:gd name="T77" fmla="*/ 2504 h 3140"/>
              <a:gd name="T78" fmla="*/ 144 w 3494"/>
              <a:gd name="T79" fmla="*/ 2424 h 3140"/>
              <a:gd name="T80" fmla="*/ 51 w 3494"/>
              <a:gd name="T81" fmla="*/ 2304 h 3140"/>
              <a:gd name="T82" fmla="*/ 3 w 3494"/>
              <a:gd name="T83" fmla="*/ 2156 h 3140"/>
              <a:gd name="T84" fmla="*/ 3 w 3494"/>
              <a:gd name="T85" fmla="*/ 378 h 3140"/>
              <a:gd name="T86" fmla="*/ 51 w 3494"/>
              <a:gd name="T87" fmla="*/ 230 h 3140"/>
              <a:gd name="T88" fmla="*/ 145 w 3494"/>
              <a:gd name="T89" fmla="*/ 110 h 3140"/>
              <a:gd name="T90" fmla="*/ 276 w 3494"/>
              <a:gd name="T91" fmla="*/ 30 h 3140"/>
              <a:gd name="T92" fmla="*/ 431 w 3494"/>
              <a:gd name="T93" fmla="*/ 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94" h="3140">
                <a:moveTo>
                  <a:pt x="196" y="2023"/>
                </a:moveTo>
                <a:lnTo>
                  <a:pt x="196" y="2102"/>
                </a:lnTo>
                <a:lnTo>
                  <a:pt x="199" y="2140"/>
                </a:lnTo>
                <a:lnTo>
                  <a:pt x="208" y="2176"/>
                </a:lnTo>
                <a:lnTo>
                  <a:pt x="223" y="2210"/>
                </a:lnTo>
                <a:lnTo>
                  <a:pt x="242" y="2241"/>
                </a:lnTo>
                <a:lnTo>
                  <a:pt x="265" y="2268"/>
                </a:lnTo>
                <a:lnTo>
                  <a:pt x="293" y="2292"/>
                </a:lnTo>
                <a:lnTo>
                  <a:pt x="323" y="2311"/>
                </a:lnTo>
                <a:lnTo>
                  <a:pt x="356" y="2325"/>
                </a:lnTo>
                <a:lnTo>
                  <a:pt x="392" y="2334"/>
                </a:lnTo>
                <a:lnTo>
                  <a:pt x="431" y="2337"/>
                </a:lnTo>
                <a:lnTo>
                  <a:pt x="3063" y="2337"/>
                </a:lnTo>
                <a:lnTo>
                  <a:pt x="3101" y="2334"/>
                </a:lnTo>
                <a:lnTo>
                  <a:pt x="3137" y="2325"/>
                </a:lnTo>
                <a:lnTo>
                  <a:pt x="3170" y="2311"/>
                </a:lnTo>
                <a:lnTo>
                  <a:pt x="3201" y="2292"/>
                </a:lnTo>
                <a:lnTo>
                  <a:pt x="3228" y="2268"/>
                </a:lnTo>
                <a:lnTo>
                  <a:pt x="3252" y="2241"/>
                </a:lnTo>
                <a:lnTo>
                  <a:pt x="3271" y="2210"/>
                </a:lnTo>
                <a:lnTo>
                  <a:pt x="3286" y="2176"/>
                </a:lnTo>
                <a:lnTo>
                  <a:pt x="3294" y="2140"/>
                </a:lnTo>
                <a:lnTo>
                  <a:pt x="3297" y="2102"/>
                </a:lnTo>
                <a:lnTo>
                  <a:pt x="3297" y="2023"/>
                </a:lnTo>
                <a:lnTo>
                  <a:pt x="196" y="2023"/>
                </a:lnTo>
                <a:close/>
                <a:moveTo>
                  <a:pt x="431" y="197"/>
                </a:moveTo>
                <a:lnTo>
                  <a:pt x="392" y="200"/>
                </a:lnTo>
                <a:lnTo>
                  <a:pt x="356" y="208"/>
                </a:lnTo>
                <a:lnTo>
                  <a:pt x="322" y="223"/>
                </a:lnTo>
                <a:lnTo>
                  <a:pt x="292" y="242"/>
                </a:lnTo>
                <a:lnTo>
                  <a:pt x="265" y="266"/>
                </a:lnTo>
                <a:lnTo>
                  <a:pt x="241" y="293"/>
                </a:lnTo>
                <a:lnTo>
                  <a:pt x="222" y="324"/>
                </a:lnTo>
                <a:lnTo>
                  <a:pt x="208" y="358"/>
                </a:lnTo>
                <a:lnTo>
                  <a:pt x="199" y="394"/>
                </a:lnTo>
                <a:lnTo>
                  <a:pt x="196" y="432"/>
                </a:lnTo>
                <a:lnTo>
                  <a:pt x="196" y="1828"/>
                </a:lnTo>
                <a:lnTo>
                  <a:pt x="3298" y="1828"/>
                </a:lnTo>
                <a:lnTo>
                  <a:pt x="3298" y="432"/>
                </a:lnTo>
                <a:lnTo>
                  <a:pt x="3295" y="394"/>
                </a:lnTo>
                <a:lnTo>
                  <a:pt x="3287" y="358"/>
                </a:lnTo>
                <a:lnTo>
                  <a:pt x="3272" y="324"/>
                </a:lnTo>
                <a:lnTo>
                  <a:pt x="3253" y="293"/>
                </a:lnTo>
                <a:lnTo>
                  <a:pt x="3230" y="266"/>
                </a:lnTo>
                <a:lnTo>
                  <a:pt x="3202" y="242"/>
                </a:lnTo>
                <a:lnTo>
                  <a:pt x="3171" y="223"/>
                </a:lnTo>
                <a:lnTo>
                  <a:pt x="3137" y="208"/>
                </a:lnTo>
                <a:lnTo>
                  <a:pt x="3101" y="200"/>
                </a:lnTo>
                <a:lnTo>
                  <a:pt x="3063" y="197"/>
                </a:lnTo>
                <a:lnTo>
                  <a:pt x="431" y="197"/>
                </a:lnTo>
                <a:close/>
                <a:moveTo>
                  <a:pt x="431" y="0"/>
                </a:moveTo>
                <a:lnTo>
                  <a:pt x="3063" y="0"/>
                </a:lnTo>
                <a:lnTo>
                  <a:pt x="3117" y="4"/>
                </a:lnTo>
                <a:lnTo>
                  <a:pt x="3169" y="14"/>
                </a:lnTo>
                <a:lnTo>
                  <a:pt x="3218" y="30"/>
                </a:lnTo>
                <a:lnTo>
                  <a:pt x="3266" y="51"/>
                </a:lnTo>
                <a:lnTo>
                  <a:pt x="3309" y="78"/>
                </a:lnTo>
                <a:lnTo>
                  <a:pt x="3348" y="110"/>
                </a:lnTo>
                <a:lnTo>
                  <a:pt x="3384" y="146"/>
                </a:lnTo>
                <a:lnTo>
                  <a:pt x="3416" y="185"/>
                </a:lnTo>
                <a:lnTo>
                  <a:pt x="3443" y="230"/>
                </a:lnTo>
                <a:lnTo>
                  <a:pt x="3465" y="276"/>
                </a:lnTo>
                <a:lnTo>
                  <a:pt x="3480" y="326"/>
                </a:lnTo>
                <a:lnTo>
                  <a:pt x="3490" y="378"/>
                </a:lnTo>
                <a:lnTo>
                  <a:pt x="3494" y="432"/>
                </a:lnTo>
                <a:lnTo>
                  <a:pt x="3494" y="2102"/>
                </a:lnTo>
                <a:lnTo>
                  <a:pt x="3490" y="2156"/>
                </a:lnTo>
                <a:lnTo>
                  <a:pt x="3480" y="2208"/>
                </a:lnTo>
                <a:lnTo>
                  <a:pt x="3464" y="2258"/>
                </a:lnTo>
                <a:lnTo>
                  <a:pt x="3443" y="2304"/>
                </a:lnTo>
                <a:lnTo>
                  <a:pt x="3416" y="2348"/>
                </a:lnTo>
                <a:lnTo>
                  <a:pt x="3384" y="2388"/>
                </a:lnTo>
                <a:lnTo>
                  <a:pt x="3348" y="2424"/>
                </a:lnTo>
                <a:lnTo>
                  <a:pt x="3308" y="2456"/>
                </a:lnTo>
                <a:lnTo>
                  <a:pt x="3265" y="2483"/>
                </a:lnTo>
                <a:lnTo>
                  <a:pt x="3218" y="2504"/>
                </a:lnTo>
                <a:lnTo>
                  <a:pt x="3168" y="2520"/>
                </a:lnTo>
                <a:lnTo>
                  <a:pt x="3116" y="2529"/>
                </a:lnTo>
                <a:lnTo>
                  <a:pt x="3063" y="2533"/>
                </a:lnTo>
                <a:lnTo>
                  <a:pt x="1844" y="2533"/>
                </a:lnTo>
                <a:lnTo>
                  <a:pt x="1844" y="2944"/>
                </a:lnTo>
                <a:lnTo>
                  <a:pt x="2452" y="2944"/>
                </a:lnTo>
                <a:lnTo>
                  <a:pt x="2474" y="2947"/>
                </a:lnTo>
                <a:lnTo>
                  <a:pt x="2495" y="2955"/>
                </a:lnTo>
                <a:lnTo>
                  <a:pt x="2514" y="2966"/>
                </a:lnTo>
                <a:lnTo>
                  <a:pt x="2528" y="2981"/>
                </a:lnTo>
                <a:lnTo>
                  <a:pt x="2540" y="2999"/>
                </a:lnTo>
                <a:lnTo>
                  <a:pt x="2548" y="3019"/>
                </a:lnTo>
                <a:lnTo>
                  <a:pt x="2550" y="3043"/>
                </a:lnTo>
                <a:lnTo>
                  <a:pt x="2548" y="3065"/>
                </a:lnTo>
                <a:lnTo>
                  <a:pt x="2540" y="3085"/>
                </a:lnTo>
                <a:lnTo>
                  <a:pt x="2528" y="3104"/>
                </a:lnTo>
                <a:lnTo>
                  <a:pt x="2514" y="3119"/>
                </a:lnTo>
                <a:lnTo>
                  <a:pt x="2495" y="3131"/>
                </a:lnTo>
                <a:lnTo>
                  <a:pt x="2474" y="3138"/>
                </a:lnTo>
                <a:lnTo>
                  <a:pt x="2452" y="3140"/>
                </a:lnTo>
                <a:lnTo>
                  <a:pt x="1042" y="3140"/>
                </a:lnTo>
                <a:lnTo>
                  <a:pt x="1019" y="3138"/>
                </a:lnTo>
                <a:lnTo>
                  <a:pt x="998" y="3131"/>
                </a:lnTo>
                <a:lnTo>
                  <a:pt x="980" y="3119"/>
                </a:lnTo>
                <a:lnTo>
                  <a:pt x="965" y="3104"/>
                </a:lnTo>
                <a:lnTo>
                  <a:pt x="953" y="3085"/>
                </a:lnTo>
                <a:lnTo>
                  <a:pt x="946" y="3065"/>
                </a:lnTo>
                <a:lnTo>
                  <a:pt x="944" y="3043"/>
                </a:lnTo>
                <a:lnTo>
                  <a:pt x="946" y="3019"/>
                </a:lnTo>
                <a:lnTo>
                  <a:pt x="953" y="2999"/>
                </a:lnTo>
                <a:lnTo>
                  <a:pt x="965" y="2981"/>
                </a:lnTo>
                <a:lnTo>
                  <a:pt x="980" y="2966"/>
                </a:lnTo>
                <a:lnTo>
                  <a:pt x="998" y="2955"/>
                </a:lnTo>
                <a:lnTo>
                  <a:pt x="1019" y="2947"/>
                </a:lnTo>
                <a:lnTo>
                  <a:pt x="1042" y="2944"/>
                </a:lnTo>
                <a:lnTo>
                  <a:pt x="1649" y="2944"/>
                </a:lnTo>
                <a:lnTo>
                  <a:pt x="1649" y="2533"/>
                </a:lnTo>
                <a:lnTo>
                  <a:pt x="431" y="2533"/>
                </a:lnTo>
                <a:lnTo>
                  <a:pt x="377" y="2529"/>
                </a:lnTo>
                <a:lnTo>
                  <a:pt x="325" y="2520"/>
                </a:lnTo>
                <a:lnTo>
                  <a:pt x="275" y="2504"/>
                </a:lnTo>
                <a:lnTo>
                  <a:pt x="228" y="2483"/>
                </a:lnTo>
                <a:lnTo>
                  <a:pt x="185" y="2456"/>
                </a:lnTo>
                <a:lnTo>
                  <a:pt x="144" y="2424"/>
                </a:lnTo>
                <a:lnTo>
                  <a:pt x="109" y="2388"/>
                </a:lnTo>
                <a:lnTo>
                  <a:pt x="77" y="2348"/>
                </a:lnTo>
                <a:lnTo>
                  <a:pt x="51" y="2304"/>
                </a:lnTo>
                <a:lnTo>
                  <a:pt x="29" y="2258"/>
                </a:lnTo>
                <a:lnTo>
                  <a:pt x="13" y="2208"/>
                </a:lnTo>
                <a:lnTo>
                  <a:pt x="3" y="2156"/>
                </a:lnTo>
                <a:lnTo>
                  <a:pt x="0" y="2102"/>
                </a:lnTo>
                <a:lnTo>
                  <a:pt x="0" y="432"/>
                </a:lnTo>
                <a:lnTo>
                  <a:pt x="3" y="378"/>
                </a:lnTo>
                <a:lnTo>
                  <a:pt x="13" y="326"/>
                </a:lnTo>
                <a:lnTo>
                  <a:pt x="29" y="276"/>
                </a:lnTo>
                <a:lnTo>
                  <a:pt x="51" y="230"/>
                </a:lnTo>
                <a:lnTo>
                  <a:pt x="77" y="185"/>
                </a:lnTo>
                <a:lnTo>
                  <a:pt x="109" y="146"/>
                </a:lnTo>
                <a:lnTo>
                  <a:pt x="145" y="110"/>
                </a:lnTo>
                <a:lnTo>
                  <a:pt x="185" y="78"/>
                </a:lnTo>
                <a:lnTo>
                  <a:pt x="229" y="51"/>
                </a:lnTo>
                <a:lnTo>
                  <a:pt x="276" y="30"/>
                </a:lnTo>
                <a:lnTo>
                  <a:pt x="325" y="14"/>
                </a:lnTo>
                <a:lnTo>
                  <a:pt x="377" y="4"/>
                </a:lnTo>
                <a:lnTo>
                  <a:pt x="431"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172" name="Group 171"/>
          <p:cNvGrpSpPr/>
          <p:nvPr/>
        </p:nvGrpSpPr>
        <p:grpSpPr>
          <a:xfrm>
            <a:off x="3780235" y="1987714"/>
            <a:ext cx="259556" cy="457200"/>
            <a:chOff x="5040313" y="1624013"/>
            <a:chExt cx="346075" cy="609600"/>
          </a:xfrm>
          <a:solidFill>
            <a:schemeClr val="accent4"/>
          </a:solidFill>
        </p:grpSpPr>
        <p:sp>
          <p:nvSpPr>
            <p:cNvPr id="164" name="Freeform 24"/>
            <p:cNvSpPr>
              <a:spLocks noEditPoints="1"/>
            </p:cNvSpPr>
            <p:nvPr/>
          </p:nvSpPr>
          <p:spPr bwMode="auto">
            <a:xfrm>
              <a:off x="5040313" y="1624013"/>
              <a:ext cx="346075" cy="609600"/>
            </a:xfrm>
            <a:custGeom>
              <a:avLst/>
              <a:gdLst>
                <a:gd name="T0" fmla="*/ 115 w 1958"/>
                <a:gd name="T1" fmla="*/ 3203 h 3456"/>
                <a:gd name="T2" fmla="*/ 125 w 1958"/>
                <a:gd name="T3" fmla="*/ 3256 h 3456"/>
                <a:gd name="T4" fmla="*/ 156 w 1958"/>
                <a:gd name="T5" fmla="*/ 3300 h 3456"/>
                <a:gd name="T6" fmla="*/ 200 w 1958"/>
                <a:gd name="T7" fmla="*/ 3329 h 3456"/>
                <a:gd name="T8" fmla="*/ 253 w 1958"/>
                <a:gd name="T9" fmla="*/ 3341 h 3456"/>
                <a:gd name="T10" fmla="*/ 1732 w 1958"/>
                <a:gd name="T11" fmla="*/ 3338 h 3456"/>
                <a:gd name="T12" fmla="*/ 1782 w 1958"/>
                <a:gd name="T13" fmla="*/ 3317 h 3456"/>
                <a:gd name="T14" fmla="*/ 1819 w 1958"/>
                <a:gd name="T15" fmla="*/ 3280 h 3456"/>
                <a:gd name="T16" fmla="*/ 1840 w 1958"/>
                <a:gd name="T17" fmla="*/ 3230 h 3456"/>
                <a:gd name="T18" fmla="*/ 1843 w 1958"/>
                <a:gd name="T19" fmla="*/ 2765 h 3456"/>
                <a:gd name="T20" fmla="*/ 115 w 1958"/>
                <a:gd name="T21" fmla="*/ 461 h 3456"/>
                <a:gd name="T22" fmla="*/ 1843 w 1958"/>
                <a:gd name="T23" fmla="*/ 2650 h 3456"/>
                <a:gd name="T24" fmla="*/ 115 w 1958"/>
                <a:gd name="T25" fmla="*/ 461 h 3456"/>
                <a:gd name="T26" fmla="*/ 226 w 1958"/>
                <a:gd name="T27" fmla="*/ 118 h 3456"/>
                <a:gd name="T28" fmla="*/ 176 w 1958"/>
                <a:gd name="T29" fmla="*/ 139 h 3456"/>
                <a:gd name="T30" fmla="*/ 139 w 1958"/>
                <a:gd name="T31" fmla="*/ 176 h 3456"/>
                <a:gd name="T32" fmla="*/ 118 w 1958"/>
                <a:gd name="T33" fmla="*/ 226 h 3456"/>
                <a:gd name="T34" fmla="*/ 115 w 1958"/>
                <a:gd name="T35" fmla="*/ 346 h 3456"/>
                <a:gd name="T36" fmla="*/ 1843 w 1958"/>
                <a:gd name="T37" fmla="*/ 253 h 3456"/>
                <a:gd name="T38" fmla="*/ 1833 w 1958"/>
                <a:gd name="T39" fmla="*/ 200 h 3456"/>
                <a:gd name="T40" fmla="*/ 1802 w 1958"/>
                <a:gd name="T41" fmla="*/ 156 h 3456"/>
                <a:gd name="T42" fmla="*/ 1758 w 1958"/>
                <a:gd name="T43" fmla="*/ 127 h 3456"/>
                <a:gd name="T44" fmla="*/ 1705 w 1958"/>
                <a:gd name="T45" fmla="*/ 115 h 3456"/>
                <a:gd name="T46" fmla="*/ 253 w 1958"/>
                <a:gd name="T47" fmla="*/ 0 h 3456"/>
                <a:gd name="T48" fmla="*/ 1741 w 1958"/>
                <a:gd name="T49" fmla="*/ 3 h 3456"/>
                <a:gd name="T50" fmla="*/ 1812 w 1958"/>
                <a:gd name="T51" fmla="*/ 24 h 3456"/>
                <a:gd name="T52" fmla="*/ 1871 w 1958"/>
                <a:gd name="T53" fmla="*/ 63 h 3456"/>
                <a:gd name="T54" fmla="*/ 1917 w 1958"/>
                <a:gd name="T55" fmla="*/ 115 h 3456"/>
                <a:gd name="T56" fmla="*/ 1948 w 1958"/>
                <a:gd name="T57" fmla="*/ 180 h 3456"/>
                <a:gd name="T58" fmla="*/ 1958 w 1958"/>
                <a:gd name="T59" fmla="*/ 253 h 3456"/>
                <a:gd name="T60" fmla="*/ 1955 w 1958"/>
                <a:gd name="T61" fmla="*/ 3240 h 3456"/>
                <a:gd name="T62" fmla="*/ 1934 w 1958"/>
                <a:gd name="T63" fmla="*/ 3309 h 3456"/>
                <a:gd name="T64" fmla="*/ 1895 w 1958"/>
                <a:gd name="T65" fmla="*/ 3369 h 3456"/>
                <a:gd name="T66" fmla="*/ 1843 w 1958"/>
                <a:gd name="T67" fmla="*/ 3415 h 3456"/>
                <a:gd name="T68" fmla="*/ 1778 w 1958"/>
                <a:gd name="T69" fmla="*/ 3446 h 3456"/>
                <a:gd name="T70" fmla="*/ 1705 w 1958"/>
                <a:gd name="T71" fmla="*/ 3456 h 3456"/>
                <a:gd name="T72" fmla="*/ 216 w 1958"/>
                <a:gd name="T73" fmla="*/ 3453 h 3456"/>
                <a:gd name="T74" fmla="*/ 146 w 1958"/>
                <a:gd name="T75" fmla="*/ 3432 h 3456"/>
                <a:gd name="T76" fmla="*/ 87 w 1958"/>
                <a:gd name="T77" fmla="*/ 3393 h 3456"/>
                <a:gd name="T78" fmla="*/ 41 w 1958"/>
                <a:gd name="T79" fmla="*/ 3341 h 3456"/>
                <a:gd name="T80" fmla="*/ 10 w 1958"/>
                <a:gd name="T81" fmla="*/ 3276 h 3456"/>
                <a:gd name="T82" fmla="*/ 0 w 1958"/>
                <a:gd name="T83" fmla="*/ 3203 h 3456"/>
                <a:gd name="T84" fmla="*/ 2 w 1958"/>
                <a:gd name="T85" fmla="*/ 216 h 3456"/>
                <a:gd name="T86" fmla="*/ 23 w 1958"/>
                <a:gd name="T87" fmla="*/ 147 h 3456"/>
                <a:gd name="T88" fmla="*/ 62 w 1958"/>
                <a:gd name="T89" fmla="*/ 87 h 3456"/>
                <a:gd name="T90" fmla="*/ 115 w 1958"/>
                <a:gd name="T91" fmla="*/ 41 h 3456"/>
                <a:gd name="T92" fmla="*/ 180 w 1958"/>
                <a:gd name="T93" fmla="*/ 10 h 3456"/>
                <a:gd name="T94" fmla="*/ 253 w 1958"/>
                <a:gd name="T95" fmla="*/ 0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58" h="3456">
                  <a:moveTo>
                    <a:pt x="115" y="2765"/>
                  </a:moveTo>
                  <a:lnTo>
                    <a:pt x="115" y="3203"/>
                  </a:lnTo>
                  <a:lnTo>
                    <a:pt x="118" y="3230"/>
                  </a:lnTo>
                  <a:lnTo>
                    <a:pt x="125" y="3256"/>
                  </a:lnTo>
                  <a:lnTo>
                    <a:pt x="139" y="3280"/>
                  </a:lnTo>
                  <a:lnTo>
                    <a:pt x="156" y="3300"/>
                  </a:lnTo>
                  <a:lnTo>
                    <a:pt x="176" y="3317"/>
                  </a:lnTo>
                  <a:lnTo>
                    <a:pt x="200" y="3329"/>
                  </a:lnTo>
                  <a:lnTo>
                    <a:pt x="226" y="3338"/>
                  </a:lnTo>
                  <a:lnTo>
                    <a:pt x="253" y="3341"/>
                  </a:lnTo>
                  <a:lnTo>
                    <a:pt x="1705" y="3341"/>
                  </a:lnTo>
                  <a:lnTo>
                    <a:pt x="1732" y="3338"/>
                  </a:lnTo>
                  <a:lnTo>
                    <a:pt x="1758" y="3329"/>
                  </a:lnTo>
                  <a:lnTo>
                    <a:pt x="1782" y="3317"/>
                  </a:lnTo>
                  <a:lnTo>
                    <a:pt x="1802" y="3300"/>
                  </a:lnTo>
                  <a:lnTo>
                    <a:pt x="1819" y="3280"/>
                  </a:lnTo>
                  <a:lnTo>
                    <a:pt x="1833" y="3256"/>
                  </a:lnTo>
                  <a:lnTo>
                    <a:pt x="1840" y="3230"/>
                  </a:lnTo>
                  <a:lnTo>
                    <a:pt x="1843" y="3203"/>
                  </a:lnTo>
                  <a:lnTo>
                    <a:pt x="1843" y="2765"/>
                  </a:lnTo>
                  <a:lnTo>
                    <a:pt x="115" y="2765"/>
                  </a:lnTo>
                  <a:close/>
                  <a:moveTo>
                    <a:pt x="115" y="461"/>
                  </a:moveTo>
                  <a:lnTo>
                    <a:pt x="115" y="2650"/>
                  </a:lnTo>
                  <a:lnTo>
                    <a:pt x="1843" y="2650"/>
                  </a:lnTo>
                  <a:lnTo>
                    <a:pt x="1843" y="461"/>
                  </a:lnTo>
                  <a:lnTo>
                    <a:pt x="115" y="461"/>
                  </a:lnTo>
                  <a:close/>
                  <a:moveTo>
                    <a:pt x="253" y="115"/>
                  </a:moveTo>
                  <a:lnTo>
                    <a:pt x="226" y="118"/>
                  </a:lnTo>
                  <a:lnTo>
                    <a:pt x="200" y="127"/>
                  </a:lnTo>
                  <a:lnTo>
                    <a:pt x="176" y="139"/>
                  </a:lnTo>
                  <a:lnTo>
                    <a:pt x="156" y="156"/>
                  </a:lnTo>
                  <a:lnTo>
                    <a:pt x="139" y="176"/>
                  </a:lnTo>
                  <a:lnTo>
                    <a:pt x="125" y="200"/>
                  </a:lnTo>
                  <a:lnTo>
                    <a:pt x="118" y="226"/>
                  </a:lnTo>
                  <a:lnTo>
                    <a:pt x="115" y="253"/>
                  </a:lnTo>
                  <a:lnTo>
                    <a:pt x="115" y="346"/>
                  </a:lnTo>
                  <a:lnTo>
                    <a:pt x="1843" y="346"/>
                  </a:lnTo>
                  <a:lnTo>
                    <a:pt x="1843" y="253"/>
                  </a:lnTo>
                  <a:lnTo>
                    <a:pt x="1840" y="226"/>
                  </a:lnTo>
                  <a:lnTo>
                    <a:pt x="1833" y="200"/>
                  </a:lnTo>
                  <a:lnTo>
                    <a:pt x="1819" y="176"/>
                  </a:lnTo>
                  <a:lnTo>
                    <a:pt x="1802" y="156"/>
                  </a:lnTo>
                  <a:lnTo>
                    <a:pt x="1782" y="139"/>
                  </a:lnTo>
                  <a:lnTo>
                    <a:pt x="1758" y="127"/>
                  </a:lnTo>
                  <a:lnTo>
                    <a:pt x="1732" y="118"/>
                  </a:lnTo>
                  <a:lnTo>
                    <a:pt x="1705" y="115"/>
                  </a:lnTo>
                  <a:lnTo>
                    <a:pt x="253" y="115"/>
                  </a:lnTo>
                  <a:close/>
                  <a:moveTo>
                    <a:pt x="253" y="0"/>
                  </a:moveTo>
                  <a:lnTo>
                    <a:pt x="1705" y="0"/>
                  </a:lnTo>
                  <a:lnTo>
                    <a:pt x="1741" y="3"/>
                  </a:lnTo>
                  <a:lnTo>
                    <a:pt x="1778" y="10"/>
                  </a:lnTo>
                  <a:lnTo>
                    <a:pt x="1812" y="24"/>
                  </a:lnTo>
                  <a:lnTo>
                    <a:pt x="1843" y="41"/>
                  </a:lnTo>
                  <a:lnTo>
                    <a:pt x="1871" y="63"/>
                  </a:lnTo>
                  <a:lnTo>
                    <a:pt x="1895" y="87"/>
                  </a:lnTo>
                  <a:lnTo>
                    <a:pt x="1917" y="115"/>
                  </a:lnTo>
                  <a:lnTo>
                    <a:pt x="1934" y="147"/>
                  </a:lnTo>
                  <a:lnTo>
                    <a:pt x="1948" y="180"/>
                  </a:lnTo>
                  <a:lnTo>
                    <a:pt x="1955" y="216"/>
                  </a:lnTo>
                  <a:lnTo>
                    <a:pt x="1958" y="253"/>
                  </a:lnTo>
                  <a:lnTo>
                    <a:pt x="1958" y="3203"/>
                  </a:lnTo>
                  <a:lnTo>
                    <a:pt x="1955" y="3240"/>
                  </a:lnTo>
                  <a:lnTo>
                    <a:pt x="1948" y="3276"/>
                  </a:lnTo>
                  <a:lnTo>
                    <a:pt x="1934" y="3309"/>
                  </a:lnTo>
                  <a:lnTo>
                    <a:pt x="1917" y="3341"/>
                  </a:lnTo>
                  <a:lnTo>
                    <a:pt x="1895" y="3369"/>
                  </a:lnTo>
                  <a:lnTo>
                    <a:pt x="1871" y="3393"/>
                  </a:lnTo>
                  <a:lnTo>
                    <a:pt x="1843" y="3415"/>
                  </a:lnTo>
                  <a:lnTo>
                    <a:pt x="1812" y="3432"/>
                  </a:lnTo>
                  <a:lnTo>
                    <a:pt x="1778" y="3446"/>
                  </a:lnTo>
                  <a:lnTo>
                    <a:pt x="1741" y="3453"/>
                  </a:lnTo>
                  <a:lnTo>
                    <a:pt x="1705" y="3456"/>
                  </a:lnTo>
                  <a:lnTo>
                    <a:pt x="253" y="3456"/>
                  </a:lnTo>
                  <a:lnTo>
                    <a:pt x="216" y="3453"/>
                  </a:lnTo>
                  <a:lnTo>
                    <a:pt x="180" y="3446"/>
                  </a:lnTo>
                  <a:lnTo>
                    <a:pt x="146" y="3432"/>
                  </a:lnTo>
                  <a:lnTo>
                    <a:pt x="115" y="3415"/>
                  </a:lnTo>
                  <a:lnTo>
                    <a:pt x="87" y="3393"/>
                  </a:lnTo>
                  <a:lnTo>
                    <a:pt x="62" y="3369"/>
                  </a:lnTo>
                  <a:lnTo>
                    <a:pt x="41" y="3341"/>
                  </a:lnTo>
                  <a:lnTo>
                    <a:pt x="23" y="3309"/>
                  </a:lnTo>
                  <a:lnTo>
                    <a:pt x="10" y="3276"/>
                  </a:lnTo>
                  <a:lnTo>
                    <a:pt x="2" y="3240"/>
                  </a:lnTo>
                  <a:lnTo>
                    <a:pt x="0" y="3203"/>
                  </a:lnTo>
                  <a:lnTo>
                    <a:pt x="0" y="253"/>
                  </a:lnTo>
                  <a:lnTo>
                    <a:pt x="2" y="216"/>
                  </a:lnTo>
                  <a:lnTo>
                    <a:pt x="10" y="180"/>
                  </a:lnTo>
                  <a:lnTo>
                    <a:pt x="23" y="147"/>
                  </a:lnTo>
                  <a:lnTo>
                    <a:pt x="41" y="115"/>
                  </a:lnTo>
                  <a:lnTo>
                    <a:pt x="62" y="87"/>
                  </a:lnTo>
                  <a:lnTo>
                    <a:pt x="87" y="63"/>
                  </a:lnTo>
                  <a:lnTo>
                    <a:pt x="115" y="41"/>
                  </a:lnTo>
                  <a:lnTo>
                    <a:pt x="146" y="24"/>
                  </a:lnTo>
                  <a:lnTo>
                    <a:pt x="180" y="10"/>
                  </a:lnTo>
                  <a:lnTo>
                    <a:pt x="216" y="3"/>
                  </a:lnTo>
                  <a:lnTo>
                    <a:pt x="25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5" name="Freeform 25"/>
            <p:cNvSpPr>
              <a:spLocks noEditPoints="1"/>
            </p:cNvSpPr>
            <p:nvPr/>
          </p:nvSpPr>
          <p:spPr bwMode="auto">
            <a:xfrm>
              <a:off x="5172075" y="2122488"/>
              <a:ext cx="82550" cy="80963"/>
            </a:xfrm>
            <a:custGeom>
              <a:avLst/>
              <a:gdLst>
                <a:gd name="T0" fmla="*/ 204 w 460"/>
                <a:gd name="T1" fmla="*/ 119 h 461"/>
                <a:gd name="T2" fmla="*/ 158 w 460"/>
                <a:gd name="T3" fmla="*/ 141 h 461"/>
                <a:gd name="T4" fmla="*/ 126 w 460"/>
                <a:gd name="T5" fmla="*/ 181 h 461"/>
                <a:gd name="T6" fmla="*/ 115 w 460"/>
                <a:gd name="T7" fmla="*/ 231 h 461"/>
                <a:gd name="T8" fmla="*/ 126 w 460"/>
                <a:gd name="T9" fmla="*/ 281 h 461"/>
                <a:gd name="T10" fmla="*/ 158 w 460"/>
                <a:gd name="T11" fmla="*/ 321 h 461"/>
                <a:gd name="T12" fmla="*/ 204 w 460"/>
                <a:gd name="T13" fmla="*/ 343 h 461"/>
                <a:gd name="T14" fmla="*/ 256 w 460"/>
                <a:gd name="T15" fmla="*/ 343 h 461"/>
                <a:gd name="T16" fmla="*/ 302 w 460"/>
                <a:gd name="T17" fmla="*/ 321 h 461"/>
                <a:gd name="T18" fmla="*/ 334 w 460"/>
                <a:gd name="T19" fmla="*/ 281 h 461"/>
                <a:gd name="T20" fmla="*/ 345 w 460"/>
                <a:gd name="T21" fmla="*/ 231 h 461"/>
                <a:gd name="T22" fmla="*/ 334 w 460"/>
                <a:gd name="T23" fmla="*/ 181 h 461"/>
                <a:gd name="T24" fmla="*/ 302 w 460"/>
                <a:gd name="T25" fmla="*/ 141 h 461"/>
                <a:gd name="T26" fmla="*/ 256 w 460"/>
                <a:gd name="T27" fmla="*/ 119 h 461"/>
                <a:gd name="T28" fmla="*/ 230 w 460"/>
                <a:gd name="T29" fmla="*/ 0 h 461"/>
                <a:gd name="T30" fmla="*/ 302 w 460"/>
                <a:gd name="T31" fmla="*/ 12 h 461"/>
                <a:gd name="T32" fmla="*/ 366 w 460"/>
                <a:gd name="T33" fmla="*/ 44 h 461"/>
                <a:gd name="T34" fmla="*/ 415 w 460"/>
                <a:gd name="T35" fmla="*/ 95 h 461"/>
                <a:gd name="T36" fmla="*/ 449 w 460"/>
                <a:gd name="T37" fmla="*/ 157 h 461"/>
                <a:gd name="T38" fmla="*/ 460 w 460"/>
                <a:gd name="T39" fmla="*/ 231 h 461"/>
                <a:gd name="T40" fmla="*/ 449 w 460"/>
                <a:gd name="T41" fmla="*/ 303 h 461"/>
                <a:gd name="T42" fmla="*/ 415 w 460"/>
                <a:gd name="T43" fmla="*/ 367 h 461"/>
                <a:gd name="T44" fmla="*/ 366 w 460"/>
                <a:gd name="T45" fmla="*/ 417 h 461"/>
                <a:gd name="T46" fmla="*/ 302 w 460"/>
                <a:gd name="T47" fmla="*/ 450 h 461"/>
                <a:gd name="T48" fmla="*/ 230 w 460"/>
                <a:gd name="T49" fmla="*/ 461 h 461"/>
                <a:gd name="T50" fmla="*/ 158 w 460"/>
                <a:gd name="T51" fmla="*/ 450 h 461"/>
                <a:gd name="T52" fmla="*/ 94 w 460"/>
                <a:gd name="T53" fmla="*/ 417 h 461"/>
                <a:gd name="T54" fmla="*/ 45 w 460"/>
                <a:gd name="T55" fmla="*/ 367 h 461"/>
                <a:gd name="T56" fmla="*/ 11 w 460"/>
                <a:gd name="T57" fmla="*/ 303 h 461"/>
                <a:gd name="T58" fmla="*/ 0 w 460"/>
                <a:gd name="T59" fmla="*/ 231 h 461"/>
                <a:gd name="T60" fmla="*/ 11 w 460"/>
                <a:gd name="T61" fmla="*/ 157 h 461"/>
                <a:gd name="T62" fmla="*/ 45 w 460"/>
                <a:gd name="T63" fmla="*/ 95 h 461"/>
                <a:gd name="T64" fmla="*/ 94 w 460"/>
                <a:gd name="T65" fmla="*/ 44 h 461"/>
                <a:gd name="T66" fmla="*/ 158 w 460"/>
                <a:gd name="T67" fmla="*/ 12 h 461"/>
                <a:gd name="T68" fmla="*/ 230 w 460"/>
                <a:gd name="T69" fmla="*/ 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0" h="461">
                  <a:moveTo>
                    <a:pt x="230" y="116"/>
                  </a:moveTo>
                  <a:lnTo>
                    <a:pt x="204" y="119"/>
                  </a:lnTo>
                  <a:lnTo>
                    <a:pt x="180" y="127"/>
                  </a:lnTo>
                  <a:lnTo>
                    <a:pt x="158" y="141"/>
                  </a:lnTo>
                  <a:lnTo>
                    <a:pt x="140" y="159"/>
                  </a:lnTo>
                  <a:lnTo>
                    <a:pt x="126" y="181"/>
                  </a:lnTo>
                  <a:lnTo>
                    <a:pt x="118" y="205"/>
                  </a:lnTo>
                  <a:lnTo>
                    <a:pt x="115" y="231"/>
                  </a:lnTo>
                  <a:lnTo>
                    <a:pt x="118" y="257"/>
                  </a:lnTo>
                  <a:lnTo>
                    <a:pt x="126" y="281"/>
                  </a:lnTo>
                  <a:lnTo>
                    <a:pt x="140" y="303"/>
                  </a:lnTo>
                  <a:lnTo>
                    <a:pt x="158" y="321"/>
                  </a:lnTo>
                  <a:lnTo>
                    <a:pt x="180" y="334"/>
                  </a:lnTo>
                  <a:lnTo>
                    <a:pt x="204" y="343"/>
                  </a:lnTo>
                  <a:lnTo>
                    <a:pt x="230" y="346"/>
                  </a:lnTo>
                  <a:lnTo>
                    <a:pt x="256" y="343"/>
                  </a:lnTo>
                  <a:lnTo>
                    <a:pt x="280" y="334"/>
                  </a:lnTo>
                  <a:lnTo>
                    <a:pt x="302" y="321"/>
                  </a:lnTo>
                  <a:lnTo>
                    <a:pt x="320" y="303"/>
                  </a:lnTo>
                  <a:lnTo>
                    <a:pt x="334" y="281"/>
                  </a:lnTo>
                  <a:lnTo>
                    <a:pt x="342" y="257"/>
                  </a:lnTo>
                  <a:lnTo>
                    <a:pt x="345" y="231"/>
                  </a:lnTo>
                  <a:lnTo>
                    <a:pt x="342" y="205"/>
                  </a:lnTo>
                  <a:lnTo>
                    <a:pt x="334" y="181"/>
                  </a:lnTo>
                  <a:lnTo>
                    <a:pt x="320" y="159"/>
                  </a:lnTo>
                  <a:lnTo>
                    <a:pt x="302" y="141"/>
                  </a:lnTo>
                  <a:lnTo>
                    <a:pt x="280" y="127"/>
                  </a:lnTo>
                  <a:lnTo>
                    <a:pt x="256" y="119"/>
                  </a:lnTo>
                  <a:lnTo>
                    <a:pt x="230" y="116"/>
                  </a:lnTo>
                  <a:close/>
                  <a:moveTo>
                    <a:pt x="230" y="0"/>
                  </a:moveTo>
                  <a:lnTo>
                    <a:pt x="268" y="4"/>
                  </a:lnTo>
                  <a:lnTo>
                    <a:pt x="302" y="12"/>
                  </a:lnTo>
                  <a:lnTo>
                    <a:pt x="336" y="27"/>
                  </a:lnTo>
                  <a:lnTo>
                    <a:pt x="366" y="44"/>
                  </a:lnTo>
                  <a:lnTo>
                    <a:pt x="392" y="67"/>
                  </a:lnTo>
                  <a:lnTo>
                    <a:pt x="415" y="95"/>
                  </a:lnTo>
                  <a:lnTo>
                    <a:pt x="434" y="125"/>
                  </a:lnTo>
                  <a:lnTo>
                    <a:pt x="449" y="157"/>
                  </a:lnTo>
                  <a:lnTo>
                    <a:pt x="457" y="193"/>
                  </a:lnTo>
                  <a:lnTo>
                    <a:pt x="460" y="231"/>
                  </a:lnTo>
                  <a:lnTo>
                    <a:pt x="457" y="269"/>
                  </a:lnTo>
                  <a:lnTo>
                    <a:pt x="449" y="303"/>
                  </a:lnTo>
                  <a:lnTo>
                    <a:pt x="434" y="337"/>
                  </a:lnTo>
                  <a:lnTo>
                    <a:pt x="415" y="367"/>
                  </a:lnTo>
                  <a:lnTo>
                    <a:pt x="392" y="394"/>
                  </a:lnTo>
                  <a:lnTo>
                    <a:pt x="366" y="417"/>
                  </a:lnTo>
                  <a:lnTo>
                    <a:pt x="336" y="436"/>
                  </a:lnTo>
                  <a:lnTo>
                    <a:pt x="302" y="450"/>
                  </a:lnTo>
                  <a:lnTo>
                    <a:pt x="268" y="458"/>
                  </a:lnTo>
                  <a:lnTo>
                    <a:pt x="230" y="461"/>
                  </a:lnTo>
                  <a:lnTo>
                    <a:pt x="192" y="458"/>
                  </a:lnTo>
                  <a:lnTo>
                    <a:pt x="158" y="450"/>
                  </a:lnTo>
                  <a:lnTo>
                    <a:pt x="124" y="436"/>
                  </a:lnTo>
                  <a:lnTo>
                    <a:pt x="94" y="417"/>
                  </a:lnTo>
                  <a:lnTo>
                    <a:pt x="68" y="394"/>
                  </a:lnTo>
                  <a:lnTo>
                    <a:pt x="45" y="367"/>
                  </a:lnTo>
                  <a:lnTo>
                    <a:pt x="26" y="337"/>
                  </a:lnTo>
                  <a:lnTo>
                    <a:pt x="11" y="303"/>
                  </a:lnTo>
                  <a:lnTo>
                    <a:pt x="3" y="269"/>
                  </a:lnTo>
                  <a:lnTo>
                    <a:pt x="0" y="231"/>
                  </a:lnTo>
                  <a:lnTo>
                    <a:pt x="3" y="193"/>
                  </a:lnTo>
                  <a:lnTo>
                    <a:pt x="11" y="157"/>
                  </a:lnTo>
                  <a:lnTo>
                    <a:pt x="26" y="125"/>
                  </a:lnTo>
                  <a:lnTo>
                    <a:pt x="45" y="95"/>
                  </a:lnTo>
                  <a:lnTo>
                    <a:pt x="68" y="67"/>
                  </a:lnTo>
                  <a:lnTo>
                    <a:pt x="94" y="44"/>
                  </a:lnTo>
                  <a:lnTo>
                    <a:pt x="124" y="27"/>
                  </a:lnTo>
                  <a:lnTo>
                    <a:pt x="158" y="12"/>
                  </a:lnTo>
                  <a:lnTo>
                    <a:pt x="192" y="4"/>
                  </a:lnTo>
                  <a:lnTo>
                    <a:pt x="23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6" name="Freeform 26"/>
            <p:cNvSpPr>
              <a:spLocks/>
            </p:cNvSpPr>
            <p:nvPr/>
          </p:nvSpPr>
          <p:spPr bwMode="auto">
            <a:xfrm>
              <a:off x="5162550" y="1654176"/>
              <a:ext cx="60325" cy="20638"/>
            </a:xfrm>
            <a:custGeom>
              <a:avLst/>
              <a:gdLst>
                <a:gd name="T0" fmla="*/ 58 w 346"/>
                <a:gd name="T1" fmla="*/ 0 h 115"/>
                <a:gd name="T2" fmla="*/ 288 w 346"/>
                <a:gd name="T3" fmla="*/ 0 h 115"/>
                <a:gd name="T4" fmla="*/ 306 w 346"/>
                <a:gd name="T5" fmla="*/ 3 h 115"/>
                <a:gd name="T6" fmla="*/ 322 w 346"/>
                <a:gd name="T7" fmla="*/ 11 h 115"/>
                <a:gd name="T8" fmla="*/ 334 w 346"/>
                <a:gd name="T9" fmla="*/ 23 h 115"/>
                <a:gd name="T10" fmla="*/ 342 w 346"/>
                <a:gd name="T11" fmla="*/ 40 h 115"/>
                <a:gd name="T12" fmla="*/ 346 w 346"/>
                <a:gd name="T13" fmla="*/ 57 h 115"/>
                <a:gd name="T14" fmla="*/ 342 w 346"/>
                <a:gd name="T15" fmla="*/ 75 h 115"/>
                <a:gd name="T16" fmla="*/ 334 w 346"/>
                <a:gd name="T17" fmla="*/ 91 h 115"/>
                <a:gd name="T18" fmla="*/ 322 w 346"/>
                <a:gd name="T19" fmla="*/ 103 h 115"/>
                <a:gd name="T20" fmla="*/ 306 w 346"/>
                <a:gd name="T21" fmla="*/ 112 h 115"/>
                <a:gd name="T22" fmla="*/ 288 w 346"/>
                <a:gd name="T23" fmla="*/ 115 h 115"/>
                <a:gd name="T24" fmla="*/ 58 w 346"/>
                <a:gd name="T25" fmla="*/ 115 h 115"/>
                <a:gd name="T26" fmla="*/ 40 w 346"/>
                <a:gd name="T27" fmla="*/ 112 h 115"/>
                <a:gd name="T28" fmla="*/ 23 w 346"/>
                <a:gd name="T29" fmla="*/ 103 h 115"/>
                <a:gd name="T30" fmla="*/ 12 w 346"/>
                <a:gd name="T31" fmla="*/ 91 h 115"/>
                <a:gd name="T32" fmla="*/ 3 w 346"/>
                <a:gd name="T33" fmla="*/ 75 h 115"/>
                <a:gd name="T34" fmla="*/ 0 w 346"/>
                <a:gd name="T35" fmla="*/ 57 h 115"/>
                <a:gd name="T36" fmla="*/ 3 w 346"/>
                <a:gd name="T37" fmla="*/ 40 h 115"/>
                <a:gd name="T38" fmla="*/ 12 w 346"/>
                <a:gd name="T39" fmla="*/ 23 h 115"/>
                <a:gd name="T40" fmla="*/ 23 w 346"/>
                <a:gd name="T41" fmla="*/ 11 h 115"/>
                <a:gd name="T42" fmla="*/ 40 w 346"/>
                <a:gd name="T43" fmla="*/ 3 h 115"/>
                <a:gd name="T44" fmla="*/ 58 w 346"/>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6" h="115">
                  <a:moveTo>
                    <a:pt x="58" y="0"/>
                  </a:moveTo>
                  <a:lnTo>
                    <a:pt x="288" y="0"/>
                  </a:lnTo>
                  <a:lnTo>
                    <a:pt x="306" y="3"/>
                  </a:lnTo>
                  <a:lnTo>
                    <a:pt x="322" y="11"/>
                  </a:lnTo>
                  <a:lnTo>
                    <a:pt x="334" y="23"/>
                  </a:lnTo>
                  <a:lnTo>
                    <a:pt x="342" y="40"/>
                  </a:lnTo>
                  <a:lnTo>
                    <a:pt x="346" y="57"/>
                  </a:lnTo>
                  <a:lnTo>
                    <a:pt x="342" y="75"/>
                  </a:lnTo>
                  <a:lnTo>
                    <a:pt x="334" y="91"/>
                  </a:lnTo>
                  <a:lnTo>
                    <a:pt x="322" y="103"/>
                  </a:lnTo>
                  <a:lnTo>
                    <a:pt x="306" y="112"/>
                  </a:lnTo>
                  <a:lnTo>
                    <a:pt x="288" y="115"/>
                  </a:lnTo>
                  <a:lnTo>
                    <a:pt x="58" y="115"/>
                  </a:lnTo>
                  <a:lnTo>
                    <a:pt x="40" y="112"/>
                  </a:lnTo>
                  <a:lnTo>
                    <a:pt x="23" y="103"/>
                  </a:lnTo>
                  <a:lnTo>
                    <a:pt x="12" y="91"/>
                  </a:lnTo>
                  <a:lnTo>
                    <a:pt x="3" y="75"/>
                  </a:lnTo>
                  <a:lnTo>
                    <a:pt x="0" y="57"/>
                  </a:lnTo>
                  <a:lnTo>
                    <a:pt x="3" y="40"/>
                  </a:lnTo>
                  <a:lnTo>
                    <a:pt x="12" y="23"/>
                  </a:lnTo>
                  <a:lnTo>
                    <a:pt x="23" y="11"/>
                  </a:lnTo>
                  <a:lnTo>
                    <a:pt x="40" y="3"/>
                  </a:lnTo>
                  <a:lnTo>
                    <a:pt x="5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7" name="Freeform 27"/>
            <p:cNvSpPr>
              <a:spLocks/>
            </p:cNvSpPr>
            <p:nvPr/>
          </p:nvSpPr>
          <p:spPr bwMode="auto">
            <a:xfrm>
              <a:off x="5233988" y="1654176"/>
              <a:ext cx="30163" cy="20638"/>
            </a:xfrm>
            <a:custGeom>
              <a:avLst/>
              <a:gdLst>
                <a:gd name="T0" fmla="*/ 58 w 173"/>
                <a:gd name="T1" fmla="*/ 0 h 115"/>
                <a:gd name="T2" fmla="*/ 115 w 173"/>
                <a:gd name="T3" fmla="*/ 0 h 115"/>
                <a:gd name="T4" fmla="*/ 133 w 173"/>
                <a:gd name="T5" fmla="*/ 3 h 115"/>
                <a:gd name="T6" fmla="*/ 149 w 173"/>
                <a:gd name="T7" fmla="*/ 11 h 115"/>
                <a:gd name="T8" fmla="*/ 161 w 173"/>
                <a:gd name="T9" fmla="*/ 23 h 115"/>
                <a:gd name="T10" fmla="*/ 170 w 173"/>
                <a:gd name="T11" fmla="*/ 40 h 115"/>
                <a:gd name="T12" fmla="*/ 173 w 173"/>
                <a:gd name="T13" fmla="*/ 57 h 115"/>
                <a:gd name="T14" fmla="*/ 170 w 173"/>
                <a:gd name="T15" fmla="*/ 75 h 115"/>
                <a:gd name="T16" fmla="*/ 161 w 173"/>
                <a:gd name="T17" fmla="*/ 91 h 115"/>
                <a:gd name="T18" fmla="*/ 149 w 173"/>
                <a:gd name="T19" fmla="*/ 103 h 115"/>
                <a:gd name="T20" fmla="*/ 133 w 173"/>
                <a:gd name="T21" fmla="*/ 112 h 115"/>
                <a:gd name="T22" fmla="*/ 115 w 173"/>
                <a:gd name="T23" fmla="*/ 115 h 115"/>
                <a:gd name="T24" fmla="*/ 58 w 173"/>
                <a:gd name="T25" fmla="*/ 115 h 115"/>
                <a:gd name="T26" fmla="*/ 40 w 173"/>
                <a:gd name="T27" fmla="*/ 112 h 115"/>
                <a:gd name="T28" fmla="*/ 23 w 173"/>
                <a:gd name="T29" fmla="*/ 103 h 115"/>
                <a:gd name="T30" fmla="*/ 11 w 173"/>
                <a:gd name="T31" fmla="*/ 91 h 115"/>
                <a:gd name="T32" fmla="*/ 3 w 173"/>
                <a:gd name="T33" fmla="*/ 75 h 115"/>
                <a:gd name="T34" fmla="*/ 0 w 173"/>
                <a:gd name="T35" fmla="*/ 57 h 115"/>
                <a:gd name="T36" fmla="*/ 3 w 173"/>
                <a:gd name="T37" fmla="*/ 40 h 115"/>
                <a:gd name="T38" fmla="*/ 11 w 173"/>
                <a:gd name="T39" fmla="*/ 23 h 115"/>
                <a:gd name="T40" fmla="*/ 23 w 173"/>
                <a:gd name="T41" fmla="*/ 11 h 115"/>
                <a:gd name="T42" fmla="*/ 40 w 173"/>
                <a:gd name="T43" fmla="*/ 3 h 115"/>
                <a:gd name="T44" fmla="*/ 58 w 173"/>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15">
                  <a:moveTo>
                    <a:pt x="58" y="0"/>
                  </a:moveTo>
                  <a:lnTo>
                    <a:pt x="115" y="0"/>
                  </a:lnTo>
                  <a:lnTo>
                    <a:pt x="133" y="3"/>
                  </a:lnTo>
                  <a:lnTo>
                    <a:pt x="149" y="11"/>
                  </a:lnTo>
                  <a:lnTo>
                    <a:pt x="161" y="23"/>
                  </a:lnTo>
                  <a:lnTo>
                    <a:pt x="170" y="40"/>
                  </a:lnTo>
                  <a:lnTo>
                    <a:pt x="173" y="57"/>
                  </a:lnTo>
                  <a:lnTo>
                    <a:pt x="170" y="75"/>
                  </a:lnTo>
                  <a:lnTo>
                    <a:pt x="161" y="91"/>
                  </a:lnTo>
                  <a:lnTo>
                    <a:pt x="149" y="103"/>
                  </a:lnTo>
                  <a:lnTo>
                    <a:pt x="133" y="112"/>
                  </a:lnTo>
                  <a:lnTo>
                    <a:pt x="115" y="115"/>
                  </a:lnTo>
                  <a:lnTo>
                    <a:pt x="58" y="115"/>
                  </a:lnTo>
                  <a:lnTo>
                    <a:pt x="40" y="112"/>
                  </a:lnTo>
                  <a:lnTo>
                    <a:pt x="23" y="103"/>
                  </a:lnTo>
                  <a:lnTo>
                    <a:pt x="11" y="91"/>
                  </a:lnTo>
                  <a:lnTo>
                    <a:pt x="3" y="75"/>
                  </a:lnTo>
                  <a:lnTo>
                    <a:pt x="0" y="57"/>
                  </a:lnTo>
                  <a:lnTo>
                    <a:pt x="3" y="40"/>
                  </a:lnTo>
                  <a:lnTo>
                    <a:pt x="11" y="23"/>
                  </a:lnTo>
                  <a:lnTo>
                    <a:pt x="23" y="11"/>
                  </a:lnTo>
                  <a:lnTo>
                    <a:pt x="40" y="3"/>
                  </a:lnTo>
                  <a:lnTo>
                    <a:pt x="5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181" name="Group 180"/>
          <p:cNvGrpSpPr/>
          <p:nvPr/>
        </p:nvGrpSpPr>
        <p:grpSpPr>
          <a:xfrm>
            <a:off x="3725382" y="2941497"/>
            <a:ext cx="420291" cy="297656"/>
            <a:chOff x="4967288" y="2876550"/>
            <a:chExt cx="560388" cy="396875"/>
          </a:xfrm>
          <a:solidFill>
            <a:schemeClr val="accent5"/>
          </a:solidFill>
        </p:grpSpPr>
        <p:sp>
          <p:nvSpPr>
            <p:cNvPr id="177" name="Freeform 36"/>
            <p:cNvSpPr>
              <a:spLocks/>
            </p:cNvSpPr>
            <p:nvPr/>
          </p:nvSpPr>
          <p:spPr bwMode="auto">
            <a:xfrm>
              <a:off x="4967288" y="2876550"/>
              <a:ext cx="560388" cy="130175"/>
            </a:xfrm>
            <a:custGeom>
              <a:avLst/>
              <a:gdLst>
                <a:gd name="T0" fmla="*/ 1890 w 3534"/>
                <a:gd name="T1" fmla="*/ 3 h 828"/>
                <a:gd name="T2" fmla="*/ 2134 w 3534"/>
                <a:gd name="T3" fmla="*/ 27 h 828"/>
                <a:gd name="T4" fmla="*/ 2372 w 3534"/>
                <a:gd name="T5" fmla="*/ 73 h 828"/>
                <a:gd name="T6" fmla="*/ 2602 w 3534"/>
                <a:gd name="T7" fmla="*/ 142 h 828"/>
                <a:gd name="T8" fmla="*/ 2824 w 3534"/>
                <a:gd name="T9" fmla="*/ 234 h 828"/>
                <a:gd name="T10" fmla="*/ 3036 w 3534"/>
                <a:gd name="T11" fmla="*/ 347 h 828"/>
                <a:gd name="T12" fmla="*/ 3237 w 3534"/>
                <a:gd name="T13" fmla="*/ 480 h 828"/>
                <a:gd name="T14" fmla="*/ 3426 w 3534"/>
                <a:gd name="T15" fmla="*/ 635 h 828"/>
                <a:gd name="T16" fmla="*/ 3526 w 3534"/>
                <a:gd name="T17" fmla="*/ 732 h 828"/>
                <a:gd name="T18" fmla="*/ 3534 w 3534"/>
                <a:gd name="T19" fmla="*/ 764 h 828"/>
                <a:gd name="T20" fmla="*/ 3526 w 3534"/>
                <a:gd name="T21" fmla="*/ 796 h 828"/>
                <a:gd name="T22" fmla="*/ 3501 w 3534"/>
                <a:gd name="T23" fmla="*/ 820 h 828"/>
                <a:gd name="T24" fmla="*/ 3469 w 3534"/>
                <a:gd name="T25" fmla="*/ 828 h 828"/>
                <a:gd name="T26" fmla="*/ 3438 w 3534"/>
                <a:gd name="T27" fmla="*/ 820 h 828"/>
                <a:gd name="T28" fmla="*/ 3339 w 3534"/>
                <a:gd name="T29" fmla="*/ 729 h 828"/>
                <a:gd name="T30" fmla="*/ 3161 w 3534"/>
                <a:gd name="T31" fmla="*/ 584 h 828"/>
                <a:gd name="T32" fmla="*/ 2970 w 3534"/>
                <a:gd name="T33" fmla="*/ 457 h 828"/>
                <a:gd name="T34" fmla="*/ 2769 w 3534"/>
                <a:gd name="T35" fmla="*/ 350 h 828"/>
                <a:gd name="T36" fmla="*/ 2558 w 3534"/>
                <a:gd name="T37" fmla="*/ 263 h 828"/>
                <a:gd name="T38" fmla="*/ 2340 w 3534"/>
                <a:gd name="T39" fmla="*/ 198 h 828"/>
                <a:gd name="T40" fmla="*/ 2115 w 3534"/>
                <a:gd name="T41" fmla="*/ 153 h 828"/>
                <a:gd name="T42" fmla="*/ 1884 w 3534"/>
                <a:gd name="T43" fmla="*/ 131 h 828"/>
                <a:gd name="T44" fmla="*/ 1650 w 3534"/>
                <a:gd name="T45" fmla="*/ 131 h 828"/>
                <a:gd name="T46" fmla="*/ 1419 w 3534"/>
                <a:gd name="T47" fmla="*/ 153 h 828"/>
                <a:gd name="T48" fmla="*/ 1194 w 3534"/>
                <a:gd name="T49" fmla="*/ 198 h 828"/>
                <a:gd name="T50" fmla="*/ 975 w 3534"/>
                <a:gd name="T51" fmla="*/ 263 h 828"/>
                <a:gd name="T52" fmla="*/ 765 w 3534"/>
                <a:gd name="T53" fmla="*/ 350 h 828"/>
                <a:gd name="T54" fmla="*/ 564 w 3534"/>
                <a:gd name="T55" fmla="*/ 457 h 828"/>
                <a:gd name="T56" fmla="*/ 373 w 3534"/>
                <a:gd name="T57" fmla="*/ 584 h 828"/>
                <a:gd name="T58" fmla="*/ 194 w 3534"/>
                <a:gd name="T59" fmla="*/ 729 h 828"/>
                <a:gd name="T60" fmla="*/ 97 w 3534"/>
                <a:gd name="T61" fmla="*/ 820 h 828"/>
                <a:gd name="T62" fmla="*/ 64 w 3534"/>
                <a:gd name="T63" fmla="*/ 828 h 828"/>
                <a:gd name="T64" fmla="*/ 32 w 3534"/>
                <a:gd name="T65" fmla="*/ 820 h 828"/>
                <a:gd name="T66" fmla="*/ 9 w 3534"/>
                <a:gd name="T67" fmla="*/ 796 h 828"/>
                <a:gd name="T68" fmla="*/ 0 w 3534"/>
                <a:gd name="T69" fmla="*/ 764 h 828"/>
                <a:gd name="T70" fmla="*/ 9 w 3534"/>
                <a:gd name="T71" fmla="*/ 733 h 828"/>
                <a:gd name="T72" fmla="*/ 108 w 3534"/>
                <a:gd name="T73" fmla="*/ 635 h 828"/>
                <a:gd name="T74" fmla="*/ 297 w 3534"/>
                <a:gd name="T75" fmla="*/ 480 h 828"/>
                <a:gd name="T76" fmla="*/ 498 w 3534"/>
                <a:gd name="T77" fmla="*/ 347 h 828"/>
                <a:gd name="T78" fmla="*/ 710 w 3534"/>
                <a:gd name="T79" fmla="*/ 234 h 828"/>
                <a:gd name="T80" fmla="*/ 932 w 3534"/>
                <a:gd name="T81" fmla="*/ 142 h 828"/>
                <a:gd name="T82" fmla="*/ 1163 w 3534"/>
                <a:gd name="T83" fmla="*/ 73 h 828"/>
                <a:gd name="T84" fmla="*/ 1400 w 3534"/>
                <a:gd name="T85" fmla="*/ 27 h 828"/>
                <a:gd name="T86" fmla="*/ 1643 w 3534"/>
                <a:gd name="T87" fmla="*/ 3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34" h="828">
                  <a:moveTo>
                    <a:pt x="1767" y="0"/>
                  </a:moveTo>
                  <a:lnTo>
                    <a:pt x="1890" y="3"/>
                  </a:lnTo>
                  <a:lnTo>
                    <a:pt x="2012" y="12"/>
                  </a:lnTo>
                  <a:lnTo>
                    <a:pt x="2134" y="27"/>
                  </a:lnTo>
                  <a:lnTo>
                    <a:pt x="2254" y="47"/>
                  </a:lnTo>
                  <a:lnTo>
                    <a:pt x="2372" y="73"/>
                  </a:lnTo>
                  <a:lnTo>
                    <a:pt x="2488" y="105"/>
                  </a:lnTo>
                  <a:lnTo>
                    <a:pt x="2602" y="142"/>
                  </a:lnTo>
                  <a:lnTo>
                    <a:pt x="2714" y="186"/>
                  </a:lnTo>
                  <a:lnTo>
                    <a:pt x="2824" y="234"/>
                  </a:lnTo>
                  <a:lnTo>
                    <a:pt x="2932" y="287"/>
                  </a:lnTo>
                  <a:lnTo>
                    <a:pt x="3036" y="347"/>
                  </a:lnTo>
                  <a:lnTo>
                    <a:pt x="3139" y="411"/>
                  </a:lnTo>
                  <a:lnTo>
                    <a:pt x="3237" y="480"/>
                  </a:lnTo>
                  <a:lnTo>
                    <a:pt x="3333" y="555"/>
                  </a:lnTo>
                  <a:lnTo>
                    <a:pt x="3426" y="635"/>
                  </a:lnTo>
                  <a:lnTo>
                    <a:pt x="3515" y="719"/>
                  </a:lnTo>
                  <a:lnTo>
                    <a:pt x="3526" y="732"/>
                  </a:lnTo>
                  <a:lnTo>
                    <a:pt x="3531" y="748"/>
                  </a:lnTo>
                  <a:lnTo>
                    <a:pt x="3534" y="764"/>
                  </a:lnTo>
                  <a:lnTo>
                    <a:pt x="3531" y="780"/>
                  </a:lnTo>
                  <a:lnTo>
                    <a:pt x="3526" y="796"/>
                  </a:lnTo>
                  <a:lnTo>
                    <a:pt x="3515" y="809"/>
                  </a:lnTo>
                  <a:lnTo>
                    <a:pt x="3501" y="820"/>
                  </a:lnTo>
                  <a:lnTo>
                    <a:pt x="3486" y="826"/>
                  </a:lnTo>
                  <a:lnTo>
                    <a:pt x="3469" y="828"/>
                  </a:lnTo>
                  <a:lnTo>
                    <a:pt x="3453" y="826"/>
                  </a:lnTo>
                  <a:lnTo>
                    <a:pt x="3438" y="820"/>
                  </a:lnTo>
                  <a:lnTo>
                    <a:pt x="3424" y="809"/>
                  </a:lnTo>
                  <a:lnTo>
                    <a:pt x="3339" y="729"/>
                  </a:lnTo>
                  <a:lnTo>
                    <a:pt x="3251" y="654"/>
                  </a:lnTo>
                  <a:lnTo>
                    <a:pt x="3161" y="584"/>
                  </a:lnTo>
                  <a:lnTo>
                    <a:pt x="3067" y="518"/>
                  </a:lnTo>
                  <a:lnTo>
                    <a:pt x="2970" y="457"/>
                  </a:lnTo>
                  <a:lnTo>
                    <a:pt x="2871" y="400"/>
                  </a:lnTo>
                  <a:lnTo>
                    <a:pt x="2769" y="350"/>
                  </a:lnTo>
                  <a:lnTo>
                    <a:pt x="2665" y="304"/>
                  </a:lnTo>
                  <a:lnTo>
                    <a:pt x="2558" y="263"/>
                  </a:lnTo>
                  <a:lnTo>
                    <a:pt x="2450" y="228"/>
                  </a:lnTo>
                  <a:lnTo>
                    <a:pt x="2340" y="198"/>
                  </a:lnTo>
                  <a:lnTo>
                    <a:pt x="2228" y="172"/>
                  </a:lnTo>
                  <a:lnTo>
                    <a:pt x="2115" y="153"/>
                  </a:lnTo>
                  <a:lnTo>
                    <a:pt x="2001" y="139"/>
                  </a:lnTo>
                  <a:lnTo>
                    <a:pt x="1884" y="131"/>
                  </a:lnTo>
                  <a:lnTo>
                    <a:pt x="1767" y="128"/>
                  </a:lnTo>
                  <a:lnTo>
                    <a:pt x="1650" y="131"/>
                  </a:lnTo>
                  <a:lnTo>
                    <a:pt x="1534" y="139"/>
                  </a:lnTo>
                  <a:lnTo>
                    <a:pt x="1419" y="153"/>
                  </a:lnTo>
                  <a:lnTo>
                    <a:pt x="1306" y="172"/>
                  </a:lnTo>
                  <a:lnTo>
                    <a:pt x="1194" y="198"/>
                  </a:lnTo>
                  <a:lnTo>
                    <a:pt x="1083" y="228"/>
                  </a:lnTo>
                  <a:lnTo>
                    <a:pt x="975" y="263"/>
                  </a:lnTo>
                  <a:lnTo>
                    <a:pt x="869" y="304"/>
                  </a:lnTo>
                  <a:lnTo>
                    <a:pt x="765" y="350"/>
                  </a:lnTo>
                  <a:lnTo>
                    <a:pt x="663" y="400"/>
                  </a:lnTo>
                  <a:lnTo>
                    <a:pt x="564" y="457"/>
                  </a:lnTo>
                  <a:lnTo>
                    <a:pt x="467" y="518"/>
                  </a:lnTo>
                  <a:lnTo>
                    <a:pt x="373" y="584"/>
                  </a:lnTo>
                  <a:lnTo>
                    <a:pt x="282" y="654"/>
                  </a:lnTo>
                  <a:lnTo>
                    <a:pt x="194" y="729"/>
                  </a:lnTo>
                  <a:lnTo>
                    <a:pt x="110" y="809"/>
                  </a:lnTo>
                  <a:lnTo>
                    <a:pt x="97" y="820"/>
                  </a:lnTo>
                  <a:lnTo>
                    <a:pt x="80" y="826"/>
                  </a:lnTo>
                  <a:lnTo>
                    <a:pt x="64" y="828"/>
                  </a:lnTo>
                  <a:lnTo>
                    <a:pt x="48" y="826"/>
                  </a:lnTo>
                  <a:lnTo>
                    <a:pt x="32" y="820"/>
                  </a:lnTo>
                  <a:lnTo>
                    <a:pt x="19" y="809"/>
                  </a:lnTo>
                  <a:lnTo>
                    <a:pt x="9" y="796"/>
                  </a:lnTo>
                  <a:lnTo>
                    <a:pt x="2" y="780"/>
                  </a:lnTo>
                  <a:lnTo>
                    <a:pt x="0" y="764"/>
                  </a:lnTo>
                  <a:lnTo>
                    <a:pt x="2" y="748"/>
                  </a:lnTo>
                  <a:lnTo>
                    <a:pt x="9" y="733"/>
                  </a:lnTo>
                  <a:lnTo>
                    <a:pt x="19" y="719"/>
                  </a:lnTo>
                  <a:lnTo>
                    <a:pt x="108" y="635"/>
                  </a:lnTo>
                  <a:lnTo>
                    <a:pt x="201" y="555"/>
                  </a:lnTo>
                  <a:lnTo>
                    <a:pt x="297" y="480"/>
                  </a:lnTo>
                  <a:lnTo>
                    <a:pt x="396" y="411"/>
                  </a:lnTo>
                  <a:lnTo>
                    <a:pt x="498" y="347"/>
                  </a:lnTo>
                  <a:lnTo>
                    <a:pt x="603" y="287"/>
                  </a:lnTo>
                  <a:lnTo>
                    <a:pt x="710" y="234"/>
                  </a:lnTo>
                  <a:lnTo>
                    <a:pt x="820" y="186"/>
                  </a:lnTo>
                  <a:lnTo>
                    <a:pt x="932" y="142"/>
                  </a:lnTo>
                  <a:lnTo>
                    <a:pt x="1046" y="105"/>
                  </a:lnTo>
                  <a:lnTo>
                    <a:pt x="1163" y="73"/>
                  </a:lnTo>
                  <a:lnTo>
                    <a:pt x="1281" y="47"/>
                  </a:lnTo>
                  <a:lnTo>
                    <a:pt x="1400" y="27"/>
                  </a:lnTo>
                  <a:lnTo>
                    <a:pt x="1521" y="12"/>
                  </a:lnTo>
                  <a:lnTo>
                    <a:pt x="1643" y="3"/>
                  </a:lnTo>
                  <a:lnTo>
                    <a:pt x="176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8" name="Freeform 37"/>
            <p:cNvSpPr>
              <a:spLocks/>
            </p:cNvSpPr>
            <p:nvPr/>
          </p:nvSpPr>
          <p:spPr bwMode="auto">
            <a:xfrm>
              <a:off x="5027613" y="2960688"/>
              <a:ext cx="441325" cy="106363"/>
            </a:xfrm>
            <a:custGeom>
              <a:avLst/>
              <a:gdLst>
                <a:gd name="T0" fmla="*/ 1488 w 2777"/>
                <a:gd name="T1" fmla="*/ 3 h 673"/>
                <a:gd name="T2" fmla="*/ 1685 w 2777"/>
                <a:gd name="T3" fmla="*/ 22 h 673"/>
                <a:gd name="T4" fmla="*/ 1880 w 2777"/>
                <a:gd name="T5" fmla="*/ 63 h 673"/>
                <a:gd name="T6" fmla="*/ 2070 w 2777"/>
                <a:gd name="T7" fmla="*/ 122 h 673"/>
                <a:gd name="T8" fmla="*/ 2256 w 2777"/>
                <a:gd name="T9" fmla="*/ 202 h 673"/>
                <a:gd name="T10" fmla="*/ 2433 w 2777"/>
                <a:gd name="T11" fmla="*/ 303 h 673"/>
                <a:gd name="T12" fmla="*/ 2601 w 2777"/>
                <a:gd name="T13" fmla="*/ 423 h 673"/>
                <a:gd name="T14" fmla="*/ 2758 w 2777"/>
                <a:gd name="T15" fmla="*/ 563 h 673"/>
                <a:gd name="T16" fmla="*/ 2775 w 2777"/>
                <a:gd name="T17" fmla="*/ 592 h 673"/>
                <a:gd name="T18" fmla="*/ 2775 w 2777"/>
                <a:gd name="T19" fmla="*/ 625 h 673"/>
                <a:gd name="T20" fmla="*/ 2758 w 2777"/>
                <a:gd name="T21" fmla="*/ 654 h 673"/>
                <a:gd name="T22" fmla="*/ 2729 w 2777"/>
                <a:gd name="T23" fmla="*/ 671 h 673"/>
                <a:gd name="T24" fmla="*/ 2697 w 2777"/>
                <a:gd name="T25" fmla="*/ 671 h 673"/>
                <a:gd name="T26" fmla="*/ 2666 w 2777"/>
                <a:gd name="T27" fmla="*/ 654 h 673"/>
                <a:gd name="T28" fmla="*/ 2515 w 2777"/>
                <a:gd name="T29" fmla="*/ 519 h 673"/>
                <a:gd name="T30" fmla="*/ 2352 w 2777"/>
                <a:gd name="T31" fmla="*/ 404 h 673"/>
                <a:gd name="T32" fmla="*/ 2181 w 2777"/>
                <a:gd name="T33" fmla="*/ 309 h 673"/>
                <a:gd name="T34" fmla="*/ 2001 w 2777"/>
                <a:gd name="T35" fmla="*/ 233 h 673"/>
                <a:gd name="T36" fmla="*/ 1816 w 2777"/>
                <a:gd name="T37" fmla="*/ 179 h 673"/>
                <a:gd name="T38" fmla="*/ 1627 w 2777"/>
                <a:gd name="T39" fmla="*/ 144 h 673"/>
                <a:gd name="T40" fmla="*/ 1436 w 2777"/>
                <a:gd name="T41" fmla="*/ 129 h 673"/>
                <a:gd name="T42" fmla="*/ 1244 w 2777"/>
                <a:gd name="T43" fmla="*/ 133 h 673"/>
                <a:gd name="T44" fmla="*/ 1054 w 2777"/>
                <a:gd name="T45" fmla="*/ 159 h 673"/>
                <a:gd name="T46" fmla="*/ 868 w 2777"/>
                <a:gd name="T47" fmla="*/ 203 h 673"/>
                <a:gd name="T48" fmla="*/ 684 w 2777"/>
                <a:gd name="T49" fmla="*/ 268 h 673"/>
                <a:gd name="T50" fmla="*/ 509 w 2777"/>
                <a:gd name="T51" fmla="*/ 354 h 673"/>
                <a:gd name="T52" fmla="*/ 341 w 2777"/>
                <a:gd name="T53" fmla="*/ 458 h 673"/>
                <a:gd name="T54" fmla="*/ 183 w 2777"/>
                <a:gd name="T55" fmla="*/ 584 h 673"/>
                <a:gd name="T56" fmla="*/ 95 w 2777"/>
                <a:gd name="T57" fmla="*/ 664 h 673"/>
                <a:gd name="T58" fmla="*/ 64 w 2777"/>
                <a:gd name="T59" fmla="*/ 673 h 673"/>
                <a:gd name="T60" fmla="*/ 32 w 2777"/>
                <a:gd name="T61" fmla="*/ 664 h 673"/>
                <a:gd name="T62" fmla="*/ 8 w 2777"/>
                <a:gd name="T63" fmla="*/ 640 h 673"/>
                <a:gd name="T64" fmla="*/ 0 w 2777"/>
                <a:gd name="T65" fmla="*/ 609 h 673"/>
                <a:gd name="T66" fmla="*/ 8 w 2777"/>
                <a:gd name="T67" fmla="*/ 577 h 673"/>
                <a:gd name="T68" fmla="*/ 95 w 2777"/>
                <a:gd name="T69" fmla="*/ 490 h 673"/>
                <a:gd name="T70" fmla="*/ 258 w 2777"/>
                <a:gd name="T71" fmla="*/ 360 h 673"/>
                <a:gd name="T72" fmla="*/ 431 w 2777"/>
                <a:gd name="T73" fmla="*/ 250 h 673"/>
                <a:gd name="T74" fmla="*/ 612 w 2777"/>
                <a:gd name="T75" fmla="*/ 160 h 673"/>
                <a:gd name="T76" fmla="*/ 800 w 2777"/>
                <a:gd name="T77" fmla="*/ 90 h 673"/>
                <a:gd name="T78" fmla="*/ 993 w 2777"/>
                <a:gd name="T79" fmla="*/ 40 h 673"/>
                <a:gd name="T80" fmla="*/ 1190 w 2777"/>
                <a:gd name="T81" fmla="*/ 10 h 673"/>
                <a:gd name="T82" fmla="*/ 1388 w 2777"/>
                <a:gd name="T83"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77" h="673">
                  <a:moveTo>
                    <a:pt x="1388" y="0"/>
                  </a:moveTo>
                  <a:lnTo>
                    <a:pt x="1488" y="3"/>
                  </a:lnTo>
                  <a:lnTo>
                    <a:pt x="1586" y="10"/>
                  </a:lnTo>
                  <a:lnTo>
                    <a:pt x="1685" y="22"/>
                  </a:lnTo>
                  <a:lnTo>
                    <a:pt x="1783" y="40"/>
                  </a:lnTo>
                  <a:lnTo>
                    <a:pt x="1880" y="63"/>
                  </a:lnTo>
                  <a:lnTo>
                    <a:pt x="1976" y="90"/>
                  </a:lnTo>
                  <a:lnTo>
                    <a:pt x="2070" y="122"/>
                  </a:lnTo>
                  <a:lnTo>
                    <a:pt x="2163" y="160"/>
                  </a:lnTo>
                  <a:lnTo>
                    <a:pt x="2256" y="202"/>
                  </a:lnTo>
                  <a:lnTo>
                    <a:pt x="2345" y="250"/>
                  </a:lnTo>
                  <a:lnTo>
                    <a:pt x="2433" y="303"/>
                  </a:lnTo>
                  <a:lnTo>
                    <a:pt x="2518" y="360"/>
                  </a:lnTo>
                  <a:lnTo>
                    <a:pt x="2601" y="423"/>
                  </a:lnTo>
                  <a:lnTo>
                    <a:pt x="2680" y="490"/>
                  </a:lnTo>
                  <a:lnTo>
                    <a:pt x="2758" y="563"/>
                  </a:lnTo>
                  <a:lnTo>
                    <a:pt x="2768" y="577"/>
                  </a:lnTo>
                  <a:lnTo>
                    <a:pt x="2775" y="592"/>
                  </a:lnTo>
                  <a:lnTo>
                    <a:pt x="2777" y="609"/>
                  </a:lnTo>
                  <a:lnTo>
                    <a:pt x="2775" y="625"/>
                  </a:lnTo>
                  <a:lnTo>
                    <a:pt x="2768" y="640"/>
                  </a:lnTo>
                  <a:lnTo>
                    <a:pt x="2758" y="654"/>
                  </a:lnTo>
                  <a:lnTo>
                    <a:pt x="2744" y="664"/>
                  </a:lnTo>
                  <a:lnTo>
                    <a:pt x="2729" y="671"/>
                  </a:lnTo>
                  <a:lnTo>
                    <a:pt x="2713" y="673"/>
                  </a:lnTo>
                  <a:lnTo>
                    <a:pt x="2697" y="671"/>
                  </a:lnTo>
                  <a:lnTo>
                    <a:pt x="2680" y="664"/>
                  </a:lnTo>
                  <a:lnTo>
                    <a:pt x="2666" y="654"/>
                  </a:lnTo>
                  <a:lnTo>
                    <a:pt x="2592" y="584"/>
                  </a:lnTo>
                  <a:lnTo>
                    <a:pt x="2515" y="519"/>
                  </a:lnTo>
                  <a:lnTo>
                    <a:pt x="2435" y="458"/>
                  </a:lnTo>
                  <a:lnTo>
                    <a:pt x="2352" y="404"/>
                  </a:lnTo>
                  <a:lnTo>
                    <a:pt x="2267" y="354"/>
                  </a:lnTo>
                  <a:lnTo>
                    <a:pt x="2181" y="309"/>
                  </a:lnTo>
                  <a:lnTo>
                    <a:pt x="2091" y="268"/>
                  </a:lnTo>
                  <a:lnTo>
                    <a:pt x="2001" y="233"/>
                  </a:lnTo>
                  <a:lnTo>
                    <a:pt x="1909" y="203"/>
                  </a:lnTo>
                  <a:lnTo>
                    <a:pt x="1816" y="179"/>
                  </a:lnTo>
                  <a:lnTo>
                    <a:pt x="1721" y="159"/>
                  </a:lnTo>
                  <a:lnTo>
                    <a:pt x="1627" y="144"/>
                  </a:lnTo>
                  <a:lnTo>
                    <a:pt x="1532" y="133"/>
                  </a:lnTo>
                  <a:lnTo>
                    <a:pt x="1436" y="129"/>
                  </a:lnTo>
                  <a:lnTo>
                    <a:pt x="1341" y="129"/>
                  </a:lnTo>
                  <a:lnTo>
                    <a:pt x="1244" y="133"/>
                  </a:lnTo>
                  <a:lnTo>
                    <a:pt x="1149" y="144"/>
                  </a:lnTo>
                  <a:lnTo>
                    <a:pt x="1054" y="159"/>
                  </a:lnTo>
                  <a:lnTo>
                    <a:pt x="960" y="179"/>
                  </a:lnTo>
                  <a:lnTo>
                    <a:pt x="868" y="203"/>
                  </a:lnTo>
                  <a:lnTo>
                    <a:pt x="775" y="233"/>
                  </a:lnTo>
                  <a:lnTo>
                    <a:pt x="684" y="268"/>
                  </a:lnTo>
                  <a:lnTo>
                    <a:pt x="596" y="309"/>
                  </a:lnTo>
                  <a:lnTo>
                    <a:pt x="509" y="354"/>
                  </a:lnTo>
                  <a:lnTo>
                    <a:pt x="423" y="404"/>
                  </a:lnTo>
                  <a:lnTo>
                    <a:pt x="341" y="458"/>
                  </a:lnTo>
                  <a:lnTo>
                    <a:pt x="261" y="519"/>
                  </a:lnTo>
                  <a:lnTo>
                    <a:pt x="183" y="584"/>
                  </a:lnTo>
                  <a:lnTo>
                    <a:pt x="109" y="654"/>
                  </a:lnTo>
                  <a:lnTo>
                    <a:pt x="95" y="664"/>
                  </a:lnTo>
                  <a:lnTo>
                    <a:pt x="80" y="671"/>
                  </a:lnTo>
                  <a:lnTo>
                    <a:pt x="64" y="673"/>
                  </a:lnTo>
                  <a:lnTo>
                    <a:pt x="47" y="671"/>
                  </a:lnTo>
                  <a:lnTo>
                    <a:pt x="32" y="664"/>
                  </a:lnTo>
                  <a:lnTo>
                    <a:pt x="18" y="654"/>
                  </a:lnTo>
                  <a:lnTo>
                    <a:pt x="8" y="640"/>
                  </a:lnTo>
                  <a:lnTo>
                    <a:pt x="2" y="625"/>
                  </a:lnTo>
                  <a:lnTo>
                    <a:pt x="0" y="609"/>
                  </a:lnTo>
                  <a:lnTo>
                    <a:pt x="2" y="592"/>
                  </a:lnTo>
                  <a:lnTo>
                    <a:pt x="8" y="577"/>
                  </a:lnTo>
                  <a:lnTo>
                    <a:pt x="18" y="563"/>
                  </a:lnTo>
                  <a:lnTo>
                    <a:pt x="95" y="490"/>
                  </a:lnTo>
                  <a:lnTo>
                    <a:pt x="176" y="423"/>
                  </a:lnTo>
                  <a:lnTo>
                    <a:pt x="258" y="360"/>
                  </a:lnTo>
                  <a:lnTo>
                    <a:pt x="343" y="303"/>
                  </a:lnTo>
                  <a:lnTo>
                    <a:pt x="431" y="250"/>
                  </a:lnTo>
                  <a:lnTo>
                    <a:pt x="521" y="202"/>
                  </a:lnTo>
                  <a:lnTo>
                    <a:pt x="612" y="160"/>
                  </a:lnTo>
                  <a:lnTo>
                    <a:pt x="706" y="122"/>
                  </a:lnTo>
                  <a:lnTo>
                    <a:pt x="800" y="90"/>
                  </a:lnTo>
                  <a:lnTo>
                    <a:pt x="896" y="63"/>
                  </a:lnTo>
                  <a:lnTo>
                    <a:pt x="993" y="40"/>
                  </a:lnTo>
                  <a:lnTo>
                    <a:pt x="1092" y="22"/>
                  </a:lnTo>
                  <a:lnTo>
                    <a:pt x="1190" y="10"/>
                  </a:lnTo>
                  <a:lnTo>
                    <a:pt x="1289" y="3"/>
                  </a:lnTo>
                  <a:lnTo>
                    <a:pt x="138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9" name="Freeform 38"/>
            <p:cNvSpPr>
              <a:spLocks/>
            </p:cNvSpPr>
            <p:nvPr/>
          </p:nvSpPr>
          <p:spPr bwMode="auto">
            <a:xfrm>
              <a:off x="5087938" y="3044825"/>
              <a:ext cx="320675" cy="82550"/>
            </a:xfrm>
            <a:custGeom>
              <a:avLst/>
              <a:gdLst>
                <a:gd name="T0" fmla="*/ 1098 w 2021"/>
                <a:gd name="T1" fmla="*/ 2 h 517"/>
                <a:gd name="T2" fmla="*/ 1266 w 2021"/>
                <a:gd name="T3" fmla="*/ 22 h 517"/>
                <a:gd name="T4" fmla="*/ 1430 w 2021"/>
                <a:gd name="T5" fmla="*/ 63 h 517"/>
                <a:gd name="T6" fmla="*/ 1587 w 2021"/>
                <a:gd name="T7" fmla="*/ 122 h 517"/>
                <a:gd name="T8" fmla="*/ 1735 w 2021"/>
                <a:gd name="T9" fmla="*/ 199 h 517"/>
                <a:gd name="T10" fmla="*/ 1874 w 2021"/>
                <a:gd name="T11" fmla="*/ 294 h 517"/>
                <a:gd name="T12" fmla="*/ 2002 w 2021"/>
                <a:gd name="T13" fmla="*/ 407 h 517"/>
                <a:gd name="T14" fmla="*/ 2019 w 2021"/>
                <a:gd name="T15" fmla="*/ 436 h 517"/>
                <a:gd name="T16" fmla="*/ 2019 w 2021"/>
                <a:gd name="T17" fmla="*/ 469 h 517"/>
                <a:gd name="T18" fmla="*/ 2002 w 2021"/>
                <a:gd name="T19" fmla="*/ 498 h 517"/>
                <a:gd name="T20" fmla="*/ 1973 w 2021"/>
                <a:gd name="T21" fmla="*/ 515 h 517"/>
                <a:gd name="T22" fmla="*/ 1941 w 2021"/>
                <a:gd name="T23" fmla="*/ 515 h 517"/>
                <a:gd name="T24" fmla="*/ 1912 w 2021"/>
                <a:gd name="T25" fmla="*/ 498 h 517"/>
                <a:gd name="T26" fmla="*/ 1785 w 2021"/>
                <a:gd name="T27" fmla="*/ 388 h 517"/>
                <a:gd name="T28" fmla="*/ 1647 w 2021"/>
                <a:gd name="T29" fmla="*/ 295 h 517"/>
                <a:gd name="T30" fmla="*/ 1499 w 2021"/>
                <a:gd name="T31" fmla="*/ 223 h 517"/>
                <a:gd name="T32" fmla="*/ 1342 w 2021"/>
                <a:gd name="T33" fmla="*/ 171 h 517"/>
                <a:gd name="T34" fmla="*/ 1179 w 2021"/>
                <a:gd name="T35" fmla="*/ 139 h 517"/>
                <a:gd name="T36" fmla="*/ 1011 w 2021"/>
                <a:gd name="T37" fmla="*/ 128 h 517"/>
                <a:gd name="T38" fmla="*/ 842 w 2021"/>
                <a:gd name="T39" fmla="*/ 139 h 517"/>
                <a:gd name="T40" fmla="*/ 679 w 2021"/>
                <a:gd name="T41" fmla="*/ 171 h 517"/>
                <a:gd name="T42" fmla="*/ 523 w 2021"/>
                <a:gd name="T43" fmla="*/ 223 h 517"/>
                <a:gd name="T44" fmla="*/ 375 w 2021"/>
                <a:gd name="T45" fmla="*/ 295 h 517"/>
                <a:gd name="T46" fmla="*/ 237 w 2021"/>
                <a:gd name="T47" fmla="*/ 388 h 517"/>
                <a:gd name="T48" fmla="*/ 111 w 2021"/>
                <a:gd name="T49" fmla="*/ 498 h 517"/>
                <a:gd name="T50" fmla="*/ 82 w 2021"/>
                <a:gd name="T51" fmla="*/ 515 h 517"/>
                <a:gd name="T52" fmla="*/ 49 w 2021"/>
                <a:gd name="T53" fmla="*/ 515 h 517"/>
                <a:gd name="T54" fmla="*/ 20 w 2021"/>
                <a:gd name="T55" fmla="*/ 498 h 517"/>
                <a:gd name="T56" fmla="*/ 2 w 2021"/>
                <a:gd name="T57" fmla="*/ 469 h 517"/>
                <a:gd name="T58" fmla="*/ 2 w 2021"/>
                <a:gd name="T59" fmla="*/ 436 h 517"/>
                <a:gd name="T60" fmla="*/ 20 w 2021"/>
                <a:gd name="T61" fmla="*/ 407 h 517"/>
                <a:gd name="T62" fmla="*/ 147 w 2021"/>
                <a:gd name="T63" fmla="*/ 294 h 517"/>
                <a:gd name="T64" fmla="*/ 287 w 2021"/>
                <a:gd name="T65" fmla="*/ 199 h 517"/>
                <a:gd name="T66" fmla="*/ 436 w 2021"/>
                <a:gd name="T67" fmla="*/ 122 h 517"/>
                <a:gd name="T68" fmla="*/ 592 w 2021"/>
                <a:gd name="T69" fmla="*/ 63 h 517"/>
                <a:gd name="T70" fmla="*/ 757 w 2021"/>
                <a:gd name="T71" fmla="*/ 22 h 517"/>
                <a:gd name="T72" fmla="*/ 925 w 2021"/>
                <a:gd name="T73" fmla="*/ 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21" h="517">
                  <a:moveTo>
                    <a:pt x="1011" y="0"/>
                  </a:moveTo>
                  <a:lnTo>
                    <a:pt x="1098" y="2"/>
                  </a:lnTo>
                  <a:lnTo>
                    <a:pt x="1182" y="10"/>
                  </a:lnTo>
                  <a:lnTo>
                    <a:pt x="1266" y="22"/>
                  </a:lnTo>
                  <a:lnTo>
                    <a:pt x="1349" y="40"/>
                  </a:lnTo>
                  <a:lnTo>
                    <a:pt x="1430" y="63"/>
                  </a:lnTo>
                  <a:lnTo>
                    <a:pt x="1510" y="90"/>
                  </a:lnTo>
                  <a:lnTo>
                    <a:pt x="1587" y="122"/>
                  </a:lnTo>
                  <a:lnTo>
                    <a:pt x="1662" y="158"/>
                  </a:lnTo>
                  <a:lnTo>
                    <a:pt x="1735" y="199"/>
                  </a:lnTo>
                  <a:lnTo>
                    <a:pt x="1806" y="244"/>
                  </a:lnTo>
                  <a:lnTo>
                    <a:pt x="1874" y="294"/>
                  </a:lnTo>
                  <a:lnTo>
                    <a:pt x="1940" y="349"/>
                  </a:lnTo>
                  <a:lnTo>
                    <a:pt x="2002" y="407"/>
                  </a:lnTo>
                  <a:lnTo>
                    <a:pt x="2013" y="421"/>
                  </a:lnTo>
                  <a:lnTo>
                    <a:pt x="2019" y="436"/>
                  </a:lnTo>
                  <a:lnTo>
                    <a:pt x="2021" y="452"/>
                  </a:lnTo>
                  <a:lnTo>
                    <a:pt x="2019" y="469"/>
                  </a:lnTo>
                  <a:lnTo>
                    <a:pt x="2013" y="484"/>
                  </a:lnTo>
                  <a:lnTo>
                    <a:pt x="2002" y="498"/>
                  </a:lnTo>
                  <a:lnTo>
                    <a:pt x="1989" y="509"/>
                  </a:lnTo>
                  <a:lnTo>
                    <a:pt x="1973" y="515"/>
                  </a:lnTo>
                  <a:lnTo>
                    <a:pt x="1957" y="517"/>
                  </a:lnTo>
                  <a:lnTo>
                    <a:pt x="1941" y="515"/>
                  </a:lnTo>
                  <a:lnTo>
                    <a:pt x="1925" y="509"/>
                  </a:lnTo>
                  <a:lnTo>
                    <a:pt x="1912" y="498"/>
                  </a:lnTo>
                  <a:lnTo>
                    <a:pt x="1850" y="440"/>
                  </a:lnTo>
                  <a:lnTo>
                    <a:pt x="1785" y="388"/>
                  </a:lnTo>
                  <a:lnTo>
                    <a:pt x="1718" y="339"/>
                  </a:lnTo>
                  <a:lnTo>
                    <a:pt x="1647" y="295"/>
                  </a:lnTo>
                  <a:lnTo>
                    <a:pt x="1574" y="257"/>
                  </a:lnTo>
                  <a:lnTo>
                    <a:pt x="1499" y="223"/>
                  </a:lnTo>
                  <a:lnTo>
                    <a:pt x="1422" y="194"/>
                  </a:lnTo>
                  <a:lnTo>
                    <a:pt x="1342" y="171"/>
                  </a:lnTo>
                  <a:lnTo>
                    <a:pt x="1262" y="152"/>
                  </a:lnTo>
                  <a:lnTo>
                    <a:pt x="1179" y="139"/>
                  </a:lnTo>
                  <a:lnTo>
                    <a:pt x="1096" y="130"/>
                  </a:lnTo>
                  <a:lnTo>
                    <a:pt x="1011" y="128"/>
                  </a:lnTo>
                  <a:lnTo>
                    <a:pt x="926" y="130"/>
                  </a:lnTo>
                  <a:lnTo>
                    <a:pt x="842" y="139"/>
                  </a:lnTo>
                  <a:lnTo>
                    <a:pt x="761" y="152"/>
                  </a:lnTo>
                  <a:lnTo>
                    <a:pt x="679" y="171"/>
                  </a:lnTo>
                  <a:lnTo>
                    <a:pt x="601" y="194"/>
                  </a:lnTo>
                  <a:lnTo>
                    <a:pt x="523" y="223"/>
                  </a:lnTo>
                  <a:lnTo>
                    <a:pt x="448" y="257"/>
                  </a:lnTo>
                  <a:lnTo>
                    <a:pt x="375" y="295"/>
                  </a:lnTo>
                  <a:lnTo>
                    <a:pt x="305" y="339"/>
                  </a:lnTo>
                  <a:lnTo>
                    <a:pt x="237" y="388"/>
                  </a:lnTo>
                  <a:lnTo>
                    <a:pt x="172" y="440"/>
                  </a:lnTo>
                  <a:lnTo>
                    <a:pt x="111" y="498"/>
                  </a:lnTo>
                  <a:lnTo>
                    <a:pt x="97" y="509"/>
                  </a:lnTo>
                  <a:lnTo>
                    <a:pt x="82" y="515"/>
                  </a:lnTo>
                  <a:lnTo>
                    <a:pt x="65" y="517"/>
                  </a:lnTo>
                  <a:lnTo>
                    <a:pt x="49" y="515"/>
                  </a:lnTo>
                  <a:lnTo>
                    <a:pt x="34" y="509"/>
                  </a:lnTo>
                  <a:lnTo>
                    <a:pt x="20" y="498"/>
                  </a:lnTo>
                  <a:lnTo>
                    <a:pt x="9" y="484"/>
                  </a:lnTo>
                  <a:lnTo>
                    <a:pt x="2" y="469"/>
                  </a:lnTo>
                  <a:lnTo>
                    <a:pt x="0" y="452"/>
                  </a:lnTo>
                  <a:lnTo>
                    <a:pt x="2" y="436"/>
                  </a:lnTo>
                  <a:lnTo>
                    <a:pt x="9" y="421"/>
                  </a:lnTo>
                  <a:lnTo>
                    <a:pt x="20" y="407"/>
                  </a:lnTo>
                  <a:lnTo>
                    <a:pt x="82" y="349"/>
                  </a:lnTo>
                  <a:lnTo>
                    <a:pt x="147" y="294"/>
                  </a:lnTo>
                  <a:lnTo>
                    <a:pt x="216" y="244"/>
                  </a:lnTo>
                  <a:lnTo>
                    <a:pt x="287" y="199"/>
                  </a:lnTo>
                  <a:lnTo>
                    <a:pt x="360" y="158"/>
                  </a:lnTo>
                  <a:lnTo>
                    <a:pt x="436" y="122"/>
                  </a:lnTo>
                  <a:lnTo>
                    <a:pt x="513" y="90"/>
                  </a:lnTo>
                  <a:lnTo>
                    <a:pt x="592" y="63"/>
                  </a:lnTo>
                  <a:lnTo>
                    <a:pt x="674" y="40"/>
                  </a:lnTo>
                  <a:lnTo>
                    <a:pt x="757" y="22"/>
                  </a:lnTo>
                  <a:lnTo>
                    <a:pt x="840" y="10"/>
                  </a:lnTo>
                  <a:lnTo>
                    <a:pt x="925" y="2"/>
                  </a:lnTo>
                  <a:lnTo>
                    <a:pt x="101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80" name="Freeform 39"/>
            <p:cNvSpPr>
              <a:spLocks noEditPoints="1"/>
            </p:cNvSpPr>
            <p:nvPr/>
          </p:nvSpPr>
          <p:spPr bwMode="auto">
            <a:xfrm>
              <a:off x="5181601" y="3140075"/>
              <a:ext cx="133350" cy="133350"/>
            </a:xfrm>
            <a:custGeom>
              <a:avLst/>
              <a:gdLst>
                <a:gd name="T0" fmla="*/ 379 w 843"/>
                <a:gd name="T1" fmla="*/ 131 h 839"/>
                <a:gd name="T2" fmla="*/ 298 w 843"/>
                <a:gd name="T3" fmla="*/ 155 h 839"/>
                <a:gd name="T4" fmla="*/ 230 w 843"/>
                <a:gd name="T5" fmla="*/ 199 h 839"/>
                <a:gd name="T6" fmla="*/ 176 w 843"/>
                <a:gd name="T7" fmla="*/ 261 h 839"/>
                <a:gd name="T8" fmla="*/ 142 w 843"/>
                <a:gd name="T9" fmla="*/ 336 h 839"/>
                <a:gd name="T10" fmla="*/ 129 w 843"/>
                <a:gd name="T11" fmla="*/ 419 h 839"/>
                <a:gd name="T12" fmla="*/ 142 w 843"/>
                <a:gd name="T13" fmla="*/ 503 h 839"/>
                <a:gd name="T14" fmla="*/ 176 w 843"/>
                <a:gd name="T15" fmla="*/ 578 h 839"/>
                <a:gd name="T16" fmla="*/ 230 w 843"/>
                <a:gd name="T17" fmla="*/ 638 h 839"/>
                <a:gd name="T18" fmla="*/ 298 w 843"/>
                <a:gd name="T19" fmla="*/ 683 h 839"/>
                <a:gd name="T20" fmla="*/ 379 w 843"/>
                <a:gd name="T21" fmla="*/ 707 h 839"/>
                <a:gd name="T22" fmla="*/ 466 w 843"/>
                <a:gd name="T23" fmla="*/ 707 h 839"/>
                <a:gd name="T24" fmla="*/ 545 w 843"/>
                <a:gd name="T25" fmla="*/ 683 h 839"/>
                <a:gd name="T26" fmla="*/ 614 w 843"/>
                <a:gd name="T27" fmla="*/ 638 h 839"/>
                <a:gd name="T28" fmla="*/ 667 w 843"/>
                <a:gd name="T29" fmla="*/ 578 h 839"/>
                <a:gd name="T30" fmla="*/ 703 w 843"/>
                <a:gd name="T31" fmla="*/ 503 h 839"/>
                <a:gd name="T32" fmla="*/ 715 w 843"/>
                <a:gd name="T33" fmla="*/ 419 h 839"/>
                <a:gd name="T34" fmla="*/ 703 w 843"/>
                <a:gd name="T35" fmla="*/ 336 h 839"/>
                <a:gd name="T36" fmla="*/ 667 w 843"/>
                <a:gd name="T37" fmla="*/ 261 h 839"/>
                <a:gd name="T38" fmla="*/ 614 w 843"/>
                <a:gd name="T39" fmla="*/ 199 h 839"/>
                <a:gd name="T40" fmla="*/ 545 w 843"/>
                <a:gd name="T41" fmla="*/ 155 h 839"/>
                <a:gd name="T42" fmla="*/ 466 w 843"/>
                <a:gd name="T43" fmla="*/ 131 h 839"/>
                <a:gd name="T44" fmla="*/ 422 w 843"/>
                <a:gd name="T45" fmla="*/ 0 h 839"/>
                <a:gd name="T46" fmla="*/ 526 w 843"/>
                <a:gd name="T47" fmla="*/ 12 h 839"/>
                <a:gd name="T48" fmla="*/ 620 w 843"/>
                <a:gd name="T49" fmla="*/ 49 h 839"/>
                <a:gd name="T50" fmla="*/ 702 w 843"/>
                <a:gd name="T51" fmla="*/ 106 h 839"/>
                <a:gd name="T52" fmla="*/ 768 w 843"/>
                <a:gd name="T53" fmla="*/ 180 h 839"/>
                <a:gd name="T54" fmla="*/ 815 w 843"/>
                <a:gd name="T55" fmla="*/ 267 h 839"/>
                <a:gd name="T56" fmla="*/ 840 w 843"/>
                <a:gd name="T57" fmla="*/ 366 h 839"/>
                <a:gd name="T58" fmla="*/ 840 w 843"/>
                <a:gd name="T59" fmla="*/ 472 h 839"/>
                <a:gd name="T60" fmla="*/ 815 w 843"/>
                <a:gd name="T61" fmla="*/ 570 h 839"/>
                <a:gd name="T62" fmla="*/ 768 w 843"/>
                <a:gd name="T63" fmla="*/ 659 h 839"/>
                <a:gd name="T64" fmla="*/ 702 w 843"/>
                <a:gd name="T65" fmla="*/ 732 h 839"/>
                <a:gd name="T66" fmla="*/ 620 w 843"/>
                <a:gd name="T67" fmla="*/ 789 h 839"/>
                <a:gd name="T68" fmla="*/ 526 w 843"/>
                <a:gd name="T69" fmla="*/ 826 h 839"/>
                <a:gd name="T70" fmla="*/ 422 w 843"/>
                <a:gd name="T71" fmla="*/ 839 h 839"/>
                <a:gd name="T72" fmla="*/ 319 w 843"/>
                <a:gd name="T73" fmla="*/ 826 h 839"/>
                <a:gd name="T74" fmla="*/ 224 w 843"/>
                <a:gd name="T75" fmla="*/ 789 h 839"/>
                <a:gd name="T76" fmla="*/ 142 w 843"/>
                <a:gd name="T77" fmla="*/ 732 h 839"/>
                <a:gd name="T78" fmla="*/ 76 w 843"/>
                <a:gd name="T79" fmla="*/ 659 h 839"/>
                <a:gd name="T80" fmla="*/ 29 w 843"/>
                <a:gd name="T81" fmla="*/ 570 h 839"/>
                <a:gd name="T82" fmla="*/ 3 w 843"/>
                <a:gd name="T83" fmla="*/ 472 h 839"/>
                <a:gd name="T84" fmla="*/ 3 w 843"/>
                <a:gd name="T85" fmla="*/ 366 h 839"/>
                <a:gd name="T86" fmla="*/ 29 w 843"/>
                <a:gd name="T87" fmla="*/ 267 h 839"/>
                <a:gd name="T88" fmla="*/ 76 w 843"/>
                <a:gd name="T89" fmla="*/ 180 h 839"/>
                <a:gd name="T90" fmla="*/ 142 w 843"/>
                <a:gd name="T91" fmla="*/ 106 h 839"/>
                <a:gd name="T92" fmla="*/ 224 w 843"/>
                <a:gd name="T93" fmla="*/ 49 h 839"/>
                <a:gd name="T94" fmla="*/ 319 w 843"/>
                <a:gd name="T95" fmla="*/ 12 h 839"/>
                <a:gd name="T96" fmla="*/ 422 w 843"/>
                <a:gd name="T97" fmla="*/ 0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3" h="839">
                  <a:moveTo>
                    <a:pt x="422" y="128"/>
                  </a:moveTo>
                  <a:lnTo>
                    <a:pt x="379" y="131"/>
                  </a:lnTo>
                  <a:lnTo>
                    <a:pt x="338" y="140"/>
                  </a:lnTo>
                  <a:lnTo>
                    <a:pt x="298" y="155"/>
                  </a:lnTo>
                  <a:lnTo>
                    <a:pt x="263" y="174"/>
                  </a:lnTo>
                  <a:lnTo>
                    <a:pt x="230" y="199"/>
                  </a:lnTo>
                  <a:lnTo>
                    <a:pt x="201" y="228"/>
                  </a:lnTo>
                  <a:lnTo>
                    <a:pt x="176" y="261"/>
                  </a:lnTo>
                  <a:lnTo>
                    <a:pt x="157" y="296"/>
                  </a:lnTo>
                  <a:lnTo>
                    <a:pt x="142" y="336"/>
                  </a:lnTo>
                  <a:lnTo>
                    <a:pt x="132" y="376"/>
                  </a:lnTo>
                  <a:lnTo>
                    <a:pt x="129" y="419"/>
                  </a:lnTo>
                  <a:lnTo>
                    <a:pt x="132" y="462"/>
                  </a:lnTo>
                  <a:lnTo>
                    <a:pt x="142" y="503"/>
                  </a:lnTo>
                  <a:lnTo>
                    <a:pt x="157" y="541"/>
                  </a:lnTo>
                  <a:lnTo>
                    <a:pt x="176" y="578"/>
                  </a:lnTo>
                  <a:lnTo>
                    <a:pt x="201" y="610"/>
                  </a:lnTo>
                  <a:lnTo>
                    <a:pt x="230" y="638"/>
                  </a:lnTo>
                  <a:lnTo>
                    <a:pt x="263" y="663"/>
                  </a:lnTo>
                  <a:lnTo>
                    <a:pt x="298" y="683"/>
                  </a:lnTo>
                  <a:lnTo>
                    <a:pt x="338" y="698"/>
                  </a:lnTo>
                  <a:lnTo>
                    <a:pt x="379" y="707"/>
                  </a:lnTo>
                  <a:lnTo>
                    <a:pt x="422" y="710"/>
                  </a:lnTo>
                  <a:lnTo>
                    <a:pt x="466" y="707"/>
                  </a:lnTo>
                  <a:lnTo>
                    <a:pt x="507" y="698"/>
                  </a:lnTo>
                  <a:lnTo>
                    <a:pt x="545" y="683"/>
                  </a:lnTo>
                  <a:lnTo>
                    <a:pt x="582" y="663"/>
                  </a:lnTo>
                  <a:lnTo>
                    <a:pt x="614" y="638"/>
                  </a:lnTo>
                  <a:lnTo>
                    <a:pt x="643" y="610"/>
                  </a:lnTo>
                  <a:lnTo>
                    <a:pt x="667" y="578"/>
                  </a:lnTo>
                  <a:lnTo>
                    <a:pt x="688" y="541"/>
                  </a:lnTo>
                  <a:lnTo>
                    <a:pt x="703" y="503"/>
                  </a:lnTo>
                  <a:lnTo>
                    <a:pt x="711" y="462"/>
                  </a:lnTo>
                  <a:lnTo>
                    <a:pt x="715" y="419"/>
                  </a:lnTo>
                  <a:lnTo>
                    <a:pt x="711" y="376"/>
                  </a:lnTo>
                  <a:lnTo>
                    <a:pt x="703" y="336"/>
                  </a:lnTo>
                  <a:lnTo>
                    <a:pt x="688" y="296"/>
                  </a:lnTo>
                  <a:lnTo>
                    <a:pt x="667" y="261"/>
                  </a:lnTo>
                  <a:lnTo>
                    <a:pt x="643" y="228"/>
                  </a:lnTo>
                  <a:lnTo>
                    <a:pt x="614" y="199"/>
                  </a:lnTo>
                  <a:lnTo>
                    <a:pt x="582" y="174"/>
                  </a:lnTo>
                  <a:lnTo>
                    <a:pt x="545" y="155"/>
                  </a:lnTo>
                  <a:lnTo>
                    <a:pt x="507" y="140"/>
                  </a:lnTo>
                  <a:lnTo>
                    <a:pt x="466" y="131"/>
                  </a:lnTo>
                  <a:lnTo>
                    <a:pt x="422" y="128"/>
                  </a:lnTo>
                  <a:close/>
                  <a:moveTo>
                    <a:pt x="422" y="0"/>
                  </a:moveTo>
                  <a:lnTo>
                    <a:pt x="475" y="3"/>
                  </a:lnTo>
                  <a:lnTo>
                    <a:pt x="526" y="12"/>
                  </a:lnTo>
                  <a:lnTo>
                    <a:pt x="574" y="28"/>
                  </a:lnTo>
                  <a:lnTo>
                    <a:pt x="620" y="49"/>
                  </a:lnTo>
                  <a:lnTo>
                    <a:pt x="663" y="75"/>
                  </a:lnTo>
                  <a:lnTo>
                    <a:pt x="702" y="106"/>
                  </a:lnTo>
                  <a:lnTo>
                    <a:pt x="737" y="140"/>
                  </a:lnTo>
                  <a:lnTo>
                    <a:pt x="768" y="180"/>
                  </a:lnTo>
                  <a:lnTo>
                    <a:pt x="794" y="222"/>
                  </a:lnTo>
                  <a:lnTo>
                    <a:pt x="815" y="267"/>
                  </a:lnTo>
                  <a:lnTo>
                    <a:pt x="830" y="316"/>
                  </a:lnTo>
                  <a:lnTo>
                    <a:pt x="840" y="366"/>
                  </a:lnTo>
                  <a:lnTo>
                    <a:pt x="843" y="419"/>
                  </a:lnTo>
                  <a:lnTo>
                    <a:pt x="840" y="472"/>
                  </a:lnTo>
                  <a:lnTo>
                    <a:pt x="830" y="522"/>
                  </a:lnTo>
                  <a:lnTo>
                    <a:pt x="815" y="570"/>
                  </a:lnTo>
                  <a:lnTo>
                    <a:pt x="794" y="616"/>
                  </a:lnTo>
                  <a:lnTo>
                    <a:pt x="768" y="659"/>
                  </a:lnTo>
                  <a:lnTo>
                    <a:pt x="737" y="697"/>
                  </a:lnTo>
                  <a:lnTo>
                    <a:pt x="702" y="732"/>
                  </a:lnTo>
                  <a:lnTo>
                    <a:pt x="663" y="763"/>
                  </a:lnTo>
                  <a:lnTo>
                    <a:pt x="620" y="789"/>
                  </a:lnTo>
                  <a:lnTo>
                    <a:pt x="574" y="810"/>
                  </a:lnTo>
                  <a:lnTo>
                    <a:pt x="526" y="826"/>
                  </a:lnTo>
                  <a:lnTo>
                    <a:pt x="475" y="836"/>
                  </a:lnTo>
                  <a:lnTo>
                    <a:pt x="422" y="839"/>
                  </a:lnTo>
                  <a:lnTo>
                    <a:pt x="369" y="836"/>
                  </a:lnTo>
                  <a:lnTo>
                    <a:pt x="319" y="826"/>
                  </a:lnTo>
                  <a:lnTo>
                    <a:pt x="269" y="810"/>
                  </a:lnTo>
                  <a:lnTo>
                    <a:pt x="224" y="789"/>
                  </a:lnTo>
                  <a:lnTo>
                    <a:pt x="181" y="763"/>
                  </a:lnTo>
                  <a:lnTo>
                    <a:pt x="142" y="732"/>
                  </a:lnTo>
                  <a:lnTo>
                    <a:pt x="107" y="697"/>
                  </a:lnTo>
                  <a:lnTo>
                    <a:pt x="76" y="659"/>
                  </a:lnTo>
                  <a:lnTo>
                    <a:pt x="50" y="616"/>
                  </a:lnTo>
                  <a:lnTo>
                    <a:pt x="29" y="570"/>
                  </a:lnTo>
                  <a:lnTo>
                    <a:pt x="13" y="522"/>
                  </a:lnTo>
                  <a:lnTo>
                    <a:pt x="3" y="472"/>
                  </a:lnTo>
                  <a:lnTo>
                    <a:pt x="0" y="419"/>
                  </a:lnTo>
                  <a:lnTo>
                    <a:pt x="3" y="366"/>
                  </a:lnTo>
                  <a:lnTo>
                    <a:pt x="13" y="316"/>
                  </a:lnTo>
                  <a:lnTo>
                    <a:pt x="29" y="267"/>
                  </a:lnTo>
                  <a:lnTo>
                    <a:pt x="50" y="222"/>
                  </a:lnTo>
                  <a:lnTo>
                    <a:pt x="76" y="180"/>
                  </a:lnTo>
                  <a:lnTo>
                    <a:pt x="107" y="140"/>
                  </a:lnTo>
                  <a:lnTo>
                    <a:pt x="142" y="106"/>
                  </a:lnTo>
                  <a:lnTo>
                    <a:pt x="181" y="75"/>
                  </a:lnTo>
                  <a:lnTo>
                    <a:pt x="224" y="49"/>
                  </a:lnTo>
                  <a:lnTo>
                    <a:pt x="269" y="28"/>
                  </a:lnTo>
                  <a:lnTo>
                    <a:pt x="319" y="12"/>
                  </a:lnTo>
                  <a:lnTo>
                    <a:pt x="369" y="3"/>
                  </a:lnTo>
                  <a:lnTo>
                    <a:pt x="42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86" name="Freeform 44"/>
          <p:cNvSpPr>
            <a:spLocks noEditPoints="1"/>
          </p:cNvSpPr>
          <p:nvPr/>
        </p:nvSpPr>
        <p:spPr bwMode="auto">
          <a:xfrm>
            <a:off x="3719513" y="3786749"/>
            <a:ext cx="457200" cy="388144"/>
          </a:xfrm>
          <a:custGeom>
            <a:avLst/>
            <a:gdLst>
              <a:gd name="T0" fmla="*/ 2592 w 3456"/>
              <a:gd name="T1" fmla="*/ 2496 h 2938"/>
              <a:gd name="T2" fmla="*/ 3341 w 3456"/>
              <a:gd name="T3" fmla="*/ 497 h 2938"/>
              <a:gd name="T4" fmla="*/ 2477 w 3456"/>
              <a:gd name="T5" fmla="*/ 144 h 2938"/>
              <a:gd name="T6" fmla="*/ 1786 w 3456"/>
              <a:gd name="T7" fmla="*/ 2793 h 2938"/>
              <a:gd name="T8" fmla="*/ 2477 w 3456"/>
              <a:gd name="T9" fmla="*/ 144 h 2938"/>
              <a:gd name="T10" fmla="*/ 979 w 3456"/>
              <a:gd name="T11" fmla="*/ 2497 h 2938"/>
              <a:gd name="T12" fmla="*/ 1670 w 3456"/>
              <a:gd name="T13" fmla="*/ 441 h 2938"/>
              <a:gd name="T14" fmla="*/ 864 w 3456"/>
              <a:gd name="T15" fmla="*/ 142 h 2938"/>
              <a:gd name="T16" fmla="*/ 115 w 3456"/>
              <a:gd name="T17" fmla="*/ 2795 h 2938"/>
              <a:gd name="T18" fmla="*/ 864 w 3456"/>
              <a:gd name="T19" fmla="*/ 142 h 2938"/>
              <a:gd name="T20" fmla="*/ 926 w 3456"/>
              <a:gd name="T21" fmla="*/ 0 h 2938"/>
              <a:gd name="T22" fmla="*/ 932 w 3456"/>
              <a:gd name="T23" fmla="*/ 1 h 2938"/>
              <a:gd name="T24" fmla="*/ 939 w 3456"/>
              <a:gd name="T25" fmla="*/ 3 h 2938"/>
              <a:gd name="T26" fmla="*/ 945 w 3456"/>
              <a:gd name="T27" fmla="*/ 4 h 2938"/>
              <a:gd name="T28" fmla="*/ 2511 w 3456"/>
              <a:gd name="T29" fmla="*/ 4 h 2938"/>
              <a:gd name="T30" fmla="*/ 2515 w 3456"/>
              <a:gd name="T31" fmla="*/ 4 h 2938"/>
              <a:gd name="T32" fmla="*/ 2521 w 3456"/>
              <a:gd name="T33" fmla="*/ 2 h 2938"/>
              <a:gd name="T34" fmla="*/ 2528 w 3456"/>
              <a:gd name="T35" fmla="*/ 1 h 2938"/>
              <a:gd name="T36" fmla="*/ 2534 w 3456"/>
              <a:gd name="T37" fmla="*/ 0 h 2938"/>
              <a:gd name="T38" fmla="*/ 2543 w 3456"/>
              <a:gd name="T39" fmla="*/ 1 h 2938"/>
              <a:gd name="T40" fmla="*/ 2549 w 3456"/>
              <a:gd name="T41" fmla="*/ 2 h 2938"/>
              <a:gd name="T42" fmla="*/ 2556 w 3456"/>
              <a:gd name="T43" fmla="*/ 4 h 2938"/>
              <a:gd name="T44" fmla="*/ 3422 w 3456"/>
              <a:gd name="T45" fmla="*/ 408 h 2938"/>
              <a:gd name="T46" fmla="*/ 3447 w 3456"/>
              <a:gd name="T47" fmla="*/ 429 h 2938"/>
              <a:gd name="T48" fmla="*/ 3456 w 3456"/>
              <a:gd name="T49" fmla="*/ 460 h 2938"/>
              <a:gd name="T50" fmla="*/ 3454 w 3456"/>
              <a:gd name="T51" fmla="*/ 2894 h 2938"/>
              <a:gd name="T52" fmla="*/ 3441 w 3456"/>
              <a:gd name="T53" fmla="*/ 2919 h 2938"/>
              <a:gd name="T54" fmla="*/ 3415 w 3456"/>
              <a:gd name="T55" fmla="*/ 2936 h 2938"/>
              <a:gd name="T56" fmla="*/ 3388 w 3456"/>
              <a:gd name="T57" fmla="*/ 2937 h 2938"/>
              <a:gd name="T58" fmla="*/ 2535 w 3456"/>
              <a:gd name="T59" fmla="*/ 2597 h 2938"/>
              <a:gd name="T60" fmla="*/ 1750 w 3456"/>
              <a:gd name="T61" fmla="*/ 2934 h 2938"/>
              <a:gd name="T62" fmla="*/ 1738 w 3456"/>
              <a:gd name="T63" fmla="*/ 2937 h 2938"/>
              <a:gd name="T64" fmla="*/ 1718 w 3456"/>
              <a:gd name="T65" fmla="*/ 2937 h 2938"/>
              <a:gd name="T66" fmla="*/ 1706 w 3456"/>
              <a:gd name="T67" fmla="*/ 2934 h 2938"/>
              <a:gd name="T68" fmla="*/ 921 w 3456"/>
              <a:gd name="T69" fmla="*/ 2597 h 2938"/>
              <a:gd name="T70" fmla="*/ 68 w 3456"/>
              <a:gd name="T71" fmla="*/ 2937 h 2938"/>
              <a:gd name="T72" fmla="*/ 41 w 3456"/>
              <a:gd name="T73" fmla="*/ 2936 h 2938"/>
              <a:gd name="T74" fmla="*/ 15 w 3456"/>
              <a:gd name="T75" fmla="*/ 2919 h 2938"/>
              <a:gd name="T76" fmla="*/ 2 w 3456"/>
              <a:gd name="T77" fmla="*/ 2894 h 2938"/>
              <a:gd name="T78" fmla="*/ 0 w 3456"/>
              <a:gd name="T79" fmla="*/ 403 h 2938"/>
              <a:gd name="T80" fmla="*/ 9 w 3456"/>
              <a:gd name="T81" fmla="*/ 370 h 2938"/>
              <a:gd name="T82" fmla="*/ 37 w 3456"/>
              <a:gd name="T83" fmla="*/ 349 h 2938"/>
              <a:gd name="T84" fmla="*/ 901 w 3456"/>
              <a:gd name="T85" fmla="*/ 4 h 2938"/>
              <a:gd name="T86" fmla="*/ 905 w 3456"/>
              <a:gd name="T87" fmla="*/ 3 h 2938"/>
              <a:gd name="T88" fmla="*/ 911 w 3456"/>
              <a:gd name="T89" fmla="*/ 1 h 2938"/>
              <a:gd name="T90" fmla="*/ 922 w 3456"/>
              <a:gd name="T91" fmla="*/ 0 h 2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56" h="2938">
                <a:moveTo>
                  <a:pt x="2592" y="147"/>
                </a:moveTo>
                <a:lnTo>
                  <a:pt x="2592" y="2496"/>
                </a:lnTo>
                <a:lnTo>
                  <a:pt x="3341" y="2795"/>
                </a:lnTo>
                <a:lnTo>
                  <a:pt x="3341" y="497"/>
                </a:lnTo>
                <a:lnTo>
                  <a:pt x="2592" y="147"/>
                </a:lnTo>
                <a:close/>
                <a:moveTo>
                  <a:pt x="2477" y="144"/>
                </a:moveTo>
                <a:lnTo>
                  <a:pt x="1786" y="441"/>
                </a:lnTo>
                <a:lnTo>
                  <a:pt x="1786" y="2793"/>
                </a:lnTo>
                <a:lnTo>
                  <a:pt x="2477" y="2497"/>
                </a:lnTo>
                <a:lnTo>
                  <a:pt x="2477" y="144"/>
                </a:lnTo>
                <a:close/>
                <a:moveTo>
                  <a:pt x="979" y="144"/>
                </a:moveTo>
                <a:lnTo>
                  <a:pt x="979" y="2497"/>
                </a:lnTo>
                <a:lnTo>
                  <a:pt x="1670" y="2793"/>
                </a:lnTo>
                <a:lnTo>
                  <a:pt x="1670" y="441"/>
                </a:lnTo>
                <a:lnTo>
                  <a:pt x="979" y="144"/>
                </a:lnTo>
                <a:close/>
                <a:moveTo>
                  <a:pt x="864" y="142"/>
                </a:moveTo>
                <a:lnTo>
                  <a:pt x="115" y="442"/>
                </a:lnTo>
                <a:lnTo>
                  <a:pt x="115" y="2795"/>
                </a:lnTo>
                <a:lnTo>
                  <a:pt x="864" y="2496"/>
                </a:lnTo>
                <a:lnTo>
                  <a:pt x="864" y="142"/>
                </a:lnTo>
                <a:close/>
                <a:moveTo>
                  <a:pt x="922" y="0"/>
                </a:moveTo>
                <a:lnTo>
                  <a:pt x="926" y="0"/>
                </a:lnTo>
                <a:lnTo>
                  <a:pt x="929" y="1"/>
                </a:lnTo>
                <a:lnTo>
                  <a:pt x="932" y="1"/>
                </a:lnTo>
                <a:lnTo>
                  <a:pt x="935" y="2"/>
                </a:lnTo>
                <a:lnTo>
                  <a:pt x="939" y="3"/>
                </a:lnTo>
                <a:lnTo>
                  <a:pt x="943" y="4"/>
                </a:lnTo>
                <a:lnTo>
                  <a:pt x="945" y="4"/>
                </a:lnTo>
                <a:lnTo>
                  <a:pt x="1728" y="340"/>
                </a:lnTo>
                <a:lnTo>
                  <a:pt x="2511" y="4"/>
                </a:lnTo>
                <a:lnTo>
                  <a:pt x="2512" y="4"/>
                </a:lnTo>
                <a:lnTo>
                  <a:pt x="2515" y="4"/>
                </a:lnTo>
                <a:lnTo>
                  <a:pt x="2518" y="3"/>
                </a:lnTo>
                <a:lnTo>
                  <a:pt x="2521" y="2"/>
                </a:lnTo>
                <a:lnTo>
                  <a:pt x="2525" y="1"/>
                </a:lnTo>
                <a:lnTo>
                  <a:pt x="2528" y="1"/>
                </a:lnTo>
                <a:lnTo>
                  <a:pt x="2531" y="0"/>
                </a:lnTo>
                <a:lnTo>
                  <a:pt x="2534" y="0"/>
                </a:lnTo>
                <a:lnTo>
                  <a:pt x="2539" y="0"/>
                </a:lnTo>
                <a:lnTo>
                  <a:pt x="2543" y="1"/>
                </a:lnTo>
                <a:lnTo>
                  <a:pt x="2546" y="1"/>
                </a:lnTo>
                <a:lnTo>
                  <a:pt x="2549" y="2"/>
                </a:lnTo>
                <a:lnTo>
                  <a:pt x="2552" y="3"/>
                </a:lnTo>
                <a:lnTo>
                  <a:pt x="2556" y="4"/>
                </a:lnTo>
                <a:lnTo>
                  <a:pt x="2558" y="5"/>
                </a:lnTo>
                <a:lnTo>
                  <a:pt x="3422" y="408"/>
                </a:lnTo>
                <a:lnTo>
                  <a:pt x="3436" y="418"/>
                </a:lnTo>
                <a:lnTo>
                  <a:pt x="3447" y="429"/>
                </a:lnTo>
                <a:lnTo>
                  <a:pt x="3454" y="444"/>
                </a:lnTo>
                <a:lnTo>
                  <a:pt x="3456" y="460"/>
                </a:lnTo>
                <a:lnTo>
                  <a:pt x="3456" y="2880"/>
                </a:lnTo>
                <a:lnTo>
                  <a:pt x="3454" y="2894"/>
                </a:lnTo>
                <a:lnTo>
                  <a:pt x="3450" y="2907"/>
                </a:lnTo>
                <a:lnTo>
                  <a:pt x="3441" y="2919"/>
                </a:lnTo>
                <a:lnTo>
                  <a:pt x="3431" y="2927"/>
                </a:lnTo>
                <a:lnTo>
                  <a:pt x="3415" y="2936"/>
                </a:lnTo>
                <a:lnTo>
                  <a:pt x="3398" y="2938"/>
                </a:lnTo>
                <a:lnTo>
                  <a:pt x="3388" y="2937"/>
                </a:lnTo>
                <a:lnTo>
                  <a:pt x="3377" y="2934"/>
                </a:lnTo>
                <a:lnTo>
                  <a:pt x="2535" y="2597"/>
                </a:lnTo>
                <a:lnTo>
                  <a:pt x="1751" y="2934"/>
                </a:lnTo>
                <a:lnTo>
                  <a:pt x="1750" y="2934"/>
                </a:lnTo>
                <a:lnTo>
                  <a:pt x="1748" y="2934"/>
                </a:lnTo>
                <a:lnTo>
                  <a:pt x="1738" y="2937"/>
                </a:lnTo>
                <a:lnTo>
                  <a:pt x="1728" y="2938"/>
                </a:lnTo>
                <a:lnTo>
                  <a:pt x="1718" y="2937"/>
                </a:lnTo>
                <a:lnTo>
                  <a:pt x="1708" y="2934"/>
                </a:lnTo>
                <a:lnTo>
                  <a:pt x="1706" y="2934"/>
                </a:lnTo>
                <a:lnTo>
                  <a:pt x="1706" y="2934"/>
                </a:lnTo>
                <a:lnTo>
                  <a:pt x="921" y="2597"/>
                </a:lnTo>
                <a:lnTo>
                  <a:pt x="79" y="2934"/>
                </a:lnTo>
                <a:lnTo>
                  <a:pt x="68" y="2937"/>
                </a:lnTo>
                <a:lnTo>
                  <a:pt x="58" y="2938"/>
                </a:lnTo>
                <a:lnTo>
                  <a:pt x="41" y="2936"/>
                </a:lnTo>
                <a:lnTo>
                  <a:pt x="25" y="2927"/>
                </a:lnTo>
                <a:lnTo>
                  <a:pt x="15" y="2919"/>
                </a:lnTo>
                <a:lnTo>
                  <a:pt x="6" y="2907"/>
                </a:lnTo>
                <a:lnTo>
                  <a:pt x="2" y="2894"/>
                </a:lnTo>
                <a:lnTo>
                  <a:pt x="0" y="2880"/>
                </a:lnTo>
                <a:lnTo>
                  <a:pt x="0" y="403"/>
                </a:lnTo>
                <a:lnTo>
                  <a:pt x="2" y="386"/>
                </a:lnTo>
                <a:lnTo>
                  <a:pt x="9" y="370"/>
                </a:lnTo>
                <a:lnTo>
                  <a:pt x="21" y="358"/>
                </a:lnTo>
                <a:lnTo>
                  <a:pt x="37" y="349"/>
                </a:lnTo>
                <a:lnTo>
                  <a:pt x="901" y="4"/>
                </a:lnTo>
                <a:lnTo>
                  <a:pt x="901" y="4"/>
                </a:lnTo>
                <a:lnTo>
                  <a:pt x="902" y="4"/>
                </a:lnTo>
                <a:lnTo>
                  <a:pt x="905" y="3"/>
                </a:lnTo>
                <a:lnTo>
                  <a:pt x="908" y="2"/>
                </a:lnTo>
                <a:lnTo>
                  <a:pt x="911" y="1"/>
                </a:lnTo>
                <a:lnTo>
                  <a:pt x="915" y="1"/>
                </a:lnTo>
                <a:lnTo>
                  <a:pt x="922"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4070918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82000" fill="hold" nodeType="afterEffect">
                                  <p:stCondLst>
                                    <p:cond delay="0"/>
                                  </p:stCondLst>
                                  <p:childTnLst>
                                    <p:set>
                                      <p:cBhvr>
                                        <p:cTn id="6" dur="1" fill="hold">
                                          <p:stCondLst>
                                            <p:cond delay="0"/>
                                          </p:stCondLst>
                                        </p:cTn>
                                        <p:tgtEl>
                                          <p:spTgt spid="187"/>
                                        </p:tgtEl>
                                        <p:attrNameLst>
                                          <p:attrName>style.visibility</p:attrName>
                                        </p:attrNameLst>
                                      </p:cBhvr>
                                      <p:to>
                                        <p:strVal val="visible"/>
                                      </p:to>
                                    </p:set>
                                    <p:anim calcmode="lin" valueType="num">
                                      <p:cBhvr additive="base">
                                        <p:cTn id="7" dur="500" fill="hold"/>
                                        <p:tgtEl>
                                          <p:spTgt spid="187"/>
                                        </p:tgtEl>
                                        <p:attrNameLst>
                                          <p:attrName>ppt_x</p:attrName>
                                        </p:attrNameLst>
                                      </p:cBhvr>
                                      <p:tavLst>
                                        <p:tav tm="0">
                                          <p:val>
                                            <p:strVal val="#ppt_x"/>
                                          </p:val>
                                        </p:tav>
                                        <p:tav tm="100000">
                                          <p:val>
                                            <p:strVal val="#ppt_x"/>
                                          </p:val>
                                        </p:tav>
                                      </p:tavLst>
                                    </p:anim>
                                    <p:anim calcmode="lin" valueType="num">
                                      <p:cBhvr additive="base">
                                        <p:cTn id="8" dur="500" fill="hold"/>
                                        <p:tgtEl>
                                          <p:spTgt spid="18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animEffect transition="in" filter="fade">
                                      <p:cBhvr>
                                        <p:cTn id="14" dur="500"/>
                                        <p:tgtEl>
                                          <p:spTgt spid="46"/>
                                        </p:tgtEl>
                                      </p:cBhvr>
                                    </p:animEffect>
                                  </p:childTnLst>
                                </p:cTn>
                              </p:par>
                            </p:childTnLst>
                          </p:cTn>
                        </p:par>
                        <p:par>
                          <p:cTn id="15" fill="hold">
                            <p:stCondLst>
                              <p:cond delay="1000"/>
                            </p:stCondLst>
                            <p:childTnLst>
                              <p:par>
                                <p:cTn id="16" presetID="2" presetClass="entr" presetSubtype="2" decel="82000" fill="hold" grpId="0" nodeType="afterEffect">
                                  <p:stCondLst>
                                    <p:cond delay="0"/>
                                  </p:stCondLst>
                                  <p:childTnLst>
                                    <p:set>
                                      <p:cBhvr>
                                        <p:cTn id="17" dur="1" fill="hold">
                                          <p:stCondLst>
                                            <p:cond delay="0"/>
                                          </p:stCondLst>
                                        </p:cTn>
                                        <p:tgtEl>
                                          <p:spTgt spid="75"/>
                                        </p:tgtEl>
                                        <p:attrNameLst>
                                          <p:attrName>style.visibility</p:attrName>
                                        </p:attrNameLst>
                                      </p:cBhvr>
                                      <p:to>
                                        <p:strVal val="visible"/>
                                      </p:to>
                                    </p:set>
                                    <p:anim calcmode="lin" valueType="num">
                                      <p:cBhvr additive="base">
                                        <p:cTn id="18" dur="500" fill="hold"/>
                                        <p:tgtEl>
                                          <p:spTgt spid="75"/>
                                        </p:tgtEl>
                                        <p:attrNameLst>
                                          <p:attrName>ppt_x</p:attrName>
                                        </p:attrNameLst>
                                      </p:cBhvr>
                                      <p:tavLst>
                                        <p:tav tm="0">
                                          <p:val>
                                            <p:strVal val="1+#ppt_w/2"/>
                                          </p:val>
                                        </p:tav>
                                        <p:tav tm="100000">
                                          <p:val>
                                            <p:strVal val="#ppt_x"/>
                                          </p:val>
                                        </p:tav>
                                      </p:tavLst>
                                    </p:anim>
                                    <p:anim calcmode="lin" valueType="num">
                                      <p:cBhvr additive="base">
                                        <p:cTn id="19" dur="500" fill="hold"/>
                                        <p:tgtEl>
                                          <p:spTgt spid="75"/>
                                        </p:tgtEl>
                                        <p:attrNameLst>
                                          <p:attrName>ppt_y</p:attrName>
                                        </p:attrNameLst>
                                      </p:cBhvr>
                                      <p:tavLst>
                                        <p:tav tm="0">
                                          <p:val>
                                            <p:strVal val="#ppt_y"/>
                                          </p:val>
                                        </p:tav>
                                        <p:tav tm="100000">
                                          <p:val>
                                            <p:strVal val="#ppt_y"/>
                                          </p:val>
                                        </p:tav>
                                      </p:tavLst>
                                    </p:anim>
                                  </p:childTnLst>
                                </p:cTn>
                              </p:par>
                              <p:par>
                                <p:cTn id="20" presetID="22" presetClass="entr" presetSubtype="8"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par>
                          <p:cTn id="23" fill="hold">
                            <p:stCondLst>
                              <p:cond delay="1500"/>
                            </p:stCondLst>
                            <p:childTnLst>
                              <p:par>
                                <p:cTn id="24" presetID="2" presetClass="entr" presetSubtype="4" accel="20000" decel="80000" fill="hold" nodeType="afterEffect">
                                  <p:stCondLst>
                                    <p:cond delay="0"/>
                                  </p:stCondLst>
                                  <p:childTnLst>
                                    <p:set>
                                      <p:cBhvr>
                                        <p:cTn id="25" dur="1" fill="hold">
                                          <p:stCondLst>
                                            <p:cond delay="0"/>
                                          </p:stCondLst>
                                        </p:cTn>
                                        <p:tgtEl>
                                          <p:spTgt spid="192"/>
                                        </p:tgtEl>
                                        <p:attrNameLst>
                                          <p:attrName>style.visibility</p:attrName>
                                        </p:attrNameLst>
                                      </p:cBhvr>
                                      <p:to>
                                        <p:strVal val="visible"/>
                                      </p:to>
                                    </p:set>
                                    <p:anim calcmode="lin" valueType="num">
                                      <p:cBhvr additive="base">
                                        <p:cTn id="26" dur="500" fill="hold"/>
                                        <p:tgtEl>
                                          <p:spTgt spid="192"/>
                                        </p:tgtEl>
                                        <p:attrNameLst>
                                          <p:attrName>ppt_x</p:attrName>
                                        </p:attrNameLst>
                                      </p:cBhvr>
                                      <p:tavLst>
                                        <p:tav tm="0">
                                          <p:val>
                                            <p:strVal val="#ppt_x"/>
                                          </p:val>
                                        </p:tav>
                                        <p:tav tm="100000">
                                          <p:val>
                                            <p:strVal val="#ppt_x"/>
                                          </p:val>
                                        </p:tav>
                                      </p:tavLst>
                                    </p:anim>
                                    <p:anim calcmode="lin" valueType="num">
                                      <p:cBhvr additive="base">
                                        <p:cTn id="27" dur="500" fill="hold"/>
                                        <p:tgtEl>
                                          <p:spTgt spid="192"/>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54"/>
                                        </p:tgtEl>
                                        <p:attrNameLst>
                                          <p:attrName>style.visibility</p:attrName>
                                        </p:attrNameLst>
                                      </p:cBhvr>
                                      <p:to>
                                        <p:strVal val="visible"/>
                                      </p:to>
                                    </p:set>
                                    <p:anim calcmode="lin" valueType="num">
                                      <p:cBhvr>
                                        <p:cTn id="31" dur="500" fill="hold"/>
                                        <p:tgtEl>
                                          <p:spTgt spid="154"/>
                                        </p:tgtEl>
                                        <p:attrNameLst>
                                          <p:attrName>ppt_w</p:attrName>
                                        </p:attrNameLst>
                                      </p:cBhvr>
                                      <p:tavLst>
                                        <p:tav tm="0">
                                          <p:val>
                                            <p:fltVal val="0"/>
                                          </p:val>
                                        </p:tav>
                                        <p:tav tm="100000">
                                          <p:val>
                                            <p:strVal val="#ppt_w"/>
                                          </p:val>
                                        </p:tav>
                                      </p:tavLst>
                                    </p:anim>
                                    <p:anim calcmode="lin" valueType="num">
                                      <p:cBhvr>
                                        <p:cTn id="32" dur="500" fill="hold"/>
                                        <p:tgtEl>
                                          <p:spTgt spid="154"/>
                                        </p:tgtEl>
                                        <p:attrNameLst>
                                          <p:attrName>ppt_h</p:attrName>
                                        </p:attrNameLst>
                                      </p:cBhvr>
                                      <p:tavLst>
                                        <p:tav tm="0">
                                          <p:val>
                                            <p:fltVal val="0"/>
                                          </p:val>
                                        </p:tav>
                                        <p:tav tm="100000">
                                          <p:val>
                                            <p:strVal val="#ppt_h"/>
                                          </p:val>
                                        </p:tav>
                                      </p:tavLst>
                                    </p:anim>
                                    <p:animEffect transition="in" filter="fade">
                                      <p:cBhvr>
                                        <p:cTn id="33" dur="500"/>
                                        <p:tgtEl>
                                          <p:spTgt spid="154"/>
                                        </p:tgtEl>
                                      </p:cBhvr>
                                    </p:animEffect>
                                  </p:childTnLst>
                                </p:cTn>
                              </p:par>
                            </p:childTnLst>
                          </p:cTn>
                        </p:par>
                        <p:par>
                          <p:cTn id="34" fill="hold">
                            <p:stCondLst>
                              <p:cond delay="2500"/>
                            </p:stCondLst>
                            <p:childTnLst>
                              <p:par>
                                <p:cTn id="35" presetID="2" presetClass="entr" presetSubtype="2" decel="82000" fill="hold" grpId="0" nodeType="afterEffect">
                                  <p:stCondLst>
                                    <p:cond delay="0"/>
                                  </p:stCondLst>
                                  <p:childTnLst>
                                    <p:set>
                                      <p:cBhvr>
                                        <p:cTn id="36" dur="1" fill="hold">
                                          <p:stCondLst>
                                            <p:cond delay="0"/>
                                          </p:stCondLst>
                                        </p:cTn>
                                        <p:tgtEl>
                                          <p:spTgt spid="115"/>
                                        </p:tgtEl>
                                        <p:attrNameLst>
                                          <p:attrName>style.visibility</p:attrName>
                                        </p:attrNameLst>
                                      </p:cBhvr>
                                      <p:to>
                                        <p:strVal val="visible"/>
                                      </p:to>
                                    </p:set>
                                    <p:anim calcmode="lin" valueType="num">
                                      <p:cBhvr additive="base">
                                        <p:cTn id="37" dur="500" fill="hold"/>
                                        <p:tgtEl>
                                          <p:spTgt spid="115"/>
                                        </p:tgtEl>
                                        <p:attrNameLst>
                                          <p:attrName>ppt_x</p:attrName>
                                        </p:attrNameLst>
                                      </p:cBhvr>
                                      <p:tavLst>
                                        <p:tav tm="0">
                                          <p:val>
                                            <p:strVal val="1+#ppt_w/2"/>
                                          </p:val>
                                        </p:tav>
                                        <p:tav tm="100000">
                                          <p:val>
                                            <p:strVal val="#ppt_x"/>
                                          </p:val>
                                        </p:tav>
                                      </p:tavLst>
                                    </p:anim>
                                    <p:anim calcmode="lin" valueType="num">
                                      <p:cBhvr additive="base">
                                        <p:cTn id="38" dur="500" fill="hold"/>
                                        <p:tgtEl>
                                          <p:spTgt spid="115"/>
                                        </p:tgtEl>
                                        <p:attrNameLst>
                                          <p:attrName>ppt_y</p:attrName>
                                        </p:attrNameLst>
                                      </p:cBhvr>
                                      <p:tavLst>
                                        <p:tav tm="0">
                                          <p:val>
                                            <p:strVal val="#ppt_y"/>
                                          </p:val>
                                        </p:tav>
                                        <p:tav tm="100000">
                                          <p:val>
                                            <p:strVal val="#ppt_y"/>
                                          </p:val>
                                        </p:tav>
                                      </p:tavLst>
                                    </p:anim>
                                  </p:childTnLst>
                                </p:cTn>
                              </p:par>
                              <p:par>
                                <p:cTn id="39" presetID="22" presetClass="entr" presetSubtype="8" fill="hold" nodeType="withEffect">
                                  <p:stCondLst>
                                    <p:cond delay="0"/>
                                  </p:stCondLst>
                                  <p:childTnLst>
                                    <p:set>
                                      <p:cBhvr>
                                        <p:cTn id="40" dur="1" fill="hold">
                                          <p:stCondLst>
                                            <p:cond delay="0"/>
                                          </p:stCondLst>
                                        </p:cTn>
                                        <p:tgtEl>
                                          <p:spTgt spid="116"/>
                                        </p:tgtEl>
                                        <p:attrNameLst>
                                          <p:attrName>style.visibility</p:attrName>
                                        </p:attrNameLst>
                                      </p:cBhvr>
                                      <p:to>
                                        <p:strVal val="visible"/>
                                      </p:to>
                                    </p:set>
                                    <p:animEffect transition="in" filter="wipe(left)">
                                      <p:cBhvr>
                                        <p:cTn id="41" dur="500"/>
                                        <p:tgtEl>
                                          <p:spTgt spid="116"/>
                                        </p:tgtEl>
                                      </p:cBhvr>
                                    </p:animEffect>
                                  </p:childTnLst>
                                </p:cTn>
                              </p:par>
                            </p:childTnLst>
                          </p:cTn>
                        </p:par>
                        <p:par>
                          <p:cTn id="42" fill="hold">
                            <p:stCondLst>
                              <p:cond delay="3000"/>
                            </p:stCondLst>
                            <p:childTnLst>
                              <p:par>
                                <p:cTn id="43" presetID="2" presetClass="entr" presetSubtype="4" decel="82000" fill="hold" nodeType="afterEffect">
                                  <p:stCondLst>
                                    <p:cond delay="0"/>
                                  </p:stCondLst>
                                  <p:childTnLst>
                                    <p:set>
                                      <p:cBhvr>
                                        <p:cTn id="44" dur="1" fill="hold">
                                          <p:stCondLst>
                                            <p:cond delay="0"/>
                                          </p:stCondLst>
                                        </p:cTn>
                                        <p:tgtEl>
                                          <p:spTgt spid="191"/>
                                        </p:tgtEl>
                                        <p:attrNameLst>
                                          <p:attrName>style.visibility</p:attrName>
                                        </p:attrNameLst>
                                      </p:cBhvr>
                                      <p:to>
                                        <p:strVal val="visible"/>
                                      </p:to>
                                    </p:set>
                                    <p:anim calcmode="lin" valueType="num">
                                      <p:cBhvr additive="base">
                                        <p:cTn id="45" dur="500" fill="hold"/>
                                        <p:tgtEl>
                                          <p:spTgt spid="191"/>
                                        </p:tgtEl>
                                        <p:attrNameLst>
                                          <p:attrName>ppt_x</p:attrName>
                                        </p:attrNameLst>
                                      </p:cBhvr>
                                      <p:tavLst>
                                        <p:tav tm="0">
                                          <p:val>
                                            <p:strVal val="#ppt_x"/>
                                          </p:val>
                                        </p:tav>
                                        <p:tav tm="100000">
                                          <p:val>
                                            <p:strVal val="#ppt_x"/>
                                          </p:val>
                                        </p:tav>
                                      </p:tavLst>
                                    </p:anim>
                                    <p:anim calcmode="lin" valueType="num">
                                      <p:cBhvr additive="base">
                                        <p:cTn id="46" dur="500" fill="hold"/>
                                        <p:tgtEl>
                                          <p:spTgt spid="191"/>
                                        </p:tgtEl>
                                        <p:attrNameLst>
                                          <p:attrName>ppt_y</p:attrName>
                                        </p:attrNameLst>
                                      </p:cBhvr>
                                      <p:tavLst>
                                        <p:tav tm="0">
                                          <p:val>
                                            <p:strVal val="1+#ppt_h/2"/>
                                          </p:val>
                                        </p:tav>
                                        <p:tav tm="100000">
                                          <p:val>
                                            <p:strVal val="#ppt_y"/>
                                          </p:val>
                                        </p:tav>
                                      </p:tavLst>
                                    </p:anim>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159"/>
                                        </p:tgtEl>
                                        <p:attrNameLst>
                                          <p:attrName>style.visibility</p:attrName>
                                        </p:attrNameLst>
                                      </p:cBhvr>
                                      <p:to>
                                        <p:strVal val="visible"/>
                                      </p:to>
                                    </p:set>
                                    <p:anim calcmode="lin" valueType="num">
                                      <p:cBhvr>
                                        <p:cTn id="50" dur="500" fill="hold"/>
                                        <p:tgtEl>
                                          <p:spTgt spid="159"/>
                                        </p:tgtEl>
                                        <p:attrNameLst>
                                          <p:attrName>ppt_w</p:attrName>
                                        </p:attrNameLst>
                                      </p:cBhvr>
                                      <p:tavLst>
                                        <p:tav tm="0">
                                          <p:val>
                                            <p:fltVal val="0"/>
                                          </p:val>
                                        </p:tav>
                                        <p:tav tm="100000">
                                          <p:val>
                                            <p:strVal val="#ppt_w"/>
                                          </p:val>
                                        </p:tav>
                                      </p:tavLst>
                                    </p:anim>
                                    <p:anim calcmode="lin" valueType="num">
                                      <p:cBhvr>
                                        <p:cTn id="51" dur="500" fill="hold"/>
                                        <p:tgtEl>
                                          <p:spTgt spid="159"/>
                                        </p:tgtEl>
                                        <p:attrNameLst>
                                          <p:attrName>ppt_h</p:attrName>
                                        </p:attrNameLst>
                                      </p:cBhvr>
                                      <p:tavLst>
                                        <p:tav tm="0">
                                          <p:val>
                                            <p:fltVal val="0"/>
                                          </p:val>
                                        </p:tav>
                                        <p:tav tm="100000">
                                          <p:val>
                                            <p:strVal val="#ppt_h"/>
                                          </p:val>
                                        </p:tav>
                                      </p:tavLst>
                                    </p:anim>
                                    <p:animEffect transition="in" filter="fade">
                                      <p:cBhvr>
                                        <p:cTn id="52" dur="500"/>
                                        <p:tgtEl>
                                          <p:spTgt spid="159"/>
                                        </p:tgtEl>
                                      </p:cBhvr>
                                    </p:animEffect>
                                  </p:childTnLst>
                                </p:cTn>
                              </p:par>
                            </p:childTnLst>
                          </p:cTn>
                        </p:par>
                        <p:par>
                          <p:cTn id="53" fill="hold">
                            <p:stCondLst>
                              <p:cond delay="4000"/>
                            </p:stCondLst>
                            <p:childTnLst>
                              <p:par>
                                <p:cTn id="54" presetID="2" presetClass="entr" presetSubtype="2" decel="82000" fill="hold" grpId="0" nodeType="afterEffect">
                                  <p:stCondLst>
                                    <p:cond delay="0"/>
                                  </p:stCondLst>
                                  <p:childTnLst>
                                    <p:set>
                                      <p:cBhvr>
                                        <p:cTn id="55" dur="1" fill="hold">
                                          <p:stCondLst>
                                            <p:cond delay="0"/>
                                          </p:stCondLst>
                                        </p:cTn>
                                        <p:tgtEl>
                                          <p:spTgt spid="122"/>
                                        </p:tgtEl>
                                        <p:attrNameLst>
                                          <p:attrName>style.visibility</p:attrName>
                                        </p:attrNameLst>
                                      </p:cBhvr>
                                      <p:to>
                                        <p:strVal val="visible"/>
                                      </p:to>
                                    </p:set>
                                    <p:anim calcmode="lin" valueType="num">
                                      <p:cBhvr additive="base">
                                        <p:cTn id="56" dur="500" fill="hold"/>
                                        <p:tgtEl>
                                          <p:spTgt spid="122"/>
                                        </p:tgtEl>
                                        <p:attrNameLst>
                                          <p:attrName>ppt_x</p:attrName>
                                        </p:attrNameLst>
                                      </p:cBhvr>
                                      <p:tavLst>
                                        <p:tav tm="0">
                                          <p:val>
                                            <p:strVal val="1+#ppt_w/2"/>
                                          </p:val>
                                        </p:tav>
                                        <p:tav tm="100000">
                                          <p:val>
                                            <p:strVal val="#ppt_x"/>
                                          </p:val>
                                        </p:tav>
                                      </p:tavLst>
                                    </p:anim>
                                    <p:anim calcmode="lin" valueType="num">
                                      <p:cBhvr additive="base">
                                        <p:cTn id="57" dur="500" fill="hold"/>
                                        <p:tgtEl>
                                          <p:spTgt spid="122"/>
                                        </p:tgtEl>
                                        <p:attrNameLst>
                                          <p:attrName>ppt_y</p:attrName>
                                        </p:attrNameLst>
                                      </p:cBhvr>
                                      <p:tavLst>
                                        <p:tav tm="0">
                                          <p:val>
                                            <p:strVal val="#ppt_y"/>
                                          </p:val>
                                        </p:tav>
                                        <p:tav tm="100000">
                                          <p:val>
                                            <p:strVal val="#ppt_y"/>
                                          </p:val>
                                        </p:tav>
                                      </p:tavLst>
                                    </p:anim>
                                  </p:childTnLst>
                                </p:cTn>
                              </p:par>
                              <p:par>
                                <p:cTn id="58" presetID="22" presetClass="entr" presetSubtype="8" fill="hold" nodeType="withEffect">
                                  <p:stCondLst>
                                    <p:cond delay="0"/>
                                  </p:stCondLst>
                                  <p:childTnLst>
                                    <p:set>
                                      <p:cBhvr>
                                        <p:cTn id="59" dur="1" fill="hold">
                                          <p:stCondLst>
                                            <p:cond delay="0"/>
                                          </p:stCondLst>
                                        </p:cTn>
                                        <p:tgtEl>
                                          <p:spTgt spid="123"/>
                                        </p:tgtEl>
                                        <p:attrNameLst>
                                          <p:attrName>style.visibility</p:attrName>
                                        </p:attrNameLst>
                                      </p:cBhvr>
                                      <p:to>
                                        <p:strVal val="visible"/>
                                      </p:to>
                                    </p:set>
                                    <p:animEffect transition="in" filter="wipe(left)">
                                      <p:cBhvr>
                                        <p:cTn id="60" dur="500"/>
                                        <p:tgtEl>
                                          <p:spTgt spid="123"/>
                                        </p:tgtEl>
                                      </p:cBhvr>
                                    </p:animEffect>
                                  </p:childTnLst>
                                </p:cTn>
                              </p:par>
                            </p:childTnLst>
                          </p:cTn>
                        </p:par>
                        <p:par>
                          <p:cTn id="61" fill="hold">
                            <p:stCondLst>
                              <p:cond delay="4500"/>
                            </p:stCondLst>
                            <p:childTnLst>
                              <p:par>
                                <p:cTn id="62" presetID="2" presetClass="entr" presetSubtype="4" decel="82000" fill="hold" nodeType="afterEffect">
                                  <p:stCondLst>
                                    <p:cond delay="0"/>
                                  </p:stCondLst>
                                  <p:childTnLst>
                                    <p:set>
                                      <p:cBhvr>
                                        <p:cTn id="63" dur="1" fill="hold">
                                          <p:stCondLst>
                                            <p:cond delay="0"/>
                                          </p:stCondLst>
                                        </p:cTn>
                                        <p:tgtEl>
                                          <p:spTgt spid="188"/>
                                        </p:tgtEl>
                                        <p:attrNameLst>
                                          <p:attrName>style.visibility</p:attrName>
                                        </p:attrNameLst>
                                      </p:cBhvr>
                                      <p:to>
                                        <p:strVal val="visible"/>
                                      </p:to>
                                    </p:set>
                                    <p:anim calcmode="lin" valueType="num">
                                      <p:cBhvr additive="base">
                                        <p:cTn id="64" dur="500" fill="hold"/>
                                        <p:tgtEl>
                                          <p:spTgt spid="188"/>
                                        </p:tgtEl>
                                        <p:attrNameLst>
                                          <p:attrName>ppt_x</p:attrName>
                                        </p:attrNameLst>
                                      </p:cBhvr>
                                      <p:tavLst>
                                        <p:tav tm="0">
                                          <p:val>
                                            <p:strVal val="#ppt_x"/>
                                          </p:val>
                                        </p:tav>
                                        <p:tav tm="100000">
                                          <p:val>
                                            <p:strVal val="#ppt_x"/>
                                          </p:val>
                                        </p:tav>
                                      </p:tavLst>
                                    </p:anim>
                                    <p:anim calcmode="lin" valueType="num">
                                      <p:cBhvr additive="base">
                                        <p:cTn id="65" dur="500" fill="hold"/>
                                        <p:tgtEl>
                                          <p:spTgt spid="188"/>
                                        </p:tgtEl>
                                        <p:attrNameLst>
                                          <p:attrName>ppt_y</p:attrName>
                                        </p:attrNameLst>
                                      </p:cBhvr>
                                      <p:tavLst>
                                        <p:tav tm="0">
                                          <p:val>
                                            <p:strVal val="1+#ppt_h/2"/>
                                          </p:val>
                                        </p:tav>
                                        <p:tav tm="100000">
                                          <p:val>
                                            <p:strVal val="#ppt_y"/>
                                          </p:val>
                                        </p:tav>
                                      </p:tavLst>
                                    </p:anim>
                                  </p:childTnLst>
                                </p:cTn>
                              </p:par>
                            </p:childTnLst>
                          </p:cTn>
                        </p:par>
                        <p:par>
                          <p:cTn id="66" fill="hold">
                            <p:stCondLst>
                              <p:cond delay="5000"/>
                            </p:stCondLst>
                            <p:childTnLst>
                              <p:par>
                                <p:cTn id="67" presetID="53" presetClass="entr" presetSubtype="16" fill="hold" nodeType="afterEffect">
                                  <p:stCondLst>
                                    <p:cond delay="0"/>
                                  </p:stCondLst>
                                  <p:childTnLst>
                                    <p:set>
                                      <p:cBhvr>
                                        <p:cTn id="68" dur="1" fill="hold">
                                          <p:stCondLst>
                                            <p:cond delay="0"/>
                                          </p:stCondLst>
                                        </p:cTn>
                                        <p:tgtEl>
                                          <p:spTgt spid="172"/>
                                        </p:tgtEl>
                                        <p:attrNameLst>
                                          <p:attrName>style.visibility</p:attrName>
                                        </p:attrNameLst>
                                      </p:cBhvr>
                                      <p:to>
                                        <p:strVal val="visible"/>
                                      </p:to>
                                    </p:set>
                                    <p:anim calcmode="lin" valueType="num">
                                      <p:cBhvr>
                                        <p:cTn id="69" dur="500" fill="hold"/>
                                        <p:tgtEl>
                                          <p:spTgt spid="172"/>
                                        </p:tgtEl>
                                        <p:attrNameLst>
                                          <p:attrName>ppt_w</p:attrName>
                                        </p:attrNameLst>
                                      </p:cBhvr>
                                      <p:tavLst>
                                        <p:tav tm="0">
                                          <p:val>
                                            <p:fltVal val="0"/>
                                          </p:val>
                                        </p:tav>
                                        <p:tav tm="100000">
                                          <p:val>
                                            <p:strVal val="#ppt_w"/>
                                          </p:val>
                                        </p:tav>
                                      </p:tavLst>
                                    </p:anim>
                                    <p:anim calcmode="lin" valueType="num">
                                      <p:cBhvr>
                                        <p:cTn id="70" dur="500" fill="hold"/>
                                        <p:tgtEl>
                                          <p:spTgt spid="172"/>
                                        </p:tgtEl>
                                        <p:attrNameLst>
                                          <p:attrName>ppt_h</p:attrName>
                                        </p:attrNameLst>
                                      </p:cBhvr>
                                      <p:tavLst>
                                        <p:tav tm="0">
                                          <p:val>
                                            <p:fltVal val="0"/>
                                          </p:val>
                                        </p:tav>
                                        <p:tav tm="100000">
                                          <p:val>
                                            <p:strVal val="#ppt_h"/>
                                          </p:val>
                                        </p:tav>
                                      </p:tavLst>
                                    </p:anim>
                                    <p:animEffect transition="in" filter="fade">
                                      <p:cBhvr>
                                        <p:cTn id="71" dur="500"/>
                                        <p:tgtEl>
                                          <p:spTgt spid="172"/>
                                        </p:tgtEl>
                                      </p:cBhvr>
                                    </p:animEffect>
                                  </p:childTnLst>
                                </p:cTn>
                              </p:par>
                            </p:childTnLst>
                          </p:cTn>
                        </p:par>
                        <p:par>
                          <p:cTn id="72" fill="hold">
                            <p:stCondLst>
                              <p:cond delay="5500"/>
                            </p:stCondLst>
                            <p:childTnLst>
                              <p:par>
                                <p:cTn id="73" presetID="2" presetClass="entr" presetSubtype="2" decel="82000" fill="hold" grpId="0" nodeType="afterEffect">
                                  <p:stCondLst>
                                    <p:cond delay="0"/>
                                  </p:stCondLst>
                                  <p:childTnLst>
                                    <p:set>
                                      <p:cBhvr>
                                        <p:cTn id="74" dur="1" fill="hold">
                                          <p:stCondLst>
                                            <p:cond delay="0"/>
                                          </p:stCondLst>
                                        </p:cTn>
                                        <p:tgtEl>
                                          <p:spTgt spid="129"/>
                                        </p:tgtEl>
                                        <p:attrNameLst>
                                          <p:attrName>style.visibility</p:attrName>
                                        </p:attrNameLst>
                                      </p:cBhvr>
                                      <p:to>
                                        <p:strVal val="visible"/>
                                      </p:to>
                                    </p:set>
                                    <p:anim calcmode="lin" valueType="num">
                                      <p:cBhvr additive="base">
                                        <p:cTn id="75" dur="500" fill="hold"/>
                                        <p:tgtEl>
                                          <p:spTgt spid="129"/>
                                        </p:tgtEl>
                                        <p:attrNameLst>
                                          <p:attrName>ppt_x</p:attrName>
                                        </p:attrNameLst>
                                      </p:cBhvr>
                                      <p:tavLst>
                                        <p:tav tm="0">
                                          <p:val>
                                            <p:strVal val="1+#ppt_w/2"/>
                                          </p:val>
                                        </p:tav>
                                        <p:tav tm="100000">
                                          <p:val>
                                            <p:strVal val="#ppt_x"/>
                                          </p:val>
                                        </p:tav>
                                      </p:tavLst>
                                    </p:anim>
                                    <p:anim calcmode="lin" valueType="num">
                                      <p:cBhvr additive="base">
                                        <p:cTn id="76" dur="500" fill="hold"/>
                                        <p:tgtEl>
                                          <p:spTgt spid="129"/>
                                        </p:tgtEl>
                                        <p:attrNameLst>
                                          <p:attrName>ppt_y</p:attrName>
                                        </p:attrNameLst>
                                      </p:cBhvr>
                                      <p:tavLst>
                                        <p:tav tm="0">
                                          <p:val>
                                            <p:strVal val="#ppt_y"/>
                                          </p:val>
                                        </p:tav>
                                        <p:tav tm="100000">
                                          <p:val>
                                            <p:strVal val="#ppt_y"/>
                                          </p:val>
                                        </p:tav>
                                      </p:tavLst>
                                    </p:anim>
                                  </p:childTnLst>
                                </p:cTn>
                              </p:par>
                              <p:par>
                                <p:cTn id="77" presetID="22" presetClass="entr" presetSubtype="8" fill="hold" nodeType="withEffect">
                                  <p:stCondLst>
                                    <p:cond delay="0"/>
                                  </p:stCondLst>
                                  <p:childTnLst>
                                    <p:set>
                                      <p:cBhvr>
                                        <p:cTn id="78" dur="1" fill="hold">
                                          <p:stCondLst>
                                            <p:cond delay="0"/>
                                          </p:stCondLst>
                                        </p:cTn>
                                        <p:tgtEl>
                                          <p:spTgt spid="130"/>
                                        </p:tgtEl>
                                        <p:attrNameLst>
                                          <p:attrName>style.visibility</p:attrName>
                                        </p:attrNameLst>
                                      </p:cBhvr>
                                      <p:to>
                                        <p:strVal val="visible"/>
                                      </p:to>
                                    </p:set>
                                    <p:animEffect transition="in" filter="wipe(left)">
                                      <p:cBhvr>
                                        <p:cTn id="79" dur="500"/>
                                        <p:tgtEl>
                                          <p:spTgt spid="130"/>
                                        </p:tgtEl>
                                      </p:cBhvr>
                                    </p:animEffect>
                                  </p:childTnLst>
                                </p:cTn>
                              </p:par>
                            </p:childTnLst>
                          </p:cTn>
                        </p:par>
                        <p:par>
                          <p:cTn id="80" fill="hold">
                            <p:stCondLst>
                              <p:cond delay="6000"/>
                            </p:stCondLst>
                            <p:childTnLst>
                              <p:par>
                                <p:cTn id="81" presetID="2" presetClass="entr" presetSubtype="4" decel="82000" fill="hold" nodeType="afterEffect">
                                  <p:stCondLst>
                                    <p:cond delay="0"/>
                                  </p:stCondLst>
                                  <p:childTnLst>
                                    <p:set>
                                      <p:cBhvr>
                                        <p:cTn id="82" dur="1" fill="hold">
                                          <p:stCondLst>
                                            <p:cond delay="0"/>
                                          </p:stCondLst>
                                        </p:cTn>
                                        <p:tgtEl>
                                          <p:spTgt spid="189"/>
                                        </p:tgtEl>
                                        <p:attrNameLst>
                                          <p:attrName>style.visibility</p:attrName>
                                        </p:attrNameLst>
                                      </p:cBhvr>
                                      <p:to>
                                        <p:strVal val="visible"/>
                                      </p:to>
                                    </p:set>
                                    <p:anim calcmode="lin" valueType="num">
                                      <p:cBhvr additive="base">
                                        <p:cTn id="83" dur="500" fill="hold"/>
                                        <p:tgtEl>
                                          <p:spTgt spid="189"/>
                                        </p:tgtEl>
                                        <p:attrNameLst>
                                          <p:attrName>ppt_x</p:attrName>
                                        </p:attrNameLst>
                                      </p:cBhvr>
                                      <p:tavLst>
                                        <p:tav tm="0">
                                          <p:val>
                                            <p:strVal val="#ppt_x"/>
                                          </p:val>
                                        </p:tav>
                                        <p:tav tm="100000">
                                          <p:val>
                                            <p:strVal val="#ppt_x"/>
                                          </p:val>
                                        </p:tav>
                                      </p:tavLst>
                                    </p:anim>
                                    <p:anim calcmode="lin" valueType="num">
                                      <p:cBhvr additive="base">
                                        <p:cTn id="84" dur="500" fill="hold"/>
                                        <p:tgtEl>
                                          <p:spTgt spid="189"/>
                                        </p:tgtEl>
                                        <p:attrNameLst>
                                          <p:attrName>ppt_y</p:attrName>
                                        </p:attrNameLst>
                                      </p:cBhvr>
                                      <p:tavLst>
                                        <p:tav tm="0">
                                          <p:val>
                                            <p:strVal val="1+#ppt_h/2"/>
                                          </p:val>
                                        </p:tav>
                                        <p:tav tm="100000">
                                          <p:val>
                                            <p:strVal val="#ppt_y"/>
                                          </p:val>
                                        </p:tav>
                                      </p:tavLst>
                                    </p:anim>
                                  </p:childTnLst>
                                </p:cTn>
                              </p:par>
                            </p:childTnLst>
                          </p:cTn>
                        </p:par>
                        <p:par>
                          <p:cTn id="85" fill="hold">
                            <p:stCondLst>
                              <p:cond delay="6500"/>
                            </p:stCondLst>
                            <p:childTnLst>
                              <p:par>
                                <p:cTn id="86" presetID="53" presetClass="entr" presetSubtype="16" fill="hold" nodeType="afterEffect">
                                  <p:stCondLst>
                                    <p:cond delay="0"/>
                                  </p:stCondLst>
                                  <p:childTnLst>
                                    <p:set>
                                      <p:cBhvr>
                                        <p:cTn id="87" dur="1" fill="hold">
                                          <p:stCondLst>
                                            <p:cond delay="0"/>
                                          </p:stCondLst>
                                        </p:cTn>
                                        <p:tgtEl>
                                          <p:spTgt spid="181"/>
                                        </p:tgtEl>
                                        <p:attrNameLst>
                                          <p:attrName>style.visibility</p:attrName>
                                        </p:attrNameLst>
                                      </p:cBhvr>
                                      <p:to>
                                        <p:strVal val="visible"/>
                                      </p:to>
                                    </p:set>
                                    <p:anim calcmode="lin" valueType="num">
                                      <p:cBhvr>
                                        <p:cTn id="88" dur="500" fill="hold"/>
                                        <p:tgtEl>
                                          <p:spTgt spid="181"/>
                                        </p:tgtEl>
                                        <p:attrNameLst>
                                          <p:attrName>ppt_w</p:attrName>
                                        </p:attrNameLst>
                                      </p:cBhvr>
                                      <p:tavLst>
                                        <p:tav tm="0">
                                          <p:val>
                                            <p:fltVal val="0"/>
                                          </p:val>
                                        </p:tav>
                                        <p:tav tm="100000">
                                          <p:val>
                                            <p:strVal val="#ppt_w"/>
                                          </p:val>
                                        </p:tav>
                                      </p:tavLst>
                                    </p:anim>
                                    <p:anim calcmode="lin" valueType="num">
                                      <p:cBhvr>
                                        <p:cTn id="89" dur="500" fill="hold"/>
                                        <p:tgtEl>
                                          <p:spTgt spid="181"/>
                                        </p:tgtEl>
                                        <p:attrNameLst>
                                          <p:attrName>ppt_h</p:attrName>
                                        </p:attrNameLst>
                                      </p:cBhvr>
                                      <p:tavLst>
                                        <p:tav tm="0">
                                          <p:val>
                                            <p:fltVal val="0"/>
                                          </p:val>
                                        </p:tav>
                                        <p:tav tm="100000">
                                          <p:val>
                                            <p:strVal val="#ppt_h"/>
                                          </p:val>
                                        </p:tav>
                                      </p:tavLst>
                                    </p:anim>
                                    <p:animEffect transition="in" filter="fade">
                                      <p:cBhvr>
                                        <p:cTn id="90" dur="500"/>
                                        <p:tgtEl>
                                          <p:spTgt spid="181"/>
                                        </p:tgtEl>
                                      </p:cBhvr>
                                    </p:animEffect>
                                  </p:childTnLst>
                                </p:cTn>
                              </p:par>
                            </p:childTnLst>
                          </p:cTn>
                        </p:par>
                        <p:par>
                          <p:cTn id="91" fill="hold">
                            <p:stCondLst>
                              <p:cond delay="7000"/>
                            </p:stCondLst>
                            <p:childTnLst>
                              <p:par>
                                <p:cTn id="92" presetID="2" presetClass="entr" presetSubtype="2" decel="82000" fill="hold" grpId="0" nodeType="afterEffect">
                                  <p:stCondLst>
                                    <p:cond delay="0"/>
                                  </p:stCondLst>
                                  <p:childTnLst>
                                    <p:set>
                                      <p:cBhvr>
                                        <p:cTn id="93" dur="1" fill="hold">
                                          <p:stCondLst>
                                            <p:cond delay="0"/>
                                          </p:stCondLst>
                                        </p:cTn>
                                        <p:tgtEl>
                                          <p:spTgt spid="136"/>
                                        </p:tgtEl>
                                        <p:attrNameLst>
                                          <p:attrName>style.visibility</p:attrName>
                                        </p:attrNameLst>
                                      </p:cBhvr>
                                      <p:to>
                                        <p:strVal val="visible"/>
                                      </p:to>
                                    </p:set>
                                    <p:anim calcmode="lin" valueType="num">
                                      <p:cBhvr additive="base">
                                        <p:cTn id="94" dur="500" fill="hold"/>
                                        <p:tgtEl>
                                          <p:spTgt spid="136"/>
                                        </p:tgtEl>
                                        <p:attrNameLst>
                                          <p:attrName>ppt_x</p:attrName>
                                        </p:attrNameLst>
                                      </p:cBhvr>
                                      <p:tavLst>
                                        <p:tav tm="0">
                                          <p:val>
                                            <p:strVal val="1+#ppt_w/2"/>
                                          </p:val>
                                        </p:tav>
                                        <p:tav tm="100000">
                                          <p:val>
                                            <p:strVal val="#ppt_x"/>
                                          </p:val>
                                        </p:tav>
                                      </p:tavLst>
                                    </p:anim>
                                    <p:anim calcmode="lin" valueType="num">
                                      <p:cBhvr additive="base">
                                        <p:cTn id="95" dur="500" fill="hold"/>
                                        <p:tgtEl>
                                          <p:spTgt spid="136"/>
                                        </p:tgtEl>
                                        <p:attrNameLst>
                                          <p:attrName>ppt_y</p:attrName>
                                        </p:attrNameLst>
                                      </p:cBhvr>
                                      <p:tavLst>
                                        <p:tav tm="0">
                                          <p:val>
                                            <p:strVal val="#ppt_y"/>
                                          </p:val>
                                        </p:tav>
                                        <p:tav tm="100000">
                                          <p:val>
                                            <p:strVal val="#ppt_y"/>
                                          </p:val>
                                        </p:tav>
                                      </p:tavLst>
                                    </p:anim>
                                  </p:childTnLst>
                                </p:cTn>
                              </p:par>
                              <p:par>
                                <p:cTn id="96" presetID="22" presetClass="entr" presetSubtype="8" fill="hold" nodeType="withEffect">
                                  <p:stCondLst>
                                    <p:cond delay="0"/>
                                  </p:stCondLst>
                                  <p:childTnLst>
                                    <p:set>
                                      <p:cBhvr>
                                        <p:cTn id="97" dur="1" fill="hold">
                                          <p:stCondLst>
                                            <p:cond delay="0"/>
                                          </p:stCondLst>
                                        </p:cTn>
                                        <p:tgtEl>
                                          <p:spTgt spid="137"/>
                                        </p:tgtEl>
                                        <p:attrNameLst>
                                          <p:attrName>style.visibility</p:attrName>
                                        </p:attrNameLst>
                                      </p:cBhvr>
                                      <p:to>
                                        <p:strVal val="visible"/>
                                      </p:to>
                                    </p:set>
                                    <p:animEffect transition="in" filter="wipe(left)">
                                      <p:cBhvr>
                                        <p:cTn id="98" dur="500"/>
                                        <p:tgtEl>
                                          <p:spTgt spid="137"/>
                                        </p:tgtEl>
                                      </p:cBhvr>
                                    </p:animEffect>
                                  </p:childTnLst>
                                </p:cTn>
                              </p:par>
                            </p:childTnLst>
                          </p:cTn>
                        </p:par>
                        <p:par>
                          <p:cTn id="99" fill="hold">
                            <p:stCondLst>
                              <p:cond delay="7500"/>
                            </p:stCondLst>
                            <p:childTnLst>
                              <p:par>
                                <p:cTn id="100" presetID="2" presetClass="entr" presetSubtype="4" decel="82000" fill="hold" nodeType="afterEffect">
                                  <p:stCondLst>
                                    <p:cond delay="0"/>
                                  </p:stCondLst>
                                  <p:childTnLst>
                                    <p:set>
                                      <p:cBhvr>
                                        <p:cTn id="101" dur="1" fill="hold">
                                          <p:stCondLst>
                                            <p:cond delay="0"/>
                                          </p:stCondLst>
                                        </p:cTn>
                                        <p:tgtEl>
                                          <p:spTgt spid="190"/>
                                        </p:tgtEl>
                                        <p:attrNameLst>
                                          <p:attrName>style.visibility</p:attrName>
                                        </p:attrNameLst>
                                      </p:cBhvr>
                                      <p:to>
                                        <p:strVal val="visible"/>
                                      </p:to>
                                    </p:set>
                                    <p:anim calcmode="lin" valueType="num">
                                      <p:cBhvr additive="base">
                                        <p:cTn id="102" dur="500" fill="hold"/>
                                        <p:tgtEl>
                                          <p:spTgt spid="190"/>
                                        </p:tgtEl>
                                        <p:attrNameLst>
                                          <p:attrName>ppt_x</p:attrName>
                                        </p:attrNameLst>
                                      </p:cBhvr>
                                      <p:tavLst>
                                        <p:tav tm="0">
                                          <p:val>
                                            <p:strVal val="#ppt_x"/>
                                          </p:val>
                                        </p:tav>
                                        <p:tav tm="100000">
                                          <p:val>
                                            <p:strVal val="#ppt_x"/>
                                          </p:val>
                                        </p:tav>
                                      </p:tavLst>
                                    </p:anim>
                                    <p:anim calcmode="lin" valueType="num">
                                      <p:cBhvr additive="base">
                                        <p:cTn id="103" dur="500" fill="hold"/>
                                        <p:tgtEl>
                                          <p:spTgt spid="190"/>
                                        </p:tgtEl>
                                        <p:attrNameLst>
                                          <p:attrName>ppt_y</p:attrName>
                                        </p:attrNameLst>
                                      </p:cBhvr>
                                      <p:tavLst>
                                        <p:tav tm="0">
                                          <p:val>
                                            <p:strVal val="1+#ppt_h/2"/>
                                          </p:val>
                                        </p:tav>
                                        <p:tav tm="100000">
                                          <p:val>
                                            <p:strVal val="#ppt_y"/>
                                          </p:val>
                                        </p:tav>
                                      </p:tavLst>
                                    </p:anim>
                                  </p:childTnLst>
                                </p:cTn>
                              </p:par>
                            </p:childTnLst>
                          </p:cTn>
                        </p:par>
                        <p:par>
                          <p:cTn id="104" fill="hold">
                            <p:stCondLst>
                              <p:cond delay="8000"/>
                            </p:stCondLst>
                            <p:childTnLst>
                              <p:par>
                                <p:cTn id="105" presetID="53" presetClass="entr" presetSubtype="16" fill="hold" grpId="0" nodeType="afterEffect">
                                  <p:stCondLst>
                                    <p:cond delay="0"/>
                                  </p:stCondLst>
                                  <p:childTnLst>
                                    <p:set>
                                      <p:cBhvr>
                                        <p:cTn id="106" dur="1" fill="hold">
                                          <p:stCondLst>
                                            <p:cond delay="0"/>
                                          </p:stCondLst>
                                        </p:cTn>
                                        <p:tgtEl>
                                          <p:spTgt spid="186"/>
                                        </p:tgtEl>
                                        <p:attrNameLst>
                                          <p:attrName>style.visibility</p:attrName>
                                        </p:attrNameLst>
                                      </p:cBhvr>
                                      <p:to>
                                        <p:strVal val="visible"/>
                                      </p:to>
                                    </p:set>
                                    <p:anim calcmode="lin" valueType="num">
                                      <p:cBhvr>
                                        <p:cTn id="107" dur="500" fill="hold"/>
                                        <p:tgtEl>
                                          <p:spTgt spid="186"/>
                                        </p:tgtEl>
                                        <p:attrNameLst>
                                          <p:attrName>ppt_w</p:attrName>
                                        </p:attrNameLst>
                                      </p:cBhvr>
                                      <p:tavLst>
                                        <p:tav tm="0">
                                          <p:val>
                                            <p:fltVal val="0"/>
                                          </p:val>
                                        </p:tav>
                                        <p:tav tm="100000">
                                          <p:val>
                                            <p:strVal val="#ppt_w"/>
                                          </p:val>
                                        </p:tav>
                                      </p:tavLst>
                                    </p:anim>
                                    <p:anim calcmode="lin" valueType="num">
                                      <p:cBhvr>
                                        <p:cTn id="108" dur="500" fill="hold"/>
                                        <p:tgtEl>
                                          <p:spTgt spid="186"/>
                                        </p:tgtEl>
                                        <p:attrNameLst>
                                          <p:attrName>ppt_h</p:attrName>
                                        </p:attrNameLst>
                                      </p:cBhvr>
                                      <p:tavLst>
                                        <p:tav tm="0">
                                          <p:val>
                                            <p:fltVal val="0"/>
                                          </p:val>
                                        </p:tav>
                                        <p:tav tm="100000">
                                          <p:val>
                                            <p:strVal val="#ppt_h"/>
                                          </p:val>
                                        </p:tav>
                                      </p:tavLst>
                                    </p:anim>
                                    <p:animEffect transition="in" filter="fade">
                                      <p:cBhvr>
                                        <p:cTn id="109" dur="500"/>
                                        <p:tgtEl>
                                          <p:spTgt spid="186"/>
                                        </p:tgtEl>
                                      </p:cBhvr>
                                    </p:animEffect>
                                  </p:childTnLst>
                                </p:cTn>
                              </p:par>
                            </p:childTnLst>
                          </p:cTn>
                        </p:par>
                        <p:par>
                          <p:cTn id="110" fill="hold">
                            <p:stCondLst>
                              <p:cond delay="8500"/>
                            </p:stCondLst>
                            <p:childTnLst>
                              <p:par>
                                <p:cTn id="111" presetID="2" presetClass="entr" presetSubtype="2" decel="82000" fill="hold" grpId="0" nodeType="afterEffect">
                                  <p:stCondLst>
                                    <p:cond delay="0"/>
                                  </p:stCondLst>
                                  <p:childTnLst>
                                    <p:set>
                                      <p:cBhvr>
                                        <p:cTn id="112" dur="1" fill="hold">
                                          <p:stCondLst>
                                            <p:cond delay="0"/>
                                          </p:stCondLst>
                                        </p:cTn>
                                        <p:tgtEl>
                                          <p:spTgt spid="143"/>
                                        </p:tgtEl>
                                        <p:attrNameLst>
                                          <p:attrName>style.visibility</p:attrName>
                                        </p:attrNameLst>
                                      </p:cBhvr>
                                      <p:to>
                                        <p:strVal val="visible"/>
                                      </p:to>
                                    </p:set>
                                    <p:anim calcmode="lin" valueType="num">
                                      <p:cBhvr additive="base">
                                        <p:cTn id="113" dur="500" fill="hold"/>
                                        <p:tgtEl>
                                          <p:spTgt spid="143"/>
                                        </p:tgtEl>
                                        <p:attrNameLst>
                                          <p:attrName>ppt_x</p:attrName>
                                        </p:attrNameLst>
                                      </p:cBhvr>
                                      <p:tavLst>
                                        <p:tav tm="0">
                                          <p:val>
                                            <p:strVal val="1+#ppt_w/2"/>
                                          </p:val>
                                        </p:tav>
                                        <p:tav tm="100000">
                                          <p:val>
                                            <p:strVal val="#ppt_x"/>
                                          </p:val>
                                        </p:tav>
                                      </p:tavLst>
                                    </p:anim>
                                    <p:anim calcmode="lin" valueType="num">
                                      <p:cBhvr additive="base">
                                        <p:cTn id="114" dur="500" fill="hold"/>
                                        <p:tgtEl>
                                          <p:spTgt spid="143"/>
                                        </p:tgtEl>
                                        <p:attrNameLst>
                                          <p:attrName>ppt_y</p:attrName>
                                        </p:attrNameLst>
                                      </p:cBhvr>
                                      <p:tavLst>
                                        <p:tav tm="0">
                                          <p:val>
                                            <p:strVal val="#ppt_y"/>
                                          </p:val>
                                        </p:tav>
                                        <p:tav tm="100000">
                                          <p:val>
                                            <p:strVal val="#ppt_y"/>
                                          </p:val>
                                        </p:tav>
                                      </p:tavLst>
                                    </p:anim>
                                  </p:childTnLst>
                                </p:cTn>
                              </p:par>
                              <p:par>
                                <p:cTn id="115" presetID="22" presetClass="entr" presetSubtype="8" fill="hold" nodeType="withEffect">
                                  <p:stCondLst>
                                    <p:cond delay="0"/>
                                  </p:stCondLst>
                                  <p:childTnLst>
                                    <p:set>
                                      <p:cBhvr>
                                        <p:cTn id="116" dur="1" fill="hold">
                                          <p:stCondLst>
                                            <p:cond delay="0"/>
                                          </p:stCondLst>
                                        </p:cTn>
                                        <p:tgtEl>
                                          <p:spTgt spid="144"/>
                                        </p:tgtEl>
                                        <p:attrNameLst>
                                          <p:attrName>style.visibility</p:attrName>
                                        </p:attrNameLst>
                                      </p:cBhvr>
                                      <p:to>
                                        <p:strVal val="visible"/>
                                      </p:to>
                                    </p:set>
                                    <p:animEffect transition="in" filter="wipe(left)">
                                      <p:cBhvr>
                                        <p:cTn id="117"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115" grpId="0"/>
      <p:bldP spid="122" grpId="0"/>
      <p:bldP spid="129" grpId="0"/>
      <p:bldP spid="136" grpId="0"/>
      <p:bldP spid="143" grpId="0"/>
      <p:bldP spid="159" grpId="0" animBg="1"/>
      <p:bldP spid="18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85750" y="884238"/>
            <a:ext cx="6276975" cy="173037"/>
          </a:xfrm>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smtClean="0"/>
              <a:t>Best App Showcase – Top Features</a:t>
            </a:r>
            <a:endParaRPr lang="en-US" dirty="0"/>
          </a:p>
        </p:txBody>
      </p:sp>
      <p:sp>
        <p:nvSpPr>
          <p:cNvPr id="117" name="Inhaltsplatzhalter 4"/>
          <p:cNvSpPr txBox="1">
            <a:spLocks/>
          </p:cNvSpPr>
          <p:nvPr/>
        </p:nvSpPr>
        <p:spPr>
          <a:xfrm>
            <a:off x="317627" y="1409700"/>
            <a:ext cx="3133023" cy="118083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a:solidFill>
                  <a:schemeClr val="tx1">
                    <a:lumMod val="75000"/>
                    <a:lumOff val="25000"/>
                  </a:schemeClr>
                </a:solidFill>
                <a:latin typeface="+mj-lt"/>
              </a:rPr>
              <a:t>TITLE GOES HERE</a:t>
            </a:r>
          </a:p>
          <a:p>
            <a:pPr marL="0" indent="0">
              <a:buNone/>
            </a:pPr>
            <a:r>
              <a:rPr lang="en-US" sz="1200" dirty="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a:t>
            </a:r>
          </a:p>
        </p:txBody>
      </p:sp>
      <p:sp>
        <p:nvSpPr>
          <p:cNvPr id="123" name="Inhaltsplatzhalter 4"/>
          <p:cNvSpPr txBox="1">
            <a:spLocks/>
          </p:cNvSpPr>
          <p:nvPr/>
        </p:nvSpPr>
        <p:spPr>
          <a:xfrm>
            <a:off x="236699" y="3543263"/>
            <a:ext cx="685554" cy="2492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900" b="1" dirty="0">
                <a:solidFill>
                  <a:schemeClr val="accent1"/>
                </a:solidFill>
                <a:latin typeface="+mj-lt"/>
              </a:rPr>
              <a:t>TITLE GOES</a:t>
            </a:r>
            <a:br>
              <a:rPr lang="en-US" sz="900" b="1" dirty="0">
                <a:solidFill>
                  <a:schemeClr val="accent1"/>
                </a:solidFill>
                <a:latin typeface="+mj-lt"/>
              </a:rPr>
            </a:br>
            <a:r>
              <a:rPr lang="en-US" sz="900" b="1" dirty="0">
                <a:solidFill>
                  <a:schemeClr val="accent1"/>
                </a:solidFill>
                <a:latin typeface="+mj-lt"/>
              </a:rPr>
              <a:t>HERE</a:t>
            </a:r>
            <a:endParaRPr lang="en-US" sz="788" dirty="0">
              <a:solidFill>
                <a:schemeClr val="tx1">
                  <a:lumMod val="75000"/>
                  <a:lumOff val="25000"/>
                </a:schemeClr>
              </a:solidFill>
              <a:latin typeface="+mn-lt"/>
            </a:endParaRPr>
          </a:p>
        </p:txBody>
      </p:sp>
      <p:sp>
        <p:nvSpPr>
          <p:cNvPr id="124" name="Inhaltsplatzhalter 4"/>
          <p:cNvSpPr txBox="1">
            <a:spLocks/>
          </p:cNvSpPr>
          <p:nvPr/>
        </p:nvSpPr>
        <p:spPr>
          <a:xfrm>
            <a:off x="1079498" y="3543263"/>
            <a:ext cx="685554" cy="2492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900" b="1" dirty="0">
                <a:solidFill>
                  <a:schemeClr val="accent2"/>
                </a:solidFill>
                <a:latin typeface="+mj-lt"/>
              </a:rPr>
              <a:t>TITLE GOES</a:t>
            </a:r>
            <a:br>
              <a:rPr lang="en-US" sz="900" b="1" dirty="0">
                <a:solidFill>
                  <a:schemeClr val="accent2"/>
                </a:solidFill>
                <a:latin typeface="+mj-lt"/>
              </a:rPr>
            </a:br>
            <a:r>
              <a:rPr lang="en-US" sz="900" b="1" dirty="0">
                <a:solidFill>
                  <a:schemeClr val="accent2"/>
                </a:solidFill>
                <a:latin typeface="+mj-lt"/>
              </a:rPr>
              <a:t> HERE</a:t>
            </a:r>
            <a:endParaRPr lang="en-US" sz="788" dirty="0">
              <a:solidFill>
                <a:schemeClr val="tx1">
                  <a:lumMod val="75000"/>
                  <a:lumOff val="25000"/>
                </a:schemeClr>
              </a:solidFill>
              <a:latin typeface="+mn-lt"/>
            </a:endParaRPr>
          </a:p>
        </p:txBody>
      </p:sp>
      <p:sp>
        <p:nvSpPr>
          <p:cNvPr id="125" name="Inhaltsplatzhalter 4"/>
          <p:cNvSpPr txBox="1">
            <a:spLocks/>
          </p:cNvSpPr>
          <p:nvPr/>
        </p:nvSpPr>
        <p:spPr>
          <a:xfrm>
            <a:off x="1922297" y="3551176"/>
            <a:ext cx="685554" cy="2492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900" b="1" dirty="0">
                <a:solidFill>
                  <a:schemeClr val="accent3"/>
                </a:solidFill>
                <a:latin typeface="+mj-lt"/>
              </a:rPr>
              <a:t>TITLE GOES</a:t>
            </a:r>
            <a:br>
              <a:rPr lang="en-US" sz="900" b="1" dirty="0">
                <a:solidFill>
                  <a:schemeClr val="accent3"/>
                </a:solidFill>
                <a:latin typeface="+mj-lt"/>
              </a:rPr>
            </a:br>
            <a:r>
              <a:rPr lang="en-US" sz="900" b="1" dirty="0">
                <a:solidFill>
                  <a:schemeClr val="accent3"/>
                </a:solidFill>
                <a:latin typeface="+mj-lt"/>
              </a:rPr>
              <a:t>HERE</a:t>
            </a:r>
            <a:endParaRPr lang="en-US" sz="788" dirty="0">
              <a:solidFill>
                <a:schemeClr val="tx1">
                  <a:lumMod val="75000"/>
                  <a:lumOff val="25000"/>
                </a:schemeClr>
              </a:solidFill>
              <a:latin typeface="+mn-lt"/>
            </a:endParaRPr>
          </a:p>
        </p:txBody>
      </p:sp>
      <p:grpSp>
        <p:nvGrpSpPr>
          <p:cNvPr id="29" name="Group 28"/>
          <p:cNvGrpSpPr/>
          <p:nvPr/>
        </p:nvGrpSpPr>
        <p:grpSpPr>
          <a:xfrm>
            <a:off x="3703723" y="2111010"/>
            <a:ext cx="2858302" cy="501552"/>
            <a:chOff x="4938297" y="1723409"/>
            <a:chExt cx="3811069" cy="668736"/>
          </a:xfrm>
        </p:grpSpPr>
        <p:sp>
          <p:nvSpPr>
            <p:cNvPr id="64" name="Round Same Side Corner Rectangle 63"/>
            <p:cNvSpPr/>
            <p:nvPr/>
          </p:nvSpPr>
          <p:spPr>
            <a:xfrm rot="5400000">
              <a:off x="6509464" y="152242"/>
              <a:ext cx="668736" cy="3811069"/>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3" name="Inhaltsplatzhalter 4"/>
            <p:cNvSpPr txBox="1">
              <a:spLocks/>
            </p:cNvSpPr>
            <p:nvPr/>
          </p:nvSpPr>
          <p:spPr>
            <a:xfrm>
              <a:off x="5015888" y="1958310"/>
              <a:ext cx="1473201"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latin typeface="+mj-lt"/>
                </a:rPr>
                <a:t>FACEBOOK</a:t>
              </a:r>
              <a:endParaRPr lang="en-US" sz="900" dirty="0">
                <a:latin typeface="+mn-lt"/>
              </a:endParaRPr>
            </a:p>
          </p:txBody>
        </p:sp>
      </p:grpSp>
      <p:grpSp>
        <p:nvGrpSpPr>
          <p:cNvPr id="30" name="Group 29"/>
          <p:cNvGrpSpPr/>
          <p:nvPr/>
        </p:nvGrpSpPr>
        <p:grpSpPr>
          <a:xfrm>
            <a:off x="3703725" y="2610255"/>
            <a:ext cx="2653186" cy="501552"/>
            <a:chOff x="4938299" y="2389068"/>
            <a:chExt cx="3537581" cy="668736"/>
          </a:xfrm>
        </p:grpSpPr>
        <p:sp>
          <p:nvSpPr>
            <p:cNvPr id="140" name="Round Same Side Corner Rectangle 139"/>
            <p:cNvSpPr/>
            <p:nvPr/>
          </p:nvSpPr>
          <p:spPr>
            <a:xfrm rot="5400000">
              <a:off x="6372722" y="954645"/>
              <a:ext cx="668736" cy="3537581"/>
            </a:xfrm>
            <a:prstGeom prst="round2SameRect">
              <a:avLst>
                <a:gd name="adj1" fmla="val 49999"/>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4" name="Inhaltsplatzhalter 4"/>
            <p:cNvSpPr txBox="1">
              <a:spLocks/>
            </p:cNvSpPr>
            <p:nvPr/>
          </p:nvSpPr>
          <p:spPr>
            <a:xfrm>
              <a:off x="5015888" y="2632795"/>
              <a:ext cx="1473201"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latin typeface="+mj-lt"/>
                </a:rPr>
                <a:t>TWITTER</a:t>
              </a:r>
              <a:endParaRPr lang="en-US" sz="900" dirty="0">
                <a:latin typeface="+mn-lt"/>
              </a:endParaRPr>
            </a:p>
          </p:txBody>
        </p:sp>
      </p:grpSp>
      <p:grpSp>
        <p:nvGrpSpPr>
          <p:cNvPr id="31" name="Group 30"/>
          <p:cNvGrpSpPr/>
          <p:nvPr/>
        </p:nvGrpSpPr>
        <p:grpSpPr>
          <a:xfrm>
            <a:off x="3703724" y="3109499"/>
            <a:ext cx="2423291" cy="501552"/>
            <a:chOff x="4938298" y="3054727"/>
            <a:chExt cx="3231055" cy="668736"/>
          </a:xfrm>
        </p:grpSpPr>
        <p:sp>
          <p:nvSpPr>
            <p:cNvPr id="141" name="Round Same Side Corner Rectangle 140"/>
            <p:cNvSpPr/>
            <p:nvPr/>
          </p:nvSpPr>
          <p:spPr>
            <a:xfrm rot="5400000">
              <a:off x="6219458" y="1773567"/>
              <a:ext cx="668736" cy="3231055"/>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5" name="Inhaltsplatzhalter 4"/>
            <p:cNvSpPr txBox="1">
              <a:spLocks/>
            </p:cNvSpPr>
            <p:nvPr/>
          </p:nvSpPr>
          <p:spPr>
            <a:xfrm>
              <a:off x="5015887" y="3278294"/>
              <a:ext cx="1473201"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latin typeface="+mj-lt"/>
                </a:rPr>
                <a:t>YOUTUBE</a:t>
              </a:r>
              <a:endParaRPr lang="en-US" sz="900" dirty="0">
                <a:latin typeface="+mn-lt"/>
              </a:endParaRPr>
            </a:p>
          </p:txBody>
        </p:sp>
      </p:grpSp>
      <p:grpSp>
        <p:nvGrpSpPr>
          <p:cNvPr id="32" name="Group 31"/>
          <p:cNvGrpSpPr/>
          <p:nvPr/>
        </p:nvGrpSpPr>
        <p:grpSpPr>
          <a:xfrm>
            <a:off x="3703724" y="3608742"/>
            <a:ext cx="2193396" cy="501552"/>
            <a:chOff x="4938298" y="3720384"/>
            <a:chExt cx="2924528" cy="668736"/>
          </a:xfrm>
        </p:grpSpPr>
        <p:sp>
          <p:nvSpPr>
            <p:cNvPr id="142" name="Round Same Side Corner Rectangle 141"/>
            <p:cNvSpPr/>
            <p:nvPr/>
          </p:nvSpPr>
          <p:spPr>
            <a:xfrm rot="5400000">
              <a:off x="6066194" y="2592488"/>
              <a:ext cx="668736" cy="2924528"/>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6" name="Inhaltsplatzhalter 4"/>
            <p:cNvSpPr txBox="1">
              <a:spLocks/>
            </p:cNvSpPr>
            <p:nvPr/>
          </p:nvSpPr>
          <p:spPr>
            <a:xfrm>
              <a:off x="5015889" y="3943953"/>
              <a:ext cx="1473201" cy="2215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latin typeface="+mj-lt"/>
                </a:rPr>
                <a:t>PINTREST</a:t>
              </a:r>
              <a:endParaRPr lang="en-US" sz="900" dirty="0">
                <a:latin typeface="+mn-lt"/>
              </a:endParaRPr>
            </a:p>
          </p:txBody>
        </p:sp>
      </p:grpSp>
      <p:sp>
        <p:nvSpPr>
          <p:cNvPr id="151" name="Freeform 150"/>
          <p:cNvSpPr>
            <a:spLocks noEditPoints="1"/>
          </p:cNvSpPr>
          <p:nvPr/>
        </p:nvSpPr>
        <p:spPr bwMode="auto">
          <a:xfrm>
            <a:off x="6109569" y="2160478"/>
            <a:ext cx="384266" cy="386953"/>
          </a:xfrm>
          <a:custGeom>
            <a:avLst/>
            <a:gdLst/>
            <a:ahLst/>
            <a:cxnLst>
              <a:cxn ang="0">
                <a:pos x="116" y="0"/>
              </a:cxn>
              <a:cxn ang="0">
                <a:pos x="0" y="117"/>
              </a:cxn>
              <a:cxn ang="0">
                <a:pos x="116" y="233"/>
              </a:cxn>
              <a:cxn ang="0">
                <a:pos x="232" y="117"/>
              </a:cxn>
              <a:cxn ang="0">
                <a:pos x="116" y="0"/>
              </a:cxn>
              <a:cxn ang="0">
                <a:pos x="145" y="121"/>
              </a:cxn>
              <a:cxn ang="0">
                <a:pos x="126" y="121"/>
              </a:cxn>
              <a:cxn ang="0">
                <a:pos x="126" y="188"/>
              </a:cxn>
              <a:cxn ang="0">
                <a:pos x="98" y="188"/>
              </a:cxn>
              <a:cxn ang="0">
                <a:pos x="98" y="121"/>
              </a:cxn>
              <a:cxn ang="0">
                <a:pos x="85" y="121"/>
              </a:cxn>
              <a:cxn ang="0">
                <a:pos x="85" y="97"/>
              </a:cxn>
              <a:cxn ang="0">
                <a:pos x="98" y="97"/>
              </a:cxn>
              <a:cxn ang="0">
                <a:pos x="98" y="81"/>
              </a:cxn>
              <a:cxn ang="0">
                <a:pos x="126" y="53"/>
              </a:cxn>
              <a:cxn ang="0">
                <a:pos x="147" y="53"/>
              </a:cxn>
              <a:cxn ang="0">
                <a:pos x="147" y="76"/>
              </a:cxn>
              <a:cxn ang="0">
                <a:pos x="132" y="76"/>
              </a:cxn>
              <a:cxn ang="0">
                <a:pos x="126" y="83"/>
              </a:cxn>
              <a:cxn ang="0">
                <a:pos x="126" y="97"/>
              </a:cxn>
              <a:cxn ang="0">
                <a:pos x="147" y="97"/>
              </a:cxn>
              <a:cxn ang="0">
                <a:pos x="145" y="121"/>
              </a:cxn>
              <a:cxn ang="0">
                <a:pos x="145" y="121"/>
              </a:cxn>
              <a:cxn ang="0">
                <a:pos x="145" y="121"/>
              </a:cxn>
            </a:cxnLst>
            <a:rect l="0" t="0" r="r" b="b"/>
            <a:pathLst>
              <a:path w="232" h="233">
                <a:moveTo>
                  <a:pt x="116" y="0"/>
                </a:moveTo>
                <a:cubicBezTo>
                  <a:pt x="52" y="0"/>
                  <a:pt x="0" y="52"/>
                  <a:pt x="0" y="117"/>
                </a:cubicBezTo>
                <a:cubicBezTo>
                  <a:pt x="0" y="181"/>
                  <a:pt x="52" y="233"/>
                  <a:pt x="116" y="233"/>
                </a:cubicBezTo>
                <a:cubicBezTo>
                  <a:pt x="180" y="233"/>
                  <a:pt x="232" y="181"/>
                  <a:pt x="232" y="117"/>
                </a:cubicBezTo>
                <a:cubicBezTo>
                  <a:pt x="232" y="52"/>
                  <a:pt x="180" y="0"/>
                  <a:pt x="116" y="0"/>
                </a:cubicBezTo>
                <a:close/>
                <a:moveTo>
                  <a:pt x="145" y="121"/>
                </a:moveTo>
                <a:cubicBezTo>
                  <a:pt x="126" y="121"/>
                  <a:pt x="126" y="121"/>
                  <a:pt x="126" y="121"/>
                </a:cubicBezTo>
                <a:cubicBezTo>
                  <a:pt x="126" y="188"/>
                  <a:pt x="126" y="188"/>
                  <a:pt x="126" y="188"/>
                </a:cubicBezTo>
                <a:cubicBezTo>
                  <a:pt x="98" y="188"/>
                  <a:pt x="98" y="188"/>
                  <a:pt x="98" y="188"/>
                </a:cubicBezTo>
                <a:cubicBezTo>
                  <a:pt x="98" y="121"/>
                  <a:pt x="98" y="121"/>
                  <a:pt x="98" y="121"/>
                </a:cubicBezTo>
                <a:cubicBezTo>
                  <a:pt x="85" y="121"/>
                  <a:pt x="85" y="121"/>
                  <a:pt x="85" y="121"/>
                </a:cubicBezTo>
                <a:cubicBezTo>
                  <a:pt x="85" y="97"/>
                  <a:pt x="85" y="97"/>
                  <a:pt x="85" y="97"/>
                </a:cubicBezTo>
                <a:cubicBezTo>
                  <a:pt x="98" y="97"/>
                  <a:pt x="98" y="97"/>
                  <a:pt x="98" y="97"/>
                </a:cubicBezTo>
                <a:cubicBezTo>
                  <a:pt x="98" y="81"/>
                  <a:pt x="98" y="81"/>
                  <a:pt x="98" y="81"/>
                </a:cubicBezTo>
                <a:cubicBezTo>
                  <a:pt x="98" y="70"/>
                  <a:pt x="103" y="53"/>
                  <a:pt x="126" y="53"/>
                </a:cubicBezTo>
                <a:cubicBezTo>
                  <a:pt x="147" y="53"/>
                  <a:pt x="147" y="53"/>
                  <a:pt x="147" y="53"/>
                </a:cubicBezTo>
                <a:cubicBezTo>
                  <a:pt x="147" y="76"/>
                  <a:pt x="147" y="76"/>
                  <a:pt x="147" y="76"/>
                </a:cubicBezTo>
                <a:cubicBezTo>
                  <a:pt x="132" y="76"/>
                  <a:pt x="132" y="76"/>
                  <a:pt x="132" y="76"/>
                </a:cubicBezTo>
                <a:cubicBezTo>
                  <a:pt x="130" y="76"/>
                  <a:pt x="126" y="78"/>
                  <a:pt x="126" y="83"/>
                </a:cubicBezTo>
                <a:cubicBezTo>
                  <a:pt x="126" y="97"/>
                  <a:pt x="126" y="97"/>
                  <a:pt x="126" y="97"/>
                </a:cubicBezTo>
                <a:cubicBezTo>
                  <a:pt x="147" y="97"/>
                  <a:pt x="147" y="97"/>
                  <a:pt x="147" y="97"/>
                </a:cubicBezTo>
                <a:lnTo>
                  <a:pt x="145" y="121"/>
                </a:lnTo>
                <a:close/>
                <a:moveTo>
                  <a:pt x="145" y="121"/>
                </a:moveTo>
                <a:cubicBezTo>
                  <a:pt x="145" y="121"/>
                  <a:pt x="145" y="121"/>
                  <a:pt x="145" y="121"/>
                </a:cubicBezTo>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152" name="Freeform 151"/>
          <p:cNvSpPr>
            <a:spLocks noEditPoints="1"/>
          </p:cNvSpPr>
          <p:nvPr/>
        </p:nvSpPr>
        <p:spPr bwMode="auto">
          <a:xfrm>
            <a:off x="5913193" y="2662030"/>
            <a:ext cx="385610" cy="386953"/>
          </a:xfrm>
          <a:custGeom>
            <a:avLst/>
            <a:gdLst/>
            <a:ahLst/>
            <a:cxnLst>
              <a:cxn ang="0">
                <a:pos x="116" y="0"/>
              </a:cxn>
              <a:cxn ang="0">
                <a:pos x="0" y="117"/>
              </a:cxn>
              <a:cxn ang="0">
                <a:pos x="116" y="233"/>
              </a:cxn>
              <a:cxn ang="0">
                <a:pos x="233" y="117"/>
              </a:cxn>
              <a:cxn ang="0">
                <a:pos x="116" y="0"/>
              </a:cxn>
              <a:cxn ang="0">
                <a:pos x="168" y="90"/>
              </a:cxn>
              <a:cxn ang="0">
                <a:pos x="168" y="93"/>
              </a:cxn>
              <a:cxn ang="0">
                <a:pos x="92" y="170"/>
              </a:cxn>
              <a:cxn ang="0">
                <a:pos x="51" y="158"/>
              </a:cxn>
              <a:cxn ang="0">
                <a:pos x="58" y="158"/>
              </a:cxn>
              <a:cxn ang="0">
                <a:pos x="91" y="146"/>
              </a:cxn>
              <a:cxn ang="0">
                <a:pos x="66" y="128"/>
              </a:cxn>
              <a:cxn ang="0">
                <a:pos x="71" y="128"/>
              </a:cxn>
              <a:cxn ang="0">
                <a:pos x="78" y="127"/>
              </a:cxn>
              <a:cxn ang="0">
                <a:pos x="56" y="101"/>
              </a:cxn>
              <a:cxn ang="0">
                <a:pos x="56" y="101"/>
              </a:cxn>
              <a:cxn ang="0">
                <a:pos x="69" y="104"/>
              </a:cxn>
              <a:cxn ang="0">
                <a:pos x="57" y="82"/>
              </a:cxn>
              <a:cxn ang="0">
                <a:pos x="60" y="68"/>
              </a:cxn>
              <a:cxn ang="0">
                <a:pos x="115" y="96"/>
              </a:cxn>
              <a:cxn ang="0">
                <a:pos x="115" y="90"/>
              </a:cxn>
              <a:cxn ang="0">
                <a:pos x="141" y="64"/>
              </a:cxn>
              <a:cxn ang="0">
                <a:pos x="161" y="72"/>
              </a:cxn>
              <a:cxn ang="0">
                <a:pos x="178" y="65"/>
              </a:cxn>
              <a:cxn ang="0">
                <a:pos x="166" y="80"/>
              </a:cxn>
              <a:cxn ang="0">
                <a:pos x="182" y="76"/>
              </a:cxn>
              <a:cxn ang="0">
                <a:pos x="168" y="90"/>
              </a:cxn>
              <a:cxn ang="0">
                <a:pos x="168" y="90"/>
              </a:cxn>
              <a:cxn ang="0">
                <a:pos x="168" y="90"/>
              </a:cxn>
            </a:cxnLst>
            <a:rect l="0" t="0" r="r" b="b"/>
            <a:pathLst>
              <a:path w="233" h="233">
                <a:moveTo>
                  <a:pt x="116" y="0"/>
                </a:moveTo>
                <a:cubicBezTo>
                  <a:pt x="52" y="0"/>
                  <a:pt x="0" y="52"/>
                  <a:pt x="0" y="117"/>
                </a:cubicBezTo>
                <a:cubicBezTo>
                  <a:pt x="0" y="181"/>
                  <a:pt x="52" y="233"/>
                  <a:pt x="116" y="233"/>
                </a:cubicBezTo>
                <a:cubicBezTo>
                  <a:pt x="181" y="233"/>
                  <a:pt x="233" y="181"/>
                  <a:pt x="233" y="117"/>
                </a:cubicBezTo>
                <a:cubicBezTo>
                  <a:pt x="233" y="52"/>
                  <a:pt x="181" y="0"/>
                  <a:pt x="116" y="0"/>
                </a:cubicBezTo>
                <a:close/>
                <a:moveTo>
                  <a:pt x="168" y="90"/>
                </a:moveTo>
                <a:cubicBezTo>
                  <a:pt x="168" y="91"/>
                  <a:pt x="168" y="92"/>
                  <a:pt x="168" y="93"/>
                </a:cubicBezTo>
                <a:cubicBezTo>
                  <a:pt x="168" y="129"/>
                  <a:pt x="141" y="170"/>
                  <a:pt x="92" y="170"/>
                </a:cubicBezTo>
                <a:cubicBezTo>
                  <a:pt x="77" y="170"/>
                  <a:pt x="63" y="165"/>
                  <a:pt x="51" y="158"/>
                </a:cubicBezTo>
                <a:cubicBezTo>
                  <a:pt x="53" y="158"/>
                  <a:pt x="55" y="158"/>
                  <a:pt x="58" y="158"/>
                </a:cubicBezTo>
                <a:cubicBezTo>
                  <a:pt x="70" y="158"/>
                  <a:pt x="82" y="154"/>
                  <a:pt x="91" y="146"/>
                </a:cubicBezTo>
                <a:cubicBezTo>
                  <a:pt x="79" y="146"/>
                  <a:pt x="69" y="138"/>
                  <a:pt x="66" y="128"/>
                </a:cubicBezTo>
                <a:cubicBezTo>
                  <a:pt x="67" y="128"/>
                  <a:pt x="69" y="128"/>
                  <a:pt x="71" y="128"/>
                </a:cubicBezTo>
                <a:cubicBezTo>
                  <a:pt x="73" y="128"/>
                  <a:pt x="76" y="128"/>
                  <a:pt x="78" y="127"/>
                </a:cubicBezTo>
                <a:cubicBezTo>
                  <a:pt x="66" y="125"/>
                  <a:pt x="56" y="114"/>
                  <a:pt x="56" y="101"/>
                </a:cubicBezTo>
                <a:cubicBezTo>
                  <a:pt x="56" y="101"/>
                  <a:pt x="56" y="101"/>
                  <a:pt x="56" y="101"/>
                </a:cubicBezTo>
                <a:cubicBezTo>
                  <a:pt x="60" y="103"/>
                  <a:pt x="64" y="104"/>
                  <a:pt x="69" y="104"/>
                </a:cubicBezTo>
                <a:cubicBezTo>
                  <a:pt x="61" y="99"/>
                  <a:pt x="57" y="91"/>
                  <a:pt x="57" y="82"/>
                </a:cubicBezTo>
                <a:cubicBezTo>
                  <a:pt x="57" y="77"/>
                  <a:pt x="58" y="72"/>
                  <a:pt x="60" y="68"/>
                </a:cubicBezTo>
                <a:cubicBezTo>
                  <a:pt x="73" y="85"/>
                  <a:pt x="93" y="95"/>
                  <a:pt x="115" y="96"/>
                </a:cubicBezTo>
                <a:cubicBezTo>
                  <a:pt x="115" y="94"/>
                  <a:pt x="115" y="92"/>
                  <a:pt x="115" y="90"/>
                </a:cubicBezTo>
                <a:cubicBezTo>
                  <a:pt x="115" y="76"/>
                  <a:pt x="127" y="64"/>
                  <a:pt x="141" y="64"/>
                </a:cubicBezTo>
                <a:cubicBezTo>
                  <a:pt x="149" y="64"/>
                  <a:pt x="156" y="67"/>
                  <a:pt x="161" y="72"/>
                </a:cubicBezTo>
                <a:cubicBezTo>
                  <a:pt x="167" y="71"/>
                  <a:pt x="173" y="69"/>
                  <a:pt x="178" y="65"/>
                </a:cubicBezTo>
                <a:cubicBezTo>
                  <a:pt x="176" y="72"/>
                  <a:pt x="172" y="77"/>
                  <a:pt x="166" y="80"/>
                </a:cubicBezTo>
                <a:cubicBezTo>
                  <a:pt x="172" y="80"/>
                  <a:pt x="177" y="78"/>
                  <a:pt x="182" y="76"/>
                </a:cubicBezTo>
                <a:cubicBezTo>
                  <a:pt x="178" y="81"/>
                  <a:pt x="174" y="86"/>
                  <a:pt x="168" y="90"/>
                </a:cubicBezTo>
                <a:close/>
                <a:moveTo>
                  <a:pt x="168" y="90"/>
                </a:moveTo>
                <a:cubicBezTo>
                  <a:pt x="168" y="90"/>
                  <a:pt x="168" y="90"/>
                  <a:pt x="168" y="90"/>
                </a:cubicBezTo>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153" name="Freeform 152"/>
          <p:cNvSpPr>
            <a:spLocks noEditPoints="1"/>
          </p:cNvSpPr>
          <p:nvPr/>
        </p:nvSpPr>
        <p:spPr bwMode="auto">
          <a:xfrm>
            <a:off x="5419944" y="3662204"/>
            <a:ext cx="403091" cy="403091"/>
          </a:xfrm>
          <a:custGeom>
            <a:avLst/>
            <a:gdLst/>
            <a:ahLst/>
            <a:cxnLst>
              <a:cxn ang="0">
                <a:pos x="123" y="0"/>
              </a:cxn>
              <a:cxn ang="0">
                <a:pos x="0" y="122"/>
              </a:cxn>
              <a:cxn ang="0">
                <a:pos x="123" y="244"/>
              </a:cxn>
              <a:cxn ang="0">
                <a:pos x="245" y="122"/>
              </a:cxn>
              <a:cxn ang="0">
                <a:pos x="123" y="0"/>
              </a:cxn>
              <a:cxn ang="0">
                <a:pos x="135" y="163"/>
              </a:cxn>
              <a:cxn ang="0">
                <a:pos x="110" y="151"/>
              </a:cxn>
              <a:cxn ang="0">
                <a:pos x="82" y="213"/>
              </a:cxn>
              <a:cxn ang="0">
                <a:pos x="96" y="116"/>
              </a:cxn>
              <a:cxn ang="0">
                <a:pos x="119" y="72"/>
              </a:cxn>
              <a:cxn ang="0">
                <a:pos x="130" y="144"/>
              </a:cxn>
              <a:cxn ang="0">
                <a:pos x="158" y="61"/>
              </a:cxn>
              <a:cxn ang="0">
                <a:pos x="73" y="106"/>
              </a:cxn>
              <a:cxn ang="0">
                <a:pos x="77" y="136"/>
              </a:cxn>
              <a:cxn ang="0">
                <a:pos x="52" y="94"/>
              </a:cxn>
              <a:cxn ang="0">
                <a:pos x="114" y="31"/>
              </a:cxn>
              <a:cxn ang="0">
                <a:pos x="193" y="81"/>
              </a:cxn>
              <a:cxn ang="0">
                <a:pos x="135" y="163"/>
              </a:cxn>
              <a:cxn ang="0">
                <a:pos x="135" y="163"/>
              </a:cxn>
              <a:cxn ang="0">
                <a:pos x="135" y="163"/>
              </a:cxn>
            </a:cxnLst>
            <a:rect l="0" t="0" r="r" b="b"/>
            <a:pathLst>
              <a:path w="245" h="244">
                <a:moveTo>
                  <a:pt x="123" y="0"/>
                </a:moveTo>
                <a:cubicBezTo>
                  <a:pt x="55" y="0"/>
                  <a:pt x="0" y="54"/>
                  <a:pt x="0" y="122"/>
                </a:cubicBezTo>
                <a:cubicBezTo>
                  <a:pt x="0" y="189"/>
                  <a:pt x="55" y="244"/>
                  <a:pt x="123" y="244"/>
                </a:cubicBezTo>
                <a:cubicBezTo>
                  <a:pt x="190" y="244"/>
                  <a:pt x="245" y="189"/>
                  <a:pt x="245" y="122"/>
                </a:cubicBezTo>
                <a:cubicBezTo>
                  <a:pt x="245" y="54"/>
                  <a:pt x="190" y="0"/>
                  <a:pt x="123" y="0"/>
                </a:cubicBezTo>
                <a:close/>
                <a:moveTo>
                  <a:pt x="135" y="163"/>
                </a:moveTo>
                <a:cubicBezTo>
                  <a:pt x="123" y="162"/>
                  <a:pt x="119" y="157"/>
                  <a:pt x="110" y="151"/>
                </a:cubicBezTo>
                <a:cubicBezTo>
                  <a:pt x="105" y="176"/>
                  <a:pt x="99" y="201"/>
                  <a:pt x="82" y="213"/>
                </a:cubicBezTo>
                <a:cubicBezTo>
                  <a:pt x="77" y="175"/>
                  <a:pt x="90" y="147"/>
                  <a:pt x="96" y="116"/>
                </a:cubicBezTo>
                <a:cubicBezTo>
                  <a:pt x="86" y="99"/>
                  <a:pt x="97" y="63"/>
                  <a:pt x="119" y="72"/>
                </a:cubicBezTo>
                <a:cubicBezTo>
                  <a:pt x="147" y="83"/>
                  <a:pt x="96" y="138"/>
                  <a:pt x="130" y="144"/>
                </a:cubicBezTo>
                <a:cubicBezTo>
                  <a:pt x="165" y="152"/>
                  <a:pt x="180" y="83"/>
                  <a:pt x="158" y="61"/>
                </a:cubicBezTo>
                <a:cubicBezTo>
                  <a:pt x="126" y="28"/>
                  <a:pt x="65" y="60"/>
                  <a:pt x="73" y="106"/>
                </a:cubicBezTo>
                <a:cubicBezTo>
                  <a:pt x="75" y="117"/>
                  <a:pt x="86" y="121"/>
                  <a:pt x="77" y="136"/>
                </a:cubicBezTo>
                <a:cubicBezTo>
                  <a:pt x="57" y="132"/>
                  <a:pt x="51" y="116"/>
                  <a:pt x="52" y="94"/>
                </a:cubicBezTo>
                <a:cubicBezTo>
                  <a:pt x="53" y="59"/>
                  <a:pt x="83" y="35"/>
                  <a:pt x="114" y="31"/>
                </a:cubicBezTo>
                <a:cubicBezTo>
                  <a:pt x="152" y="27"/>
                  <a:pt x="188" y="45"/>
                  <a:pt x="193" y="81"/>
                </a:cubicBezTo>
                <a:cubicBezTo>
                  <a:pt x="198" y="122"/>
                  <a:pt x="176" y="166"/>
                  <a:pt x="135" y="163"/>
                </a:cubicBezTo>
                <a:close/>
                <a:moveTo>
                  <a:pt x="135" y="163"/>
                </a:moveTo>
                <a:cubicBezTo>
                  <a:pt x="135" y="163"/>
                  <a:pt x="135" y="163"/>
                  <a:pt x="135" y="163"/>
                </a:cubicBezTo>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grpSp>
        <p:nvGrpSpPr>
          <p:cNvPr id="154" name="Group 153"/>
          <p:cNvGrpSpPr/>
          <p:nvPr/>
        </p:nvGrpSpPr>
        <p:grpSpPr>
          <a:xfrm>
            <a:off x="5657851" y="3155816"/>
            <a:ext cx="406607" cy="406607"/>
            <a:chOff x="5284787" y="2817812"/>
            <a:chExt cx="508000" cy="508000"/>
          </a:xfrm>
          <a:solidFill>
            <a:schemeClr val="bg1"/>
          </a:solidFill>
        </p:grpSpPr>
        <p:sp>
          <p:nvSpPr>
            <p:cNvPr id="155" name="Freeform 154"/>
            <p:cNvSpPr>
              <a:spLocks noEditPoints="1"/>
            </p:cNvSpPr>
            <p:nvPr/>
          </p:nvSpPr>
          <p:spPr bwMode="auto">
            <a:xfrm>
              <a:off x="5491162" y="3009900"/>
              <a:ext cx="114300" cy="117475"/>
            </a:xfrm>
            <a:custGeom>
              <a:avLst/>
              <a:gdLst/>
              <a:ahLst/>
              <a:cxnLst>
                <a:cxn ang="0">
                  <a:pos x="0" y="60"/>
                </a:cxn>
                <a:cxn ang="0">
                  <a:pos x="59" y="30"/>
                </a:cxn>
                <a:cxn ang="0">
                  <a:pos x="0" y="0"/>
                </a:cxn>
                <a:cxn ang="0">
                  <a:pos x="0" y="60"/>
                </a:cxn>
                <a:cxn ang="0">
                  <a:pos x="0" y="60"/>
                </a:cxn>
                <a:cxn ang="0">
                  <a:pos x="0" y="60"/>
                </a:cxn>
              </a:cxnLst>
              <a:rect l="0" t="0" r="r" b="b"/>
              <a:pathLst>
                <a:path w="59" h="60">
                  <a:moveTo>
                    <a:pt x="0" y="60"/>
                  </a:moveTo>
                  <a:cubicBezTo>
                    <a:pt x="20" y="50"/>
                    <a:pt x="39" y="40"/>
                    <a:pt x="59" y="30"/>
                  </a:cubicBezTo>
                  <a:cubicBezTo>
                    <a:pt x="39" y="20"/>
                    <a:pt x="20" y="10"/>
                    <a:pt x="0" y="0"/>
                  </a:cubicBezTo>
                  <a:lnTo>
                    <a:pt x="0" y="60"/>
                  </a:lnTo>
                  <a:close/>
                  <a:moveTo>
                    <a:pt x="0" y="60"/>
                  </a:moveTo>
                  <a:cubicBezTo>
                    <a:pt x="0" y="60"/>
                    <a:pt x="0" y="60"/>
                    <a:pt x="0" y="60"/>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156" name="Freeform 155"/>
            <p:cNvSpPr>
              <a:spLocks noEditPoints="1"/>
            </p:cNvSpPr>
            <p:nvPr/>
          </p:nvSpPr>
          <p:spPr bwMode="auto">
            <a:xfrm>
              <a:off x="5284787" y="2817812"/>
              <a:ext cx="508000" cy="508000"/>
            </a:xfrm>
            <a:custGeom>
              <a:avLst/>
              <a:gdLst/>
              <a:ahLst/>
              <a:cxnLst>
                <a:cxn ang="0">
                  <a:pos x="129" y="0"/>
                </a:cxn>
                <a:cxn ang="0">
                  <a:pos x="0" y="130"/>
                </a:cxn>
                <a:cxn ang="0">
                  <a:pos x="129" y="259"/>
                </a:cxn>
                <a:cxn ang="0">
                  <a:pos x="259" y="130"/>
                </a:cxn>
                <a:cxn ang="0">
                  <a:pos x="129" y="0"/>
                </a:cxn>
                <a:cxn ang="0">
                  <a:pos x="217" y="173"/>
                </a:cxn>
                <a:cxn ang="0">
                  <a:pos x="198" y="191"/>
                </a:cxn>
                <a:cxn ang="0">
                  <a:pos x="129" y="194"/>
                </a:cxn>
                <a:cxn ang="0">
                  <a:pos x="61" y="191"/>
                </a:cxn>
                <a:cxn ang="0">
                  <a:pos x="41" y="173"/>
                </a:cxn>
                <a:cxn ang="0">
                  <a:pos x="38" y="130"/>
                </a:cxn>
                <a:cxn ang="0">
                  <a:pos x="41" y="87"/>
                </a:cxn>
                <a:cxn ang="0">
                  <a:pos x="61" y="69"/>
                </a:cxn>
                <a:cxn ang="0">
                  <a:pos x="129" y="66"/>
                </a:cxn>
                <a:cxn ang="0">
                  <a:pos x="198" y="69"/>
                </a:cxn>
                <a:cxn ang="0">
                  <a:pos x="217" y="87"/>
                </a:cxn>
                <a:cxn ang="0">
                  <a:pos x="221" y="130"/>
                </a:cxn>
                <a:cxn ang="0">
                  <a:pos x="217" y="173"/>
                </a:cxn>
                <a:cxn ang="0">
                  <a:pos x="217" y="173"/>
                </a:cxn>
                <a:cxn ang="0">
                  <a:pos x="217" y="173"/>
                </a:cxn>
              </a:cxnLst>
              <a:rect l="0" t="0" r="r" b="b"/>
              <a:pathLst>
                <a:path w="259" h="259">
                  <a:moveTo>
                    <a:pt x="129" y="0"/>
                  </a:moveTo>
                  <a:cubicBezTo>
                    <a:pt x="58" y="0"/>
                    <a:pt x="0" y="58"/>
                    <a:pt x="0" y="130"/>
                  </a:cubicBezTo>
                  <a:cubicBezTo>
                    <a:pt x="0" y="201"/>
                    <a:pt x="58" y="259"/>
                    <a:pt x="129" y="259"/>
                  </a:cubicBezTo>
                  <a:cubicBezTo>
                    <a:pt x="201" y="259"/>
                    <a:pt x="259" y="201"/>
                    <a:pt x="259" y="130"/>
                  </a:cubicBezTo>
                  <a:cubicBezTo>
                    <a:pt x="259" y="58"/>
                    <a:pt x="201" y="0"/>
                    <a:pt x="129" y="0"/>
                  </a:cubicBezTo>
                  <a:close/>
                  <a:moveTo>
                    <a:pt x="217" y="173"/>
                  </a:moveTo>
                  <a:cubicBezTo>
                    <a:pt x="215" y="183"/>
                    <a:pt x="207" y="190"/>
                    <a:pt x="198" y="191"/>
                  </a:cubicBezTo>
                  <a:cubicBezTo>
                    <a:pt x="175" y="194"/>
                    <a:pt x="152" y="194"/>
                    <a:pt x="129" y="194"/>
                  </a:cubicBezTo>
                  <a:cubicBezTo>
                    <a:pt x="106" y="194"/>
                    <a:pt x="83" y="194"/>
                    <a:pt x="61" y="191"/>
                  </a:cubicBezTo>
                  <a:cubicBezTo>
                    <a:pt x="51" y="190"/>
                    <a:pt x="43" y="183"/>
                    <a:pt x="41" y="173"/>
                  </a:cubicBezTo>
                  <a:cubicBezTo>
                    <a:pt x="38" y="159"/>
                    <a:pt x="38" y="144"/>
                    <a:pt x="38" y="130"/>
                  </a:cubicBezTo>
                  <a:cubicBezTo>
                    <a:pt x="38" y="115"/>
                    <a:pt x="38" y="100"/>
                    <a:pt x="41" y="87"/>
                  </a:cubicBezTo>
                  <a:cubicBezTo>
                    <a:pt x="43" y="77"/>
                    <a:pt x="51" y="70"/>
                    <a:pt x="61" y="69"/>
                  </a:cubicBezTo>
                  <a:cubicBezTo>
                    <a:pt x="83" y="66"/>
                    <a:pt x="106" y="66"/>
                    <a:pt x="129" y="66"/>
                  </a:cubicBezTo>
                  <a:cubicBezTo>
                    <a:pt x="152" y="66"/>
                    <a:pt x="175" y="66"/>
                    <a:pt x="198" y="69"/>
                  </a:cubicBezTo>
                  <a:cubicBezTo>
                    <a:pt x="207" y="70"/>
                    <a:pt x="215" y="77"/>
                    <a:pt x="217" y="87"/>
                  </a:cubicBezTo>
                  <a:cubicBezTo>
                    <a:pt x="221" y="100"/>
                    <a:pt x="221" y="116"/>
                    <a:pt x="221" y="130"/>
                  </a:cubicBezTo>
                  <a:cubicBezTo>
                    <a:pt x="221" y="144"/>
                    <a:pt x="221" y="159"/>
                    <a:pt x="217" y="173"/>
                  </a:cubicBezTo>
                  <a:close/>
                  <a:moveTo>
                    <a:pt x="217" y="173"/>
                  </a:moveTo>
                  <a:cubicBezTo>
                    <a:pt x="217" y="173"/>
                    <a:pt x="217" y="173"/>
                    <a:pt x="217" y="173"/>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grpSp>
      <p:sp>
        <p:nvSpPr>
          <p:cNvPr id="158" name="Inhaltsplatzhalter 4"/>
          <p:cNvSpPr txBox="1">
            <a:spLocks/>
          </p:cNvSpPr>
          <p:nvPr/>
        </p:nvSpPr>
        <p:spPr>
          <a:xfrm>
            <a:off x="2765096" y="3551176"/>
            <a:ext cx="685554" cy="2492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900" b="1" dirty="0">
                <a:solidFill>
                  <a:schemeClr val="accent4"/>
                </a:solidFill>
                <a:latin typeface="+mj-lt"/>
              </a:rPr>
              <a:t>TITLE GOES</a:t>
            </a:r>
            <a:br>
              <a:rPr lang="en-US" sz="900" b="1" dirty="0">
                <a:solidFill>
                  <a:schemeClr val="accent4"/>
                </a:solidFill>
                <a:latin typeface="+mj-lt"/>
              </a:rPr>
            </a:br>
            <a:r>
              <a:rPr lang="en-US" sz="900" b="1" dirty="0">
                <a:solidFill>
                  <a:schemeClr val="accent4"/>
                </a:solidFill>
                <a:latin typeface="+mj-lt"/>
              </a:rPr>
              <a:t>HERE</a:t>
            </a:r>
            <a:endParaRPr lang="en-US" sz="788" dirty="0">
              <a:solidFill>
                <a:schemeClr val="accent4"/>
              </a:solidFill>
              <a:latin typeface="+mn-lt"/>
            </a:endParaRPr>
          </a:p>
        </p:txBody>
      </p:sp>
      <p:grpSp>
        <p:nvGrpSpPr>
          <p:cNvPr id="18" name="Group 17"/>
          <p:cNvGrpSpPr/>
          <p:nvPr/>
        </p:nvGrpSpPr>
        <p:grpSpPr>
          <a:xfrm>
            <a:off x="285751" y="4147894"/>
            <a:ext cx="3164900" cy="633656"/>
            <a:chOff x="381001" y="3943953"/>
            <a:chExt cx="4219866" cy="844875"/>
          </a:xfrm>
        </p:grpSpPr>
        <p:sp>
          <p:nvSpPr>
            <p:cNvPr id="17" name="Rounded Rectangle 16"/>
            <p:cNvSpPr/>
            <p:nvPr/>
          </p:nvSpPr>
          <p:spPr>
            <a:xfrm>
              <a:off x="381001" y="3943953"/>
              <a:ext cx="4219866" cy="844875"/>
            </a:xfrm>
            <a:prstGeom prst="roundRect">
              <a:avLst>
                <a:gd name="adj" fmla="val 764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9" name="Inhaltsplatzhalter 4"/>
            <p:cNvSpPr txBox="1">
              <a:spLocks/>
            </p:cNvSpPr>
            <p:nvPr/>
          </p:nvSpPr>
          <p:spPr>
            <a:xfrm>
              <a:off x="530012" y="4117090"/>
              <a:ext cx="3921843" cy="49859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900" dirty="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endParaRPr lang="en-US" sz="900" dirty="0">
                <a:solidFill>
                  <a:schemeClr val="tx1">
                    <a:lumMod val="75000"/>
                    <a:lumOff val="25000"/>
                  </a:schemeClr>
                </a:solidFill>
              </a:endParaRPr>
            </a:p>
          </p:txBody>
        </p:sp>
      </p:grpSp>
      <p:grpSp>
        <p:nvGrpSpPr>
          <p:cNvPr id="24" name="Group 23"/>
          <p:cNvGrpSpPr/>
          <p:nvPr/>
        </p:nvGrpSpPr>
        <p:grpSpPr>
          <a:xfrm>
            <a:off x="1145726" y="2805621"/>
            <a:ext cx="604329" cy="604329"/>
            <a:chOff x="1527635" y="2607623"/>
            <a:chExt cx="805772" cy="805772"/>
          </a:xfrm>
        </p:grpSpPr>
        <p:sp>
          <p:nvSpPr>
            <p:cNvPr id="126" name="Oval 125"/>
            <p:cNvSpPr/>
            <p:nvPr/>
          </p:nvSpPr>
          <p:spPr>
            <a:xfrm>
              <a:off x="1527635" y="2607623"/>
              <a:ext cx="805772" cy="8057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0" name="Group 159"/>
            <p:cNvGrpSpPr/>
            <p:nvPr/>
          </p:nvGrpSpPr>
          <p:grpSpPr>
            <a:xfrm>
              <a:off x="1705848" y="2786192"/>
              <a:ext cx="449346" cy="448634"/>
              <a:chOff x="838200" y="2346325"/>
              <a:chExt cx="1001713" cy="1000125"/>
            </a:xfrm>
            <a:solidFill>
              <a:schemeClr val="bg1"/>
            </a:solidFill>
          </p:grpSpPr>
          <p:sp>
            <p:nvSpPr>
              <p:cNvPr id="161"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2"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3"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4"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5"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6"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19" name="Group 18"/>
          <p:cNvGrpSpPr/>
          <p:nvPr/>
        </p:nvGrpSpPr>
        <p:grpSpPr>
          <a:xfrm>
            <a:off x="302927" y="2805621"/>
            <a:ext cx="604329" cy="604329"/>
            <a:chOff x="403903" y="2607623"/>
            <a:chExt cx="805772" cy="805772"/>
          </a:xfrm>
        </p:grpSpPr>
        <p:sp>
          <p:nvSpPr>
            <p:cNvPr id="134" name="Oval 133"/>
            <p:cNvSpPr/>
            <p:nvPr/>
          </p:nvSpPr>
          <p:spPr>
            <a:xfrm>
              <a:off x="403903" y="2607623"/>
              <a:ext cx="805772" cy="8057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7" name="Group 166"/>
            <p:cNvGrpSpPr/>
            <p:nvPr/>
          </p:nvGrpSpPr>
          <p:grpSpPr>
            <a:xfrm>
              <a:off x="589385" y="2794355"/>
              <a:ext cx="434808" cy="432309"/>
              <a:chOff x="3505200" y="1770063"/>
              <a:chExt cx="552450" cy="549275"/>
            </a:xfrm>
            <a:solidFill>
              <a:schemeClr val="bg1"/>
            </a:solidFill>
          </p:grpSpPr>
          <p:sp>
            <p:nvSpPr>
              <p:cNvPr id="168"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69"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25" name="Group 24"/>
          <p:cNvGrpSpPr/>
          <p:nvPr/>
        </p:nvGrpSpPr>
        <p:grpSpPr>
          <a:xfrm>
            <a:off x="1988525" y="2805621"/>
            <a:ext cx="604329" cy="604329"/>
            <a:chOff x="2651367" y="2607623"/>
            <a:chExt cx="805772" cy="805772"/>
          </a:xfrm>
        </p:grpSpPr>
        <p:sp>
          <p:nvSpPr>
            <p:cNvPr id="138" name="Oval 137"/>
            <p:cNvSpPr/>
            <p:nvPr/>
          </p:nvSpPr>
          <p:spPr>
            <a:xfrm>
              <a:off x="2651367" y="2607623"/>
              <a:ext cx="805772" cy="8057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0" name="Freeform 44"/>
            <p:cNvSpPr>
              <a:spLocks noEditPoints="1"/>
            </p:cNvSpPr>
            <p:nvPr/>
          </p:nvSpPr>
          <p:spPr bwMode="auto">
            <a:xfrm>
              <a:off x="2809881" y="2766137"/>
              <a:ext cx="488744" cy="488744"/>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27" name="Group 26"/>
          <p:cNvGrpSpPr/>
          <p:nvPr/>
        </p:nvGrpSpPr>
        <p:grpSpPr>
          <a:xfrm>
            <a:off x="2831325" y="2805621"/>
            <a:ext cx="604329" cy="604329"/>
            <a:chOff x="3775100" y="2607623"/>
            <a:chExt cx="805772" cy="805772"/>
          </a:xfrm>
        </p:grpSpPr>
        <p:sp>
          <p:nvSpPr>
            <p:cNvPr id="157" name="Oval 156"/>
            <p:cNvSpPr/>
            <p:nvPr/>
          </p:nvSpPr>
          <p:spPr>
            <a:xfrm>
              <a:off x="3775100" y="2607623"/>
              <a:ext cx="805772" cy="8057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1" name="Group 170"/>
            <p:cNvGrpSpPr/>
            <p:nvPr/>
          </p:nvGrpSpPr>
          <p:grpSpPr>
            <a:xfrm>
              <a:off x="4041498" y="2765887"/>
              <a:ext cx="272976" cy="489245"/>
              <a:chOff x="4405313" y="2274888"/>
              <a:chExt cx="328613" cy="588962"/>
            </a:xfrm>
            <a:solidFill>
              <a:schemeClr val="bg1"/>
            </a:solidFill>
          </p:grpSpPr>
          <p:sp>
            <p:nvSpPr>
              <p:cNvPr id="172"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73"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174" name="Group 173"/>
          <p:cNvGrpSpPr/>
          <p:nvPr/>
        </p:nvGrpSpPr>
        <p:grpSpPr>
          <a:xfrm>
            <a:off x="3657600" y="1764325"/>
            <a:ext cx="1315024" cy="2645750"/>
            <a:chOff x="4876800" y="1261161"/>
            <a:chExt cx="1753365" cy="3527667"/>
          </a:xfrm>
        </p:grpSpPr>
        <p:sp>
          <p:nvSpPr>
            <p:cNvPr id="175" name="Freeform 174"/>
            <p:cNvSpPr>
              <a:spLocks/>
            </p:cNvSpPr>
            <p:nvPr/>
          </p:nvSpPr>
          <p:spPr bwMode="auto">
            <a:xfrm>
              <a:off x="4876800" y="1261161"/>
              <a:ext cx="1753365" cy="3527667"/>
            </a:xfrm>
            <a:custGeom>
              <a:avLst/>
              <a:gdLst>
                <a:gd name="connsiteX0" fmla="*/ 1693176 w 1753365"/>
                <a:gd name="connsiteY0" fmla="*/ 465820 h 3527667"/>
                <a:gd name="connsiteX1" fmla="*/ 61499 w 1753365"/>
                <a:gd name="connsiteY1" fmla="*/ 468437 h 3527667"/>
                <a:gd name="connsiteX2" fmla="*/ 61499 w 1753365"/>
                <a:gd name="connsiteY2" fmla="*/ 3145591 h 3527667"/>
                <a:gd name="connsiteX3" fmla="*/ 1693176 w 1753365"/>
                <a:gd name="connsiteY3" fmla="*/ 3145591 h 3527667"/>
                <a:gd name="connsiteX4" fmla="*/ 261140 w 1753365"/>
                <a:gd name="connsiteY4" fmla="*/ 0 h 3527667"/>
                <a:gd name="connsiteX5" fmla="*/ 1492226 w 1753365"/>
                <a:gd name="connsiteY5" fmla="*/ 0 h 3527667"/>
                <a:gd name="connsiteX6" fmla="*/ 1753365 w 1753365"/>
                <a:gd name="connsiteY6" fmla="*/ 250870 h 3527667"/>
                <a:gd name="connsiteX7" fmla="*/ 1753365 w 1753365"/>
                <a:gd name="connsiteY7" fmla="*/ 3276797 h 3527667"/>
                <a:gd name="connsiteX8" fmla="*/ 1492226 w 1753365"/>
                <a:gd name="connsiteY8" fmla="*/ 3527667 h 3527667"/>
                <a:gd name="connsiteX9" fmla="*/ 261140 w 1753365"/>
                <a:gd name="connsiteY9" fmla="*/ 3527667 h 3527667"/>
                <a:gd name="connsiteX10" fmla="*/ 0 w 1753365"/>
                <a:gd name="connsiteY10" fmla="*/ 3276797 h 3527667"/>
                <a:gd name="connsiteX11" fmla="*/ 0 w 1753365"/>
                <a:gd name="connsiteY11" fmla="*/ 250870 h 3527667"/>
                <a:gd name="connsiteX12" fmla="*/ 261140 w 1753365"/>
                <a:gd name="connsiteY12" fmla="*/ 0 h 3527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3365" h="3527667">
                  <a:moveTo>
                    <a:pt x="1693176" y="465820"/>
                  </a:moveTo>
                  <a:lnTo>
                    <a:pt x="61499" y="468437"/>
                  </a:lnTo>
                  <a:lnTo>
                    <a:pt x="61499" y="3145591"/>
                  </a:lnTo>
                  <a:lnTo>
                    <a:pt x="1693176" y="3145591"/>
                  </a:lnTo>
                  <a:close/>
                  <a:moveTo>
                    <a:pt x="261140" y="0"/>
                  </a:moveTo>
                  <a:cubicBezTo>
                    <a:pt x="261140" y="0"/>
                    <a:pt x="261140" y="0"/>
                    <a:pt x="1492226" y="0"/>
                  </a:cubicBezTo>
                  <a:cubicBezTo>
                    <a:pt x="1635231" y="0"/>
                    <a:pt x="1753365" y="111498"/>
                    <a:pt x="1753365" y="250870"/>
                  </a:cubicBezTo>
                  <a:cubicBezTo>
                    <a:pt x="1753365" y="250870"/>
                    <a:pt x="1753365" y="250870"/>
                    <a:pt x="1753365" y="3276797"/>
                  </a:cubicBezTo>
                  <a:cubicBezTo>
                    <a:pt x="1753365" y="3416169"/>
                    <a:pt x="1635231" y="3527667"/>
                    <a:pt x="1492226" y="3527667"/>
                  </a:cubicBezTo>
                  <a:cubicBezTo>
                    <a:pt x="1492226" y="3527667"/>
                    <a:pt x="1492226" y="3527667"/>
                    <a:pt x="261140" y="3527667"/>
                  </a:cubicBezTo>
                  <a:cubicBezTo>
                    <a:pt x="118135" y="3527667"/>
                    <a:pt x="0" y="3416169"/>
                    <a:pt x="0" y="3276797"/>
                  </a:cubicBezTo>
                  <a:cubicBezTo>
                    <a:pt x="0" y="3276797"/>
                    <a:pt x="0" y="3276797"/>
                    <a:pt x="0" y="250870"/>
                  </a:cubicBezTo>
                  <a:cubicBezTo>
                    <a:pt x="0" y="111498"/>
                    <a:pt x="118135" y="0"/>
                    <a:pt x="261140" y="0"/>
                  </a:cubicBezTo>
                  <a:close/>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noAutofit/>
            </a:bodyPr>
            <a:lstStyle/>
            <a:p>
              <a:endParaRPr lang="en-US" sz="1350"/>
            </a:p>
          </p:txBody>
        </p:sp>
        <p:sp>
          <p:nvSpPr>
            <p:cNvPr id="176" name="Freeform 175"/>
            <p:cNvSpPr>
              <a:spLocks/>
            </p:cNvSpPr>
            <p:nvPr/>
          </p:nvSpPr>
          <p:spPr bwMode="auto">
            <a:xfrm>
              <a:off x="4897736" y="1279480"/>
              <a:ext cx="1712802" cy="3484488"/>
            </a:xfrm>
            <a:custGeom>
              <a:avLst/>
              <a:gdLst>
                <a:gd name="connsiteX0" fmla="*/ 1672240 w 1712802"/>
                <a:gd name="connsiteY0" fmla="*/ 427874 h 3484488"/>
                <a:gd name="connsiteX1" fmla="*/ 40563 w 1712802"/>
                <a:gd name="connsiteY1" fmla="*/ 430491 h 3484488"/>
                <a:gd name="connsiteX2" fmla="*/ 40563 w 1712802"/>
                <a:gd name="connsiteY2" fmla="*/ 3107645 h 3484488"/>
                <a:gd name="connsiteX3" fmla="*/ 1672240 w 1712802"/>
                <a:gd name="connsiteY3" fmla="*/ 3107645 h 3484488"/>
                <a:gd name="connsiteX4" fmla="*/ 239357 w 1712802"/>
                <a:gd name="connsiteY4" fmla="*/ 0 h 3484488"/>
                <a:gd name="connsiteX5" fmla="*/ 1473445 w 1712802"/>
                <a:gd name="connsiteY5" fmla="*/ 0 h 3484488"/>
                <a:gd name="connsiteX6" fmla="*/ 1712802 w 1712802"/>
                <a:gd name="connsiteY6" fmla="*/ 232299 h 3484488"/>
                <a:gd name="connsiteX7" fmla="*/ 1712802 w 1712802"/>
                <a:gd name="connsiteY7" fmla="*/ 3255286 h 3484488"/>
                <a:gd name="connsiteX8" fmla="*/ 1473445 w 1712802"/>
                <a:gd name="connsiteY8" fmla="*/ 3484488 h 3484488"/>
                <a:gd name="connsiteX9" fmla="*/ 239357 w 1712802"/>
                <a:gd name="connsiteY9" fmla="*/ 3484488 h 3484488"/>
                <a:gd name="connsiteX10" fmla="*/ 0 w 1712802"/>
                <a:gd name="connsiteY10" fmla="*/ 3255286 h 3484488"/>
                <a:gd name="connsiteX11" fmla="*/ 0 w 1712802"/>
                <a:gd name="connsiteY11" fmla="*/ 232299 h 3484488"/>
                <a:gd name="connsiteX12" fmla="*/ 239357 w 1712802"/>
                <a:gd name="connsiteY12" fmla="*/ 0 h 348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2802" h="3484488">
                  <a:moveTo>
                    <a:pt x="1672240" y="427874"/>
                  </a:moveTo>
                  <a:lnTo>
                    <a:pt x="40563" y="430491"/>
                  </a:lnTo>
                  <a:lnTo>
                    <a:pt x="40563" y="3107645"/>
                  </a:lnTo>
                  <a:lnTo>
                    <a:pt x="1672240" y="3107645"/>
                  </a:lnTo>
                  <a:close/>
                  <a:moveTo>
                    <a:pt x="239357" y="0"/>
                  </a:moveTo>
                  <a:cubicBezTo>
                    <a:pt x="1473445" y="0"/>
                    <a:pt x="1473445" y="0"/>
                    <a:pt x="1473445" y="0"/>
                  </a:cubicBezTo>
                  <a:cubicBezTo>
                    <a:pt x="1604004" y="0"/>
                    <a:pt x="1712802" y="102212"/>
                    <a:pt x="1712802" y="232299"/>
                  </a:cubicBezTo>
                  <a:cubicBezTo>
                    <a:pt x="1712802" y="3255286"/>
                    <a:pt x="1712802" y="3255286"/>
                    <a:pt x="1712802" y="3255286"/>
                  </a:cubicBezTo>
                  <a:cubicBezTo>
                    <a:pt x="1712802" y="3382276"/>
                    <a:pt x="1607112" y="3484488"/>
                    <a:pt x="1473445" y="3484488"/>
                  </a:cubicBezTo>
                  <a:cubicBezTo>
                    <a:pt x="239357" y="3484488"/>
                    <a:pt x="239357" y="3484488"/>
                    <a:pt x="239357" y="3484488"/>
                  </a:cubicBezTo>
                  <a:cubicBezTo>
                    <a:pt x="108799" y="3484488"/>
                    <a:pt x="0" y="3382276"/>
                    <a:pt x="0" y="3255286"/>
                  </a:cubicBezTo>
                  <a:cubicBezTo>
                    <a:pt x="0" y="232299"/>
                    <a:pt x="0" y="232299"/>
                    <a:pt x="0" y="232299"/>
                  </a:cubicBezTo>
                  <a:cubicBezTo>
                    <a:pt x="0" y="102212"/>
                    <a:pt x="105690" y="0"/>
                    <a:pt x="239357" y="0"/>
                  </a:cubicBezTo>
                  <a:close/>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noAutofit/>
            </a:bodyPr>
            <a:lstStyle/>
            <a:p>
              <a:endParaRPr lang="en-US" sz="1350"/>
            </a:p>
          </p:txBody>
        </p:sp>
        <p:sp>
          <p:nvSpPr>
            <p:cNvPr id="177" name="Freeform 8"/>
            <p:cNvSpPr>
              <a:spLocks/>
            </p:cNvSpPr>
            <p:nvPr/>
          </p:nvSpPr>
          <p:spPr bwMode="auto">
            <a:xfrm>
              <a:off x="4938299" y="1707354"/>
              <a:ext cx="1631677" cy="2679771"/>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78" name="Oval 9"/>
            <p:cNvSpPr>
              <a:spLocks noChangeArrowheads="1"/>
            </p:cNvSpPr>
            <p:nvPr/>
          </p:nvSpPr>
          <p:spPr bwMode="auto">
            <a:xfrm>
              <a:off x="5466925" y="1487529"/>
              <a:ext cx="61499" cy="58882"/>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79" name="Oval 10"/>
            <p:cNvSpPr>
              <a:spLocks noChangeArrowheads="1"/>
            </p:cNvSpPr>
            <p:nvPr/>
          </p:nvSpPr>
          <p:spPr bwMode="auto">
            <a:xfrm>
              <a:off x="5482627" y="1499305"/>
              <a:ext cx="31404" cy="34021"/>
            </a:xfrm>
            <a:prstGeom prst="ellipse">
              <a:avLst/>
            </a:pr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80" name="Freeform 22"/>
            <p:cNvSpPr>
              <a:spLocks/>
            </p:cNvSpPr>
            <p:nvPr/>
          </p:nvSpPr>
          <p:spPr bwMode="auto">
            <a:xfrm>
              <a:off x="5631794" y="4426379"/>
              <a:ext cx="266930" cy="264313"/>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1" name="Oval 23"/>
            <p:cNvSpPr>
              <a:spLocks noChangeArrowheads="1"/>
            </p:cNvSpPr>
            <p:nvPr/>
          </p:nvSpPr>
          <p:spPr bwMode="auto">
            <a:xfrm>
              <a:off x="5640953" y="4439464"/>
              <a:ext cx="248611" cy="242070"/>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2" name="Freeform 25"/>
            <p:cNvSpPr>
              <a:spLocks noEditPoints="1"/>
            </p:cNvSpPr>
            <p:nvPr/>
          </p:nvSpPr>
          <p:spPr bwMode="auto">
            <a:xfrm>
              <a:off x="5715537" y="4514047"/>
              <a:ext cx="92903" cy="9290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3" name="Freeform 11"/>
            <p:cNvSpPr>
              <a:spLocks/>
            </p:cNvSpPr>
            <p:nvPr/>
          </p:nvSpPr>
          <p:spPr bwMode="auto">
            <a:xfrm>
              <a:off x="5638336" y="1499305"/>
              <a:ext cx="289175" cy="34021"/>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971107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nodeType="afterEffect">
                                  <p:stCondLst>
                                    <p:cond delay="0"/>
                                  </p:stCondLst>
                                  <p:childTnLst>
                                    <p:set>
                                      <p:cBhvr>
                                        <p:cTn id="6" dur="1" fill="hold">
                                          <p:stCondLst>
                                            <p:cond delay="0"/>
                                          </p:stCondLst>
                                        </p:cTn>
                                        <p:tgtEl>
                                          <p:spTgt spid="174"/>
                                        </p:tgtEl>
                                        <p:attrNameLst>
                                          <p:attrName>style.visibility</p:attrName>
                                        </p:attrNameLst>
                                      </p:cBhvr>
                                      <p:to>
                                        <p:strVal val="visible"/>
                                      </p:to>
                                    </p:set>
                                    <p:anim calcmode="lin" valueType="num">
                                      <p:cBhvr additive="base">
                                        <p:cTn id="7" dur="500" fill="hold"/>
                                        <p:tgtEl>
                                          <p:spTgt spid="174"/>
                                        </p:tgtEl>
                                        <p:attrNameLst>
                                          <p:attrName>ppt_x</p:attrName>
                                        </p:attrNameLst>
                                      </p:cBhvr>
                                      <p:tavLst>
                                        <p:tav tm="0">
                                          <p:val>
                                            <p:strVal val="#ppt_x"/>
                                          </p:val>
                                        </p:tav>
                                        <p:tav tm="100000">
                                          <p:val>
                                            <p:strVal val="#ppt_x"/>
                                          </p:val>
                                        </p:tav>
                                      </p:tavLst>
                                    </p:anim>
                                    <p:anim calcmode="lin" valueType="num">
                                      <p:cBhvr additive="base">
                                        <p:cTn id="8" dur="500" fill="hold"/>
                                        <p:tgtEl>
                                          <p:spTgt spid="17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51"/>
                                        </p:tgtEl>
                                        <p:attrNameLst>
                                          <p:attrName>style.visibility</p:attrName>
                                        </p:attrNameLst>
                                      </p:cBhvr>
                                      <p:to>
                                        <p:strVal val="visible"/>
                                      </p:to>
                                    </p:set>
                                    <p:anim calcmode="lin" valueType="num">
                                      <p:cBhvr>
                                        <p:cTn id="15" dur="500" fill="hold"/>
                                        <p:tgtEl>
                                          <p:spTgt spid="151"/>
                                        </p:tgtEl>
                                        <p:attrNameLst>
                                          <p:attrName>ppt_w</p:attrName>
                                        </p:attrNameLst>
                                      </p:cBhvr>
                                      <p:tavLst>
                                        <p:tav tm="0">
                                          <p:val>
                                            <p:fltVal val="0"/>
                                          </p:val>
                                        </p:tav>
                                        <p:tav tm="100000">
                                          <p:val>
                                            <p:strVal val="#ppt_w"/>
                                          </p:val>
                                        </p:tav>
                                      </p:tavLst>
                                    </p:anim>
                                    <p:anim calcmode="lin" valueType="num">
                                      <p:cBhvr>
                                        <p:cTn id="16" dur="500" fill="hold"/>
                                        <p:tgtEl>
                                          <p:spTgt spid="151"/>
                                        </p:tgtEl>
                                        <p:attrNameLst>
                                          <p:attrName>ppt_h</p:attrName>
                                        </p:attrNameLst>
                                      </p:cBhvr>
                                      <p:tavLst>
                                        <p:tav tm="0">
                                          <p:val>
                                            <p:fltVal val="0"/>
                                          </p:val>
                                        </p:tav>
                                        <p:tav tm="100000">
                                          <p:val>
                                            <p:strVal val="#ppt_h"/>
                                          </p:val>
                                        </p:tav>
                                      </p:tavLst>
                                    </p:anim>
                                    <p:animEffect transition="in" filter="fade">
                                      <p:cBhvr>
                                        <p:cTn id="17" dur="500"/>
                                        <p:tgtEl>
                                          <p:spTgt spid="151"/>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52"/>
                                        </p:tgtEl>
                                        <p:attrNameLst>
                                          <p:attrName>style.visibility</p:attrName>
                                        </p:attrNameLst>
                                      </p:cBhvr>
                                      <p:to>
                                        <p:strVal val="visible"/>
                                      </p:to>
                                    </p:set>
                                    <p:anim calcmode="lin" valueType="num">
                                      <p:cBhvr>
                                        <p:cTn id="24" dur="500" fill="hold"/>
                                        <p:tgtEl>
                                          <p:spTgt spid="152"/>
                                        </p:tgtEl>
                                        <p:attrNameLst>
                                          <p:attrName>ppt_w</p:attrName>
                                        </p:attrNameLst>
                                      </p:cBhvr>
                                      <p:tavLst>
                                        <p:tav tm="0">
                                          <p:val>
                                            <p:fltVal val="0"/>
                                          </p:val>
                                        </p:tav>
                                        <p:tav tm="100000">
                                          <p:val>
                                            <p:strVal val="#ppt_w"/>
                                          </p:val>
                                        </p:tav>
                                      </p:tavLst>
                                    </p:anim>
                                    <p:anim calcmode="lin" valueType="num">
                                      <p:cBhvr>
                                        <p:cTn id="25" dur="500" fill="hold"/>
                                        <p:tgtEl>
                                          <p:spTgt spid="152"/>
                                        </p:tgtEl>
                                        <p:attrNameLst>
                                          <p:attrName>ppt_h</p:attrName>
                                        </p:attrNameLst>
                                      </p:cBhvr>
                                      <p:tavLst>
                                        <p:tav tm="0">
                                          <p:val>
                                            <p:fltVal val="0"/>
                                          </p:val>
                                        </p:tav>
                                        <p:tav tm="100000">
                                          <p:val>
                                            <p:strVal val="#ppt_h"/>
                                          </p:val>
                                        </p:tav>
                                      </p:tavLst>
                                    </p:anim>
                                    <p:animEffect transition="in" filter="fade">
                                      <p:cBhvr>
                                        <p:cTn id="26" dur="500"/>
                                        <p:tgtEl>
                                          <p:spTgt spid="152"/>
                                        </p:tgtEl>
                                      </p:cBhvr>
                                    </p:animEffect>
                                  </p:childTnLst>
                                </p:cTn>
                              </p:par>
                            </p:childTnLst>
                          </p:cTn>
                        </p:par>
                        <p:par>
                          <p:cTn id="27" fill="hold">
                            <p:stCondLst>
                              <p:cond delay="1500"/>
                            </p:stCondLst>
                            <p:childTnLst>
                              <p:par>
                                <p:cTn id="28" presetID="22" presetClass="entr" presetSubtype="8" fill="hold"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left)">
                                      <p:cBhvr>
                                        <p:cTn id="30" dur="500"/>
                                        <p:tgtEl>
                                          <p:spTgt spid="31"/>
                                        </p:tgtEl>
                                      </p:cBhvr>
                                    </p:animEffect>
                                  </p:childTnLst>
                                </p:cTn>
                              </p:par>
                              <p:par>
                                <p:cTn id="31" presetID="53" presetClass="entr" presetSubtype="16" fill="hold" nodeType="withEffect">
                                  <p:stCondLst>
                                    <p:cond delay="0"/>
                                  </p:stCondLst>
                                  <p:childTnLst>
                                    <p:set>
                                      <p:cBhvr>
                                        <p:cTn id="32" dur="1" fill="hold">
                                          <p:stCondLst>
                                            <p:cond delay="0"/>
                                          </p:stCondLst>
                                        </p:cTn>
                                        <p:tgtEl>
                                          <p:spTgt spid="154"/>
                                        </p:tgtEl>
                                        <p:attrNameLst>
                                          <p:attrName>style.visibility</p:attrName>
                                        </p:attrNameLst>
                                      </p:cBhvr>
                                      <p:to>
                                        <p:strVal val="visible"/>
                                      </p:to>
                                    </p:set>
                                    <p:anim calcmode="lin" valueType="num">
                                      <p:cBhvr>
                                        <p:cTn id="33" dur="500" fill="hold"/>
                                        <p:tgtEl>
                                          <p:spTgt spid="154"/>
                                        </p:tgtEl>
                                        <p:attrNameLst>
                                          <p:attrName>ppt_w</p:attrName>
                                        </p:attrNameLst>
                                      </p:cBhvr>
                                      <p:tavLst>
                                        <p:tav tm="0">
                                          <p:val>
                                            <p:fltVal val="0"/>
                                          </p:val>
                                        </p:tav>
                                        <p:tav tm="100000">
                                          <p:val>
                                            <p:strVal val="#ppt_w"/>
                                          </p:val>
                                        </p:tav>
                                      </p:tavLst>
                                    </p:anim>
                                    <p:anim calcmode="lin" valueType="num">
                                      <p:cBhvr>
                                        <p:cTn id="34" dur="500" fill="hold"/>
                                        <p:tgtEl>
                                          <p:spTgt spid="154"/>
                                        </p:tgtEl>
                                        <p:attrNameLst>
                                          <p:attrName>ppt_h</p:attrName>
                                        </p:attrNameLst>
                                      </p:cBhvr>
                                      <p:tavLst>
                                        <p:tav tm="0">
                                          <p:val>
                                            <p:fltVal val="0"/>
                                          </p:val>
                                        </p:tav>
                                        <p:tav tm="100000">
                                          <p:val>
                                            <p:strVal val="#ppt_h"/>
                                          </p:val>
                                        </p:tav>
                                      </p:tavLst>
                                    </p:anim>
                                    <p:animEffect transition="in" filter="fade">
                                      <p:cBhvr>
                                        <p:cTn id="35" dur="500"/>
                                        <p:tgtEl>
                                          <p:spTgt spid="154"/>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53"/>
                                        </p:tgtEl>
                                        <p:attrNameLst>
                                          <p:attrName>style.visibility</p:attrName>
                                        </p:attrNameLst>
                                      </p:cBhvr>
                                      <p:to>
                                        <p:strVal val="visible"/>
                                      </p:to>
                                    </p:set>
                                    <p:anim calcmode="lin" valueType="num">
                                      <p:cBhvr>
                                        <p:cTn id="42" dur="500" fill="hold"/>
                                        <p:tgtEl>
                                          <p:spTgt spid="153"/>
                                        </p:tgtEl>
                                        <p:attrNameLst>
                                          <p:attrName>ppt_w</p:attrName>
                                        </p:attrNameLst>
                                      </p:cBhvr>
                                      <p:tavLst>
                                        <p:tav tm="0">
                                          <p:val>
                                            <p:fltVal val="0"/>
                                          </p:val>
                                        </p:tav>
                                        <p:tav tm="100000">
                                          <p:val>
                                            <p:strVal val="#ppt_w"/>
                                          </p:val>
                                        </p:tav>
                                      </p:tavLst>
                                    </p:anim>
                                    <p:anim calcmode="lin" valueType="num">
                                      <p:cBhvr>
                                        <p:cTn id="43" dur="500" fill="hold"/>
                                        <p:tgtEl>
                                          <p:spTgt spid="153"/>
                                        </p:tgtEl>
                                        <p:attrNameLst>
                                          <p:attrName>ppt_h</p:attrName>
                                        </p:attrNameLst>
                                      </p:cBhvr>
                                      <p:tavLst>
                                        <p:tav tm="0">
                                          <p:val>
                                            <p:fltVal val="0"/>
                                          </p:val>
                                        </p:tav>
                                        <p:tav tm="100000">
                                          <p:val>
                                            <p:strVal val="#ppt_h"/>
                                          </p:val>
                                        </p:tav>
                                      </p:tavLst>
                                    </p:anim>
                                    <p:animEffect transition="in" filter="fade">
                                      <p:cBhvr>
                                        <p:cTn id="44" dur="500"/>
                                        <p:tgtEl>
                                          <p:spTgt spid="153"/>
                                        </p:tgtEl>
                                      </p:cBhvr>
                                    </p:animEffect>
                                  </p:childTnLst>
                                </p:cTn>
                              </p:par>
                            </p:childTnLst>
                          </p:cTn>
                        </p:par>
                        <p:par>
                          <p:cTn id="45" fill="hold">
                            <p:stCondLst>
                              <p:cond delay="2500"/>
                            </p:stCondLst>
                            <p:childTnLst>
                              <p:par>
                                <p:cTn id="46" presetID="22" presetClass="entr" presetSubtype="8" fill="hold" grpId="0" nodeType="afterEffect">
                                  <p:stCondLst>
                                    <p:cond delay="0"/>
                                  </p:stCondLst>
                                  <p:childTnLst>
                                    <p:set>
                                      <p:cBhvr>
                                        <p:cTn id="47" dur="1" fill="hold">
                                          <p:stCondLst>
                                            <p:cond delay="0"/>
                                          </p:stCondLst>
                                        </p:cTn>
                                        <p:tgtEl>
                                          <p:spTgt spid="117"/>
                                        </p:tgtEl>
                                        <p:attrNameLst>
                                          <p:attrName>style.visibility</p:attrName>
                                        </p:attrNameLst>
                                      </p:cBhvr>
                                      <p:to>
                                        <p:strVal val="visible"/>
                                      </p:to>
                                    </p:set>
                                    <p:animEffect transition="in" filter="wipe(left)">
                                      <p:cBhvr>
                                        <p:cTn id="48" dur="500"/>
                                        <p:tgtEl>
                                          <p:spTgt spid="117"/>
                                        </p:tgtEl>
                                      </p:cBhvr>
                                    </p:animEffect>
                                  </p:childTnLst>
                                </p:cTn>
                              </p:par>
                            </p:childTnLst>
                          </p:cTn>
                        </p:par>
                        <p:par>
                          <p:cTn id="49" fill="hold">
                            <p:stCondLst>
                              <p:cond delay="3000"/>
                            </p:stCondLst>
                            <p:childTnLst>
                              <p:par>
                                <p:cTn id="50" presetID="53" presetClass="entr" presetSubtype="16"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p:cTn id="52" dur="500" fill="hold"/>
                                        <p:tgtEl>
                                          <p:spTgt spid="19"/>
                                        </p:tgtEl>
                                        <p:attrNameLst>
                                          <p:attrName>ppt_w</p:attrName>
                                        </p:attrNameLst>
                                      </p:cBhvr>
                                      <p:tavLst>
                                        <p:tav tm="0">
                                          <p:val>
                                            <p:fltVal val="0"/>
                                          </p:val>
                                        </p:tav>
                                        <p:tav tm="100000">
                                          <p:val>
                                            <p:strVal val="#ppt_w"/>
                                          </p:val>
                                        </p:tav>
                                      </p:tavLst>
                                    </p:anim>
                                    <p:anim calcmode="lin" valueType="num">
                                      <p:cBhvr>
                                        <p:cTn id="53" dur="500" fill="hold"/>
                                        <p:tgtEl>
                                          <p:spTgt spid="19"/>
                                        </p:tgtEl>
                                        <p:attrNameLst>
                                          <p:attrName>ppt_h</p:attrName>
                                        </p:attrNameLst>
                                      </p:cBhvr>
                                      <p:tavLst>
                                        <p:tav tm="0">
                                          <p:val>
                                            <p:fltVal val="0"/>
                                          </p:val>
                                        </p:tav>
                                        <p:tav tm="100000">
                                          <p:val>
                                            <p:strVal val="#ppt_h"/>
                                          </p:val>
                                        </p:tav>
                                      </p:tavLst>
                                    </p:anim>
                                    <p:animEffect transition="in" filter="fade">
                                      <p:cBhvr>
                                        <p:cTn id="54" dur="500"/>
                                        <p:tgtEl>
                                          <p:spTgt spid="19"/>
                                        </p:tgtEl>
                                      </p:cBhvr>
                                    </p:animEffect>
                                  </p:childTnLst>
                                </p:cTn>
                              </p:par>
                              <p:par>
                                <p:cTn id="55" presetID="16" presetClass="entr" presetSubtype="37" fill="hold" grpId="0" nodeType="withEffect">
                                  <p:stCondLst>
                                    <p:cond delay="0"/>
                                  </p:stCondLst>
                                  <p:childTnLst>
                                    <p:set>
                                      <p:cBhvr>
                                        <p:cTn id="56" dur="1" fill="hold">
                                          <p:stCondLst>
                                            <p:cond delay="0"/>
                                          </p:stCondLst>
                                        </p:cTn>
                                        <p:tgtEl>
                                          <p:spTgt spid="123"/>
                                        </p:tgtEl>
                                        <p:attrNameLst>
                                          <p:attrName>style.visibility</p:attrName>
                                        </p:attrNameLst>
                                      </p:cBhvr>
                                      <p:to>
                                        <p:strVal val="visible"/>
                                      </p:to>
                                    </p:set>
                                    <p:animEffect transition="in" filter="barn(outVertical)">
                                      <p:cBhvr>
                                        <p:cTn id="57" dur="500"/>
                                        <p:tgtEl>
                                          <p:spTgt spid="123"/>
                                        </p:tgtEl>
                                      </p:cBhvr>
                                    </p:animEffect>
                                  </p:childTnLst>
                                </p:cTn>
                              </p:par>
                            </p:childTnLst>
                          </p:cTn>
                        </p:par>
                        <p:par>
                          <p:cTn id="58" fill="hold">
                            <p:stCondLst>
                              <p:cond delay="3500"/>
                            </p:stCondLst>
                            <p:childTnLst>
                              <p:par>
                                <p:cTn id="59" presetID="53" presetClass="entr" presetSubtype="16" fill="hold"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Effect transition="in" filter="fade">
                                      <p:cBhvr>
                                        <p:cTn id="63" dur="500"/>
                                        <p:tgtEl>
                                          <p:spTgt spid="24"/>
                                        </p:tgtEl>
                                      </p:cBhvr>
                                    </p:animEffect>
                                  </p:childTnLst>
                                </p:cTn>
                              </p:par>
                              <p:par>
                                <p:cTn id="64" presetID="16" presetClass="entr" presetSubtype="37" fill="hold" grpId="0" nodeType="withEffect">
                                  <p:stCondLst>
                                    <p:cond delay="0"/>
                                  </p:stCondLst>
                                  <p:childTnLst>
                                    <p:set>
                                      <p:cBhvr>
                                        <p:cTn id="65" dur="1" fill="hold">
                                          <p:stCondLst>
                                            <p:cond delay="0"/>
                                          </p:stCondLst>
                                        </p:cTn>
                                        <p:tgtEl>
                                          <p:spTgt spid="124"/>
                                        </p:tgtEl>
                                        <p:attrNameLst>
                                          <p:attrName>style.visibility</p:attrName>
                                        </p:attrNameLst>
                                      </p:cBhvr>
                                      <p:to>
                                        <p:strVal val="visible"/>
                                      </p:to>
                                    </p:set>
                                    <p:animEffect transition="in" filter="barn(outVertical)">
                                      <p:cBhvr>
                                        <p:cTn id="66" dur="500"/>
                                        <p:tgtEl>
                                          <p:spTgt spid="124"/>
                                        </p:tgtEl>
                                      </p:cBhvr>
                                    </p:animEffect>
                                  </p:childTnLst>
                                </p:cTn>
                              </p:par>
                            </p:childTnLst>
                          </p:cTn>
                        </p:par>
                        <p:par>
                          <p:cTn id="67" fill="hold">
                            <p:stCondLst>
                              <p:cond delay="4000"/>
                            </p:stCondLst>
                            <p:childTnLst>
                              <p:par>
                                <p:cTn id="68" presetID="53" presetClass="entr" presetSubtype="16"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anim calcmode="lin" valueType="num">
                                      <p:cBhvr>
                                        <p:cTn id="70" dur="500" fill="hold"/>
                                        <p:tgtEl>
                                          <p:spTgt spid="25"/>
                                        </p:tgtEl>
                                        <p:attrNameLst>
                                          <p:attrName>ppt_w</p:attrName>
                                        </p:attrNameLst>
                                      </p:cBhvr>
                                      <p:tavLst>
                                        <p:tav tm="0">
                                          <p:val>
                                            <p:fltVal val="0"/>
                                          </p:val>
                                        </p:tav>
                                        <p:tav tm="100000">
                                          <p:val>
                                            <p:strVal val="#ppt_w"/>
                                          </p:val>
                                        </p:tav>
                                      </p:tavLst>
                                    </p:anim>
                                    <p:anim calcmode="lin" valueType="num">
                                      <p:cBhvr>
                                        <p:cTn id="71" dur="500" fill="hold"/>
                                        <p:tgtEl>
                                          <p:spTgt spid="25"/>
                                        </p:tgtEl>
                                        <p:attrNameLst>
                                          <p:attrName>ppt_h</p:attrName>
                                        </p:attrNameLst>
                                      </p:cBhvr>
                                      <p:tavLst>
                                        <p:tav tm="0">
                                          <p:val>
                                            <p:fltVal val="0"/>
                                          </p:val>
                                        </p:tav>
                                        <p:tav tm="100000">
                                          <p:val>
                                            <p:strVal val="#ppt_h"/>
                                          </p:val>
                                        </p:tav>
                                      </p:tavLst>
                                    </p:anim>
                                    <p:animEffect transition="in" filter="fade">
                                      <p:cBhvr>
                                        <p:cTn id="72" dur="500"/>
                                        <p:tgtEl>
                                          <p:spTgt spid="25"/>
                                        </p:tgtEl>
                                      </p:cBhvr>
                                    </p:animEffect>
                                  </p:childTnLst>
                                </p:cTn>
                              </p:par>
                              <p:par>
                                <p:cTn id="73" presetID="16" presetClass="entr" presetSubtype="37" fill="hold" grpId="0" nodeType="withEffect">
                                  <p:stCondLst>
                                    <p:cond delay="0"/>
                                  </p:stCondLst>
                                  <p:childTnLst>
                                    <p:set>
                                      <p:cBhvr>
                                        <p:cTn id="74" dur="1" fill="hold">
                                          <p:stCondLst>
                                            <p:cond delay="0"/>
                                          </p:stCondLst>
                                        </p:cTn>
                                        <p:tgtEl>
                                          <p:spTgt spid="125"/>
                                        </p:tgtEl>
                                        <p:attrNameLst>
                                          <p:attrName>style.visibility</p:attrName>
                                        </p:attrNameLst>
                                      </p:cBhvr>
                                      <p:to>
                                        <p:strVal val="visible"/>
                                      </p:to>
                                    </p:set>
                                    <p:animEffect transition="in" filter="barn(outVertical)">
                                      <p:cBhvr>
                                        <p:cTn id="75" dur="500"/>
                                        <p:tgtEl>
                                          <p:spTgt spid="125"/>
                                        </p:tgtEl>
                                      </p:cBhvr>
                                    </p:animEffect>
                                  </p:childTnLst>
                                </p:cTn>
                              </p:par>
                            </p:childTnLst>
                          </p:cTn>
                        </p:par>
                        <p:par>
                          <p:cTn id="76" fill="hold">
                            <p:stCondLst>
                              <p:cond delay="4500"/>
                            </p:stCondLst>
                            <p:childTnLst>
                              <p:par>
                                <p:cTn id="77" presetID="53" presetClass="entr" presetSubtype="16"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500" fill="hold"/>
                                        <p:tgtEl>
                                          <p:spTgt spid="27"/>
                                        </p:tgtEl>
                                        <p:attrNameLst>
                                          <p:attrName>ppt_w</p:attrName>
                                        </p:attrNameLst>
                                      </p:cBhvr>
                                      <p:tavLst>
                                        <p:tav tm="0">
                                          <p:val>
                                            <p:fltVal val="0"/>
                                          </p:val>
                                        </p:tav>
                                        <p:tav tm="100000">
                                          <p:val>
                                            <p:strVal val="#ppt_w"/>
                                          </p:val>
                                        </p:tav>
                                      </p:tavLst>
                                    </p:anim>
                                    <p:anim calcmode="lin" valueType="num">
                                      <p:cBhvr>
                                        <p:cTn id="80" dur="500" fill="hold"/>
                                        <p:tgtEl>
                                          <p:spTgt spid="27"/>
                                        </p:tgtEl>
                                        <p:attrNameLst>
                                          <p:attrName>ppt_h</p:attrName>
                                        </p:attrNameLst>
                                      </p:cBhvr>
                                      <p:tavLst>
                                        <p:tav tm="0">
                                          <p:val>
                                            <p:fltVal val="0"/>
                                          </p:val>
                                        </p:tav>
                                        <p:tav tm="100000">
                                          <p:val>
                                            <p:strVal val="#ppt_h"/>
                                          </p:val>
                                        </p:tav>
                                      </p:tavLst>
                                    </p:anim>
                                    <p:animEffect transition="in" filter="fade">
                                      <p:cBhvr>
                                        <p:cTn id="81" dur="500"/>
                                        <p:tgtEl>
                                          <p:spTgt spid="27"/>
                                        </p:tgtEl>
                                      </p:cBhvr>
                                    </p:animEffect>
                                  </p:childTnLst>
                                </p:cTn>
                              </p:par>
                              <p:par>
                                <p:cTn id="82" presetID="16" presetClass="entr" presetSubtype="37" fill="hold" grpId="0" nodeType="withEffect">
                                  <p:stCondLst>
                                    <p:cond delay="0"/>
                                  </p:stCondLst>
                                  <p:childTnLst>
                                    <p:set>
                                      <p:cBhvr>
                                        <p:cTn id="83" dur="1" fill="hold">
                                          <p:stCondLst>
                                            <p:cond delay="0"/>
                                          </p:stCondLst>
                                        </p:cTn>
                                        <p:tgtEl>
                                          <p:spTgt spid="158"/>
                                        </p:tgtEl>
                                        <p:attrNameLst>
                                          <p:attrName>style.visibility</p:attrName>
                                        </p:attrNameLst>
                                      </p:cBhvr>
                                      <p:to>
                                        <p:strVal val="visible"/>
                                      </p:to>
                                    </p:set>
                                    <p:animEffect transition="in" filter="barn(outVertical)">
                                      <p:cBhvr>
                                        <p:cTn id="84" dur="500"/>
                                        <p:tgtEl>
                                          <p:spTgt spid="158"/>
                                        </p:tgtEl>
                                      </p:cBhvr>
                                    </p:animEffect>
                                  </p:childTnLst>
                                </p:cTn>
                              </p:par>
                            </p:childTnLst>
                          </p:cTn>
                        </p:par>
                        <p:par>
                          <p:cTn id="85" fill="hold">
                            <p:stCondLst>
                              <p:cond delay="5000"/>
                            </p:stCondLst>
                            <p:childTnLst>
                              <p:par>
                                <p:cTn id="86" presetID="2" presetClass="entr" presetSubtype="4" accel="20000" decel="80000" fill="hold" nodeType="afterEffect">
                                  <p:stCondLst>
                                    <p:cond delay="0"/>
                                  </p:stCondLst>
                                  <p:childTnLst>
                                    <p:set>
                                      <p:cBhvr>
                                        <p:cTn id="87" dur="1" fill="hold">
                                          <p:stCondLst>
                                            <p:cond delay="0"/>
                                          </p:stCondLst>
                                        </p:cTn>
                                        <p:tgtEl>
                                          <p:spTgt spid="18"/>
                                        </p:tgtEl>
                                        <p:attrNameLst>
                                          <p:attrName>style.visibility</p:attrName>
                                        </p:attrNameLst>
                                      </p:cBhvr>
                                      <p:to>
                                        <p:strVal val="visible"/>
                                      </p:to>
                                    </p:set>
                                    <p:anim calcmode="lin" valueType="num">
                                      <p:cBhvr additive="base">
                                        <p:cTn id="88" dur="500" fill="hold"/>
                                        <p:tgtEl>
                                          <p:spTgt spid="18"/>
                                        </p:tgtEl>
                                        <p:attrNameLst>
                                          <p:attrName>ppt_x</p:attrName>
                                        </p:attrNameLst>
                                      </p:cBhvr>
                                      <p:tavLst>
                                        <p:tav tm="0">
                                          <p:val>
                                            <p:strVal val="#ppt_x"/>
                                          </p:val>
                                        </p:tav>
                                        <p:tav tm="100000">
                                          <p:val>
                                            <p:strVal val="#ppt_x"/>
                                          </p:val>
                                        </p:tav>
                                      </p:tavLst>
                                    </p:anim>
                                    <p:anim calcmode="lin" valueType="num">
                                      <p:cBhvr additive="base">
                                        <p:cTn id="8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23" grpId="0"/>
      <p:bldP spid="124" grpId="0"/>
      <p:bldP spid="125" grpId="0"/>
      <p:bldP spid="151" grpId="0" animBg="1"/>
      <p:bldP spid="152" grpId="0" animBg="1"/>
      <p:bldP spid="153" grpId="0" animBg="1"/>
      <p:bldP spid="15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 Same Side Corner Rectangle 63"/>
          <p:cNvSpPr/>
          <p:nvPr/>
        </p:nvSpPr>
        <p:spPr>
          <a:xfrm rot="5400000">
            <a:off x="1589751" y="874008"/>
            <a:ext cx="403346" cy="2858302"/>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0" name="Round Same Side Corner Rectangle 139"/>
          <p:cNvSpPr/>
          <p:nvPr/>
        </p:nvSpPr>
        <p:spPr>
          <a:xfrm rot="5400000">
            <a:off x="1487194" y="1378056"/>
            <a:ext cx="403346" cy="2653186"/>
          </a:xfrm>
          <a:prstGeom prst="round2SameRect">
            <a:avLst>
              <a:gd name="adj1" fmla="val 49999"/>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1" name="Round Same Side Corner Rectangle 140"/>
          <p:cNvSpPr/>
          <p:nvPr/>
        </p:nvSpPr>
        <p:spPr>
          <a:xfrm rot="5400000">
            <a:off x="1372246" y="1894494"/>
            <a:ext cx="403346" cy="2423291"/>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2" name="Round Same Side Corner Rectangle 141"/>
          <p:cNvSpPr/>
          <p:nvPr/>
        </p:nvSpPr>
        <p:spPr>
          <a:xfrm rot="5400000">
            <a:off x="1257298" y="2410930"/>
            <a:ext cx="403346" cy="2193396"/>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5" name="Round Same Side Corner Rectangle 64"/>
          <p:cNvSpPr/>
          <p:nvPr/>
        </p:nvSpPr>
        <p:spPr>
          <a:xfrm rot="5400000">
            <a:off x="1133313" y="2932098"/>
            <a:ext cx="403346" cy="1945425"/>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 name="Text Placeholder 3"/>
          <p:cNvSpPr>
            <a:spLocks noGrp="1"/>
          </p:cNvSpPr>
          <p:nvPr>
            <p:ph type="body" sz="half" idx="2"/>
          </p:nvPr>
        </p:nvSpPr>
        <p:spPr>
          <a:xfrm>
            <a:off x="285750" y="884238"/>
            <a:ext cx="6276975" cy="173037"/>
          </a:xfrm>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smtClean="0"/>
              <a:t>Best App Showcase – Top Features</a:t>
            </a:r>
            <a:endParaRPr lang="en-US" dirty="0"/>
          </a:p>
        </p:txBody>
      </p:sp>
      <p:grpSp>
        <p:nvGrpSpPr>
          <p:cNvPr id="174" name="Group 173"/>
          <p:cNvGrpSpPr/>
          <p:nvPr/>
        </p:nvGrpSpPr>
        <p:grpSpPr>
          <a:xfrm>
            <a:off x="316149" y="1754800"/>
            <a:ext cx="1315024" cy="2645750"/>
            <a:chOff x="4876800" y="1261161"/>
            <a:chExt cx="1753365" cy="3527667"/>
          </a:xfrm>
        </p:grpSpPr>
        <p:sp>
          <p:nvSpPr>
            <p:cNvPr id="175" name="Freeform 174"/>
            <p:cNvSpPr>
              <a:spLocks/>
            </p:cNvSpPr>
            <p:nvPr/>
          </p:nvSpPr>
          <p:spPr bwMode="auto">
            <a:xfrm>
              <a:off x="4876800" y="1261161"/>
              <a:ext cx="1753365" cy="3527667"/>
            </a:xfrm>
            <a:custGeom>
              <a:avLst/>
              <a:gdLst>
                <a:gd name="connsiteX0" fmla="*/ 1693176 w 1753365"/>
                <a:gd name="connsiteY0" fmla="*/ 465820 h 3527667"/>
                <a:gd name="connsiteX1" fmla="*/ 61499 w 1753365"/>
                <a:gd name="connsiteY1" fmla="*/ 468437 h 3527667"/>
                <a:gd name="connsiteX2" fmla="*/ 61499 w 1753365"/>
                <a:gd name="connsiteY2" fmla="*/ 3145591 h 3527667"/>
                <a:gd name="connsiteX3" fmla="*/ 1693176 w 1753365"/>
                <a:gd name="connsiteY3" fmla="*/ 3145591 h 3527667"/>
                <a:gd name="connsiteX4" fmla="*/ 261140 w 1753365"/>
                <a:gd name="connsiteY4" fmla="*/ 0 h 3527667"/>
                <a:gd name="connsiteX5" fmla="*/ 1492226 w 1753365"/>
                <a:gd name="connsiteY5" fmla="*/ 0 h 3527667"/>
                <a:gd name="connsiteX6" fmla="*/ 1753365 w 1753365"/>
                <a:gd name="connsiteY6" fmla="*/ 250870 h 3527667"/>
                <a:gd name="connsiteX7" fmla="*/ 1753365 w 1753365"/>
                <a:gd name="connsiteY7" fmla="*/ 3276797 h 3527667"/>
                <a:gd name="connsiteX8" fmla="*/ 1492226 w 1753365"/>
                <a:gd name="connsiteY8" fmla="*/ 3527667 h 3527667"/>
                <a:gd name="connsiteX9" fmla="*/ 261140 w 1753365"/>
                <a:gd name="connsiteY9" fmla="*/ 3527667 h 3527667"/>
                <a:gd name="connsiteX10" fmla="*/ 0 w 1753365"/>
                <a:gd name="connsiteY10" fmla="*/ 3276797 h 3527667"/>
                <a:gd name="connsiteX11" fmla="*/ 0 w 1753365"/>
                <a:gd name="connsiteY11" fmla="*/ 250870 h 3527667"/>
                <a:gd name="connsiteX12" fmla="*/ 261140 w 1753365"/>
                <a:gd name="connsiteY12" fmla="*/ 0 h 3527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3365" h="3527667">
                  <a:moveTo>
                    <a:pt x="1693176" y="465820"/>
                  </a:moveTo>
                  <a:lnTo>
                    <a:pt x="61499" y="468437"/>
                  </a:lnTo>
                  <a:lnTo>
                    <a:pt x="61499" y="3145591"/>
                  </a:lnTo>
                  <a:lnTo>
                    <a:pt x="1693176" y="3145591"/>
                  </a:lnTo>
                  <a:close/>
                  <a:moveTo>
                    <a:pt x="261140" y="0"/>
                  </a:moveTo>
                  <a:cubicBezTo>
                    <a:pt x="261140" y="0"/>
                    <a:pt x="261140" y="0"/>
                    <a:pt x="1492226" y="0"/>
                  </a:cubicBezTo>
                  <a:cubicBezTo>
                    <a:pt x="1635231" y="0"/>
                    <a:pt x="1753365" y="111498"/>
                    <a:pt x="1753365" y="250870"/>
                  </a:cubicBezTo>
                  <a:cubicBezTo>
                    <a:pt x="1753365" y="250870"/>
                    <a:pt x="1753365" y="250870"/>
                    <a:pt x="1753365" y="3276797"/>
                  </a:cubicBezTo>
                  <a:cubicBezTo>
                    <a:pt x="1753365" y="3416169"/>
                    <a:pt x="1635231" y="3527667"/>
                    <a:pt x="1492226" y="3527667"/>
                  </a:cubicBezTo>
                  <a:cubicBezTo>
                    <a:pt x="1492226" y="3527667"/>
                    <a:pt x="1492226" y="3527667"/>
                    <a:pt x="261140" y="3527667"/>
                  </a:cubicBezTo>
                  <a:cubicBezTo>
                    <a:pt x="118135" y="3527667"/>
                    <a:pt x="0" y="3416169"/>
                    <a:pt x="0" y="3276797"/>
                  </a:cubicBezTo>
                  <a:cubicBezTo>
                    <a:pt x="0" y="3276797"/>
                    <a:pt x="0" y="3276797"/>
                    <a:pt x="0" y="250870"/>
                  </a:cubicBezTo>
                  <a:cubicBezTo>
                    <a:pt x="0" y="111498"/>
                    <a:pt x="118135" y="0"/>
                    <a:pt x="261140" y="0"/>
                  </a:cubicBezTo>
                  <a:close/>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noAutofit/>
            </a:bodyPr>
            <a:lstStyle/>
            <a:p>
              <a:endParaRPr lang="en-US" sz="1350"/>
            </a:p>
          </p:txBody>
        </p:sp>
        <p:sp>
          <p:nvSpPr>
            <p:cNvPr id="176" name="Freeform 175"/>
            <p:cNvSpPr>
              <a:spLocks/>
            </p:cNvSpPr>
            <p:nvPr/>
          </p:nvSpPr>
          <p:spPr bwMode="auto">
            <a:xfrm>
              <a:off x="4897736" y="1279480"/>
              <a:ext cx="1712802" cy="3484488"/>
            </a:xfrm>
            <a:custGeom>
              <a:avLst/>
              <a:gdLst>
                <a:gd name="connsiteX0" fmla="*/ 1672240 w 1712802"/>
                <a:gd name="connsiteY0" fmla="*/ 427874 h 3484488"/>
                <a:gd name="connsiteX1" fmla="*/ 40563 w 1712802"/>
                <a:gd name="connsiteY1" fmla="*/ 430491 h 3484488"/>
                <a:gd name="connsiteX2" fmla="*/ 40563 w 1712802"/>
                <a:gd name="connsiteY2" fmla="*/ 3107645 h 3484488"/>
                <a:gd name="connsiteX3" fmla="*/ 1672240 w 1712802"/>
                <a:gd name="connsiteY3" fmla="*/ 3107645 h 3484488"/>
                <a:gd name="connsiteX4" fmla="*/ 239357 w 1712802"/>
                <a:gd name="connsiteY4" fmla="*/ 0 h 3484488"/>
                <a:gd name="connsiteX5" fmla="*/ 1473445 w 1712802"/>
                <a:gd name="connsiteY5" fmla="*/ 0 h 3484488"/>
                <a:gd name="connsiteX6" fmla="*/ 1712802 w 1712802"/>
                <a:gd name="connsiteY6" fmla="*/ 232299 h 3484488"/>
                <a:gd name="connsiteX7" fmla="*/ 1712802 w 1712802"/>
                <a:gd name="connsiteY7" fmla="*/ 3255286 h 3484488"/>
                <a:gd name="connsiteX8" fmla="*/ 1473445 w 1712802"/>
                <a:gd name="connsiteY8" fmla="*/ 3484488 h 3484488"/>
                <a:gd name="connsiteX9" fmla="*/ 239357 w 1712802"/>
                <a:gd name="connsiteY9" fmla="*/ 3484488 h 3484488"/>
                <a:gd name="connsiteX10" fmla="*/ 0 w 1712802"/>
                <a:gd name="connsiteY10" fmla="*/ 3255286 h 3484488"/>
                <a:gd name="connsiteX11" fmla="*/ 0 w 1712802"/>
                <a:gd name="connsiteY11" fmla="*/ 232299 h 3484488"/>
                <a:gd name="connsiteX12" fmla="*/ 239357 w 1712802"/>
                <a:gd name="connsiteY12" fmla="*/ 0 h 348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2802" h="3484488">
                  <a:moveTo>
                    <a:pt x="1672240" y="427874"/>
                  </a:moveTo>
                  <a:lnTo>
                    <a:pt x="40563" y="430491"/>
                  </a:lnTo>
                  <a:lnTo>
                    <a:pt x="40563" y="3107645"/>
                  </a:lnTo>
                  <a:lnTo>
                    <a:pt x="1672240" y="3107645"/>
                  </a:lnTo>
                  <a:close/>
                  <a:moveTo>
                    <a:pt x="239357" y="0"/>
                  </a:moveTo>
                  <a:cubicBezTo>
                    <a:pt x="1473445" y="0"/>
                    <a:pt x="1473445" y="0"/>
                    <a:pt x="1473445" y="0"/>
                  </a:cubicBezTo>
                  <a:cubicBezTo>
                    <a:pt x="1604004" y="0"/>
                    <a:pt x="1712802" y="102212"/>
                    <a:pt x="1712802" y="232299"/>
                  </a:cubicBezTo>
                  <a:cubicBezTo>
                    <a:pt x="1712802" y="3255286"/>
                    <a:pt x="1712802" y="3255286"/>
                    <a:pt x="1712802" y="3255286"/>
                  </a:cubicBezTo>
                  <a:cubicBezTo>
                    <a:pt x="1712802" y="3382276"/>
                    <a:pt x="1607112" y="3484488"/>
                    <a:pt x="1473445" y="3484488"/>
                  </a:cubicBezTo>
                  <a:cubicBezTo>
                    <a:pt x="239357" y="3484488"/>
                    <a:pt x="239357" y="3484488"/>
                    <a:pt x="239357" y="3484488"/>
                  </a:cubicBezTo>
                  <a:cubicBezTo>
                    <a:pt x="108799" y="3484488"/>
                    <a:pt x="0" y="3382276"/>
                    <a:pt x="0" y="3255286"/>
                  </a:cubicBezTo>
                  <a:cubicBezTo>
                    <a:pt x="0" y="232299"/>
                    <a:pt x="0" y="232299"/>
                    <a:pt x="0" y="232299"/>
                  </a:cubicBezTo>
                  <a:cubicBezTo>
                    <a:pt x="0" y="102212"/>
                    <a:pt x="105690" y="0"/>
                    <a:pt x="239357" y="0"/>
                  </a:cubicBezTo>
                  <a:close/>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noAutofit/>
            </a:bodyPr>
            <a:lstStyle/>
            <a:p>
              <a:endParaRPr lang="en-US" sz="1350"/>
            </a:p>
          </p:txBody>
        </p:sp>
        <p:sp>
          <p:nvSpPr>
            <p:cNvPr id="177" name="Freeform 8"/>
            <p:cNvSpPr>
              <a:spLocks/>
            </p:cNvSpPr>
            <p:nvPr/>
          </p:nvSpPr>
          <p:spPr bwMode="auto">
            <a:xfrm>
              <a:off x="4938299" y="1707354"/>
              <a:ext cx="1631677" cy="2679771"/>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78" name="Oval 9"/>
            <p:cNvSpPr>
              <a:spLocks noChangeArrowheads="1"/>
            </p:cNvSpPr>
            <p:nvPr/>
          </p:nvSpPr>
          <p:spPr bwMode="auto">
            <a:xfrm>
              <a:off x="5466925" y="1487529"/>
              <a:ext cx="61499" cy="58882"/>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79" name="Oval 10"/>
            <p:cNvSpPr>
              <a:spLocks noChangeArrowheads="1"/>
            </p:cNvSpPr>
            <p:nvPr/>
          </p:nvSpPr>
          <p:spPr bwMode="auto">
            <a:xfrm>
              <a:off x="5482627" y="1499305"/>
              <a:ext cx="31404" cy="34021"/>
            </a:xfrm>
            <a:prstGeom prst="ellipse">
              <a:avLst/>
            </a:pr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80" name="Freeform 22"/>
            <p:cNvSpPr>
              <a:spLocks/>
            </p:cNvSpPr>
            <p:nvPr/>
          </p:nvSpPr>
          <p:spPr bwMode="auto">
            <a:xfrm>
              <a:off x="5631794" y="4426379"/>
              <a:ext cx="266930" cy="264313"/>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1" name="Oval 23"/>
            <p:cNvSpPr>
              <a:spLocks noChangeArrowheads="1"/>
            </p:cNvSpPr>
            <p:nvPr/>
          </p:nvSpPr>
          <p:spPr bwMode="auto">
            <a:xfrm>
              <a:off x="5640953" y="4439464"/>
              <a:ext cx="248611" cy="242070"/>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2" name="Freeform 25"/>
            <p:cNvSpPr>
              <a:spLocks noEditPoints="1"/>
            </p:cNvSpPr>
            <p:nvPr/>
          </p:nvSpPr>
          <p:spPr bwMode="auto">
            <a:xfrm>
              <a:off x="5715537" y="4514047"/>
              <a:ext cx="92903" cy="9290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3" name="Freeform 11"/>
            <p:cNvSpPr>
              <a:spLocks/>
            </p:cNvSpPr>
            <p:nvPr/>
          </p:nvSpPr>
          <p:spPr bwMode="auto">
            <a:xfrm>
              <a:off x="5638336" y="1499305"/>
              <a:ext cx="289175" cy="34021"/>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68580" tIns="34290" rIns="68580" bIns="34290" numCol="1" anchor="t" anchorCtr="0" compatLnSpc="1">
              <a:prstTxWarp prst="textNoShape">
                <a:avLst/>
              </a:prstTxWarp>
            </a:bodyPr>
            <a:lstStyle/>
            <a:p>
              <a:endParaRPr lang="en-US" sz="1350"/>
            </a:p>
          </p:txBody>
        </p:sp>
      </p:grpSp>
      <p:sp>
        <p:nvSpPr>
          <p:cNvPr id="67" name="Freeform 156"/>
          <p:cNvSpPr>
            <a:spLocks noEditPoints="1"/>
          </p:cNvSpPr>
          <p:nvPr/>
        </p:nvSpPr>
        <p:spPr bwMode="auto">
          <a:xfrm>
            <a:off x="879484" y="3762421"/>
            <a:ext cx="188354" cy="272788"/>
          </a:xfrm>
          <a:custGeom>
            <a:avLst/>
            <a:gdLst/>
            <a:ahLst/>
            <a:cxnLst>
              <a:cxn ang="0">
                <a:pos x="176" y="116"/>
              </a:cxn>
              <a:cxn ang="0">
                <a:pos x="100" y="203"/>
              </a:cxn>
              <a:cxn ang="0">
                <a:pos x="100" y="232"/>
              </a:cxn>
              <a:cxn ang="0">
                <a:pos x="140" y="232"/>
              </a:cxn>
              <a:cxn ang="0">
                <a:pos x="152" y="244"/>
              </a:cxn>
              <a:cxn ang="0">
                <a:pos x="140" y="256"/>
              </a:cxn>
              <a:cxn ang="0">
                <a:pos x="88" y="256"/>
              </a:cxn>
              <a:cxn ang="0">
                <a:pos x="36" y="256"/>
              </a:cxn>
              <a:cxn ang="0">
                <a:pos x="24" y="244"/>
              </a:cxn>
              <a:cxn ang="0">
                <a:pos x="36" y="232"/>
              </a:cxn>
              <a:cxn ang="0">
                <a:pos x="76" y="232"/>
              </a:cxn>
              <a:cxn ang="0">
                <a:pos x="76" y="203"/>
              </a:cxn>
              <a:cxn ang="0">
                <a:pos x="0" y="116"/>
              </a:cxn>
              <a:cxn ang="0">
                <a:pos x="0" y="116"/>
              </a:cxn>
              <a:cxn ang="0">
                <a:pos x="0" y="116"/>
              </a:cxn>
              <a:cxn ang="0">
                <a:pos x="12" y="104"/>
              </a:cxn>
              <a:cxn ang="0">
                <a:pos x="24" y="116"/>
              </a:cxn>
              <a:cxn ang="0">
                <a:pos x="88" y="180"/>
              </a:cxn>
              <a:cxn ang="0">
                <a:pos x="152" y="116"/>
              </a:cxn>
              <a:cxn ang="0">
                <a:pos x="164" y="104"/>
              </a:cxn>
              <a:cxn ang="0">
                <a:pos x="176" y="116"/>
              </a:cxn>
              <a:cxn ang="0">
                <a:pos x="176" y="116"/>
              </a:cxn>
              <a:cxn ang="0">
                <a:pos x="176" y="116"/>
              </a:cxn>
              <a:cxn ang="0">
                <a:pos x="88" y="160"/>
              </a:cxn>
              <a:cxn ang="0">
                <a:pos x="88" y="160"/>
              </a:cxn>
              <a:cxn ang="0">
                <a:pos x="40" y="112"/>
              </a:cxn>
              <a:cxn ang="0">
                <a:pos x="40" y="48"/>
              </a:cxn>
              <a:cxn ang="0">
                <a:pos x="88" y="0"/>
              </a:cxn>
              <a:cxn ang="0">
                <a:pos x="136" y="48"/>
              </a:cxn>
              <a:cxn ang="0">
                <a:pos x="136" y="112"/>
              </a:cxn>
              <a:cxn ang="0">
                <a:pos x="88" y="160"/>
              </a:cxn>
            </a:cxnLst>
            <a:rect l="0" t="0" r="r" b="b"/>
            <a:pathLst>
              <a:path w="176" h="256">
                <a:moveTo>
                  <a:pt x="176" y="116"/>
                </a:moveTo>
                <a:cubicBezTo>
                  <a:pt x="176" y="161"/>
                  <a:pt x="143" y="197"/>
                  <a:pt x="100" y="203"/>
                </a:cubicBezTo>
                <a:cubicBezTo>
                  <a:pt x="100" y="232"/>
                  <a:pt x="100" y="232"/>
                  <a:pt x="100" y="232"/>
                </a:cubicBezTo>
                <a:cubicBezTo>
                  <a:pt x="140" y="232"/>
                  <a:pt x="140" y="232"/>
                  <a:pt x="140" y="232"/>
                </a:cubicBezTo>
                <a:cubicBezTo>
                  <a:pt x="147" y="232"/>
                  <a:pt x="152" y="237"/>
                  <a:pt x="152" y="244"/>
                </a:cubicBezTo>
                <a:cubicBezTo>
                  <a:pt x="152" y="251"/>
                  <a:pt x="147" y="256"/>
                  <a:pt x="140" y="256"/>
                </a:cubicBezTo>
                <a:cubicBezTo>
                  <a:pt x="88" y="256"/>
                  <a:pt x="88" y="256"/>
                  <a:pt x="88" y="256"/>
                </a:cubicBezTo>
                <a:cubicBezTo>
                  <a:pt x="36" y="256"/>
                  <a:pt x="36" y="256"/>
                  <a:pt x="36" y="256"/>
                </a:cubicBezTo>
                <a:cubicBezTo>
                  <a:pt x="29" y="256"/>
                  <a:pt x="24" y="251"/>
                  <a:pt x="24" y="244"/>
                </a:cubicBezTo>
                <a:cubicBezTo>
                  <a:pt x="24" y="237"/>
                  <a:pt x="29" y="232"/>
                  <a:pt x="36" y="232"/>
                </a:cubicBezTo>
                <a:cubicBezTo>
                  <a:pt x="76" y="232"/>
                  <a:pt x="76" y="232"/>
                  <a:pt x="76" y="232"/>
                </a:cubicBezTo>
                <a:cubicBezTo>
                  <a:pt x="76" y="203"/>
                  <a:pt x="76" y="203"/>
                  <a:pt x="76" y="203"/>
                </a:cubicBezTo>
                <a:cubicBezTo>
                  <a:pt x="33" y="197"/>
                  <a:pt x="0" y="161"/>
                  <a:pt x="0" y="116"/>
                </a:cubicBezTo>
                <a:cubicBezTo>
                  <a:pt x="0" y="116"/>
                  <a:pt x="0" y="116"/>
                  <a:pt x="0" y="116"/>
                </a:cubicBezTo>
                <a:cubicBezTo>
                  <a:pt x="0" y="116"/>
                  <a:pt x="0" y="116"/>
                  <a:pt x="0" y="116"/>
                </a:cubicBezTo>
                <a:cubicBezTo>
                  <a:pt x="0" y="109"/>
                  <a:pt x="5" y="104"/>
                  <a:pt x="12" y="104"/>
                </a:cubicBezTo>
                <a:cubicBezTo>
                  <a:pt x="19" y="104"/>
                  <a:pt x="24" y="109"/>
                  <a:pt x="24" y="116"/>
                </a:cubicBezTo>
                <a:cubicBezTo>
                  <a:pt x="24" y="151"/>
                  <a:pt x="53" y="180"/>
                  <a:pt x="88" y="180"/>
                </a:cubicBezTo>
                <a:cubicBezTo>
                  <a:pt x="123" y="180"/>
                  <a:pt x="152" y="151"/>
                  <a:pt x="152" y="116"/>
                </a:cubicBezTo>
                <a:cubicBezTo>
                  <a:pt x="152" y="109"/>
                  <a:pt x="157" y="104"/>
                  <a:pt x="164" y="104"/>
                </a:cubicBezTo>
                <a:cubicBezTo>
                  <a:pt x="171" y="104"/>
                  <a:pt x="176" y="109"/>
                  <a:pt x="176" y="116"/>
                </a:cubicBezTo>
                <a:cubicBezTo>
                  <a:pt x="176" y="116"/>
                  <a:pt x="176" y="116"/>
                  <a:pt x="176" y="116"/>
                </a:cubicBezTo>
                <a:cubicBezTo>
                  <a:pt x="176" y="116"/>
                  <a:pt x="176" y="116"/>
                  <a:pt x="176" y="116"/>
                </a:cubicBezTo>
                <a:moveTo>
                  <a:pt x="88" y="160"/>
                </a:moveTo>
                <a:cubicBezTo>
                  <a:pt x="88" y="160"/>
                  <a:pt x="88" y="160"/>
                  <a:pt x="88" y="160"/>
                </a:cubicBezTo>
                <a:cubicBezTo>
                  <a:pt x="61" y="160"/>
                  <a:pt x="40" y="139"/>
                  <a:pt x="40" y="112"/>
                </a:cubicBezTo>
                <a:cubicBezTo>
                  <a:pt x="40" y="48"/>
                  <a:pt x="40" y="48"/>
                  <a:pt x="40" y="48"/>
                </a:cubicBezTo>
                <a:cubicBezTo>
                  <a:pt x="40" y="21"/>
                  <a:pt x="61" y="0"/>
                  <a:pt x="88" y="0"/>
                </a:cubicBezTo>
                <a:cubicBezTo>
                  <a:pt x="115" y="0"/>
                  <a:pt x="136" y="21"/>
                  <a:pt x="136" y="48"/>
                </a:cubicBezTo>
                <a:cubicBezTo>
                  <a:pt x="136" y="112"/>
                  <a:pt x="136" y="112"/>
                  <a:pt x="136" y="112"/>
                </a:cubicBezTo>
                <a:cubicBezTo>
                  <a:pt x="136" y="139"/>
                  <a:pt x="115" y="160"/>
                  <a:pt x="88" y="160"/>
                </a:cubicBezTo>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9" name="Freeform 191"/>
          <p:cNvSpPr>
            <a:spLocks/>
          </p:cNvSpPr>
          <p:nvPr/>
        </p:nvSpPr>
        <p:spPr bwMode="auto">
          <a:xfrm>
            <a:off x="844177" y="2572629"/>
            <a:ext cx="258968" cy="250747"/>
          </a:xfrm>
          <a:custGeom>
            <a:avLst/>
            <a:gdLst/>
            <a:ahLst/>
            <a:cxnLst>
              <a:cxn ang="0">
                <a:pos x="256" y="236"/>
              </a:cxn>
              <a:cxn ang="0">
                <a:pos x="256" y="236"/>
              </a:cxn>
              <a:cxn ang="0">
                <a:pos x="244" y="248"/>
              </a:cxn>
              <a:cxn ang="0">
                <a:pos x="12" y="248"/>
              </a:cxn>
              <a:cxn ang="0">
                <a:pos x="0" y="236"/>
              </a:cxn>
              <a:cxn ang="0">
                <a:pos x="0" y="236"/>
              </a:cxn>
              <a:cxn ang="0">
                <a:pos x="0" y="236"/>
              </a:cxn>
              <a:cxn ang="0">
                <a:pos x="32" y="176"/>
              </a:cxn>
              <a:cxn ang="0">
                <a:pos x="69" y="164"/>
              </a:cxn>
              <a:cxn ang="0">
                <a:pos x="100" y="150"/>
              </a:cxn>
              <a:cxn ang="0">
                <a:pos x="100" y="127"/>
              </a:cxn>
              <a:cxn ang="0">
                <a:pos x="88" y="97"/>
              </a:cxn>
              <a:cxn ang="0">
                <a:pos x="80" y="85"/>
              </a:cxn>
              <a:cxn ang="0">
                <a:pos x="84" y="65"/>
              </a:cxn>
              <a:cxn ang="0">
                <a:pos x="82" y="39"/>
              </a:cxn>
              <a:cxn ang="0">
                <a:pos x="128" y="0"/>
              </a:cxn>
              <a:cxn ang="0">
                <a:pos x="175" y="39"/>
              </a:cxn>
              <a:cxn ang="0">
                <a:pos x="172" y="65"/>
              </a:cxn>
              <a:cxn ang="0">
                <a:pos x="176" y="85"/>
              </a:cxn>
              <a:cxn ang="0">
                <a:pos x="168" y="97"/>
              </a:cxn>
              <a:cxn ang="0">
                <a:pos x="156" y="126"/>
              </a:cxn>
              <a:cxn ang="0">
                <a:pos x="156" y="150"/>
              </a:cxn>
              <a:cxn ang="0">
                <a:pos x="187" y="164"/>
              </a:cxn>
              <a:cxn ang="0">
                <a:pos x="224" y="176"/>
              </a:cxn>
              <a:cxn ang="0">
                <a:pos x="256" y="236"/>
              </a:cxn>
            </a:cxnLst>
            <a:rect l="0" t="0" r="r" b="b"/>
            <a:pathLst>
              <a:path w="256" h="248">
                <a:moveTo>
                  <a:pt x="256" y="236"/>
                </a:moveTo>
                <a:cubicBezTo>
                  <a:pt x="256" y="236"/>
                  <a:pt x="256" y="236"/>
                  <a:pt x="256" y="236"/>
                </a:cubicBezTo>
                <a:cubicBezTo>
                  <a:pt x="256" y="243"/>
                  <a:pt x="251" y="248"/>
                  <a:pt x="244" y="248"/>
                </a:cubicBezTo>
                <a:cubicBezTo>
                  <a:pt x="12" y="248"/>
                  <a:pt x="12" y="248"/>
                  <a:pt x="12" y="248"/>
                </a:cubicBezTo>
                <a:cubicBezTo>
                  <a:pt x="5" y="248"/>
                  <a:pt x="0" y="243"/>
                  <a:pt x="0" y="236"/>
                </a:cubicBezTo>
                <a:cubicBezTo>
                  <a:pt x="0" y="236"/>
                  <a:pt x="0" y="236"/>
                  <a:pt x="0" y="236"/>
                </a:cubicBezTo>
                <a:cubicBezTo>
                  <a:pt x="0" y="236"/>
                  <a:pt x="0" y="236"/>
                  <a:pt x="0" y="236"/>
                </a:cubicBezTo>
                <a:cubicBezTo>
                  <a:pt x="0" y="236"/>
                  <a:pt x="0" y="192"/>
                  <a:pt x="32" y="176"/>
                </a:cubicBezTo>
                <a:cubicBezTo>
                  <a:pt x="52" y="166"/>
                  <a:pt x="44" y="174"/>
                  <a:pt x="69" y="164"/>
                </a:cubicBezTo>
                <a:cubicBezTo>
                  <a:pt x="94" y="154"/>
                  <a:pt x="100" y="150"/>
                  <a:pt x="100" y="150"/>
                </a:cubicBezTo>
                <a:cubicBezTo>
                  <a:pt x="100" y="127"/>
                  <a:pt x="100" y="127"/>
                  <a:pt x="100" y="127"/>
                </a:cubicBezTo>
                <a:cubicBezTo>
                  <a:pt x="100" y="127"/>
                  <a:pt x="91" y="119"/>
                  <a:pt x="88" y="97"/>
                </a:cubicBezTo>
                <a:cubicBezTo>
                  <a:pt x="82" y="99"/>
                  <a:pt x="80" y="90"/>
                  <a:pt x="80" y="85"/>
                </a:cubicBezTo>
                <a:cubicBezTo>
                  <a:pt x="80" y="80"/>
                  <a:pt x="77" y="63"/>
                  <a:pt x="84" y="65"/>
                </a:cubicBezTo>
                <a:cubicBezTo>
                  <a:pt x="82" y="54"/>
                  <a:pt x="81" y="44"/>
                  <a:pt x="82" y="39"/>
                </a:cubicBezTo>
                <a:cubicBezTo>
                  <a:pt x="83" y="21"/>
                  <a:pt x="101" y="1"/>
                  <a:pt x="128" y="0"/>
                </a:cubicBezTo>
                <a:cubicBezTo>
                  <a:pt x="160" y="1"/>
                  <a:pt x="173" y="21"/>
                  <a:pt x="175" y="39"/>
                </a:cubicBezTo>
                <a:cubicBezTo>
                  <a:pt x="175" y="44"/>
                  <a:pt x="174" y="54"/>
                  <a:pt x="172" y="65"/>
                </a:cubicBezTo>
                <a:cubicBezTo>
                  <a:pt x="180" y="63"/>
                  <a:pt x="177" y="80"/>
                  <a:pt x="176" y="85"/>
                </a:cubicBezTo>
                <a:cubicBezTo>
                  <a:pt x="176" y="90"/>
                  <a:pt x="174" y="99"/>
                  <a:pt x="168" y="97"/>
                </a:cubicBezTo>
                <a:cubicBezTo>
                  <a:pt x="165" y="119"/>
                  <a:pt x="156" y="126"/>
                  <a:pt x="156" y="126"/>
                </a:cubicBezTo>
                <a:cubicBezTo>
                  <a:pt x="156" y="150"/>
                  <a:pt x="156" y="150"/>
                  <a:pt x="156" y="150"/>
                </a:cubicBezTo>
                <a:cubicBezTo>
                  <a:pt x="156" y="150"/>
                  <a:pt x="162" y="153"/>
                  <a:pt x="187" y="164"/>
                </a:cubicBezTo>
                <a:cubicBezTo>
                  <a:pt x="212" y="174"/>
                  <a:pt x="204" y="166"/>
                  <a:pt x="224" y="176"/>
                </a:cubicBezTo>
                <a:cubicBezTo>
                  <a:pt x="256" y="192"/>
                  <a:pt x="256" y="236"/>
                  <a:pt x="256" y="236"/>
                </a:cubicBezTo>
                <a:close/>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0" name="Freeform 206"/>
          <p:cNvSpPr>
            <a:spLocks noEditPoints="1"/>
          </p:cNvSpPr>
          <p:nvPr/>
        </p:nvSpPr>
        <p:spPr bwMode="auto">
          <a:xfrm>
            <a:off x="847083" y="3391820"/>
            <a:ext cx="253157" cy="253157"/>
          </a:xfrm>
          <a:custGeom>
            <a:avLst/>
            <a:gdLst/>
            <a:ahLst/>
            <a:cxnLst>
              <a:cxn ang="0">
                <a:pos x="249" y="215"/>
              </a:cxn>
              <a:cxn ang="0">
                <a:pos x="256" y="232"/>
              </a:cxn>
              <a:cxn ang="0">
                <a:pos x="232" y="256"/>
              </a:cxn>
              <a:cxn ang="0">
                <a:pos x="215" y="249"/>
              </a:cxn>
              <a:cxn ang="0">
                <a:pos x="145" y="179"/>
              </a:cxn>
              <a:cxn ang="0">
                <a:pos x="96" y="192"/>
              </a:cxn>
              <a:cxn ang="0">
                <a:pos x="0" y="96"/>
              </a:cxn>
              <a:cxn ang="0">
                <a:pos x="96" y="0"/>
              </a:cxn>
              <a:cxn ang="0">
                <a:pos x="192" y="96"/>
              </a:cxn>
              <a:cxn ang="0">
                <a:pos x="179" y="145"/>
              </a:cxn>
              <a:cxn ang="0">
                <a:pos x="249" y="215"/>
              </a:cxn>
              <a:cxn ang="0">
                <a:pos x="96" y="24"/>
              </a:cxn>
              <a:cxn ang="0">
                <a:pos x="24" y="96"/>
              </a:cxn>
              <a:cxn ang="0">
                <a:pos x="96" y="168"/>
              </a:cxn>
              <a:cxn ang="0">
                <a:pos x="168" y="96"/>
              </a:cxn>
              <a:cxn ang="0">
                <a:pos x="96" y="24"/>
              </a:cxn>
            </a:cxnLst>
            <a:rect l="0" t="0" r="r" b="b"/>
            <a:pathLst>
              <a:path w="256" h="256">
                <a:moveTo>
                  <a:pt x="249" y="215"/>
                </a:moveTo>
                <a:cubicBezTo>
                  <a:pt x="253" y="219"/>
                  <a:pt x="256" y="225"/>
                  <a:pt x="256" y="232"/>
                </a:cubicBezTo>
                <a:cubicBezTo>
                  <a:pt x="256" y="245"/>
                  <a:pt x="245" y="256"/>
                  <a:pt x="232" y="256"/>
                </a:cubicBezTo>
                <a:cubicBezTo>
                  <a:pt x="225" y="256"/>
                  <a:pt x="219" y="253"/>
                  <a:pt x="215" y="249"/>
                </a:cubicBezTo>
                <a:cubicBezTo>
                  <a:pt x="145" y="179"/>
                  <a:pt x="145" y="179"/>
                  <a:pt x="145" y="179"/>
                </a:cubicBezTo>
                <a:cubicBezTo>
                  <a:pt x="130" y="187"/>
                  <a:pt x="114" y="192"/>
                  <a:pt x="96" y="192"/>
                </a:cubicBezTo>
                <a:cubicBezTo>
                  <a:pt x="43" y="192"/>
                  <a:pt x="0" y="149"/>
                  <a:pt x="0" y="96"/>
                </a:cubicBezTo>
                <a:cubicBezTo>
                  <a:pt x="0" y="43"/>
                  <a:pt x="43" y="0"/>
                  <a:pt x="96" y="0"/>
                </a:cubicBezTo>
                <a:cubicBezTo>
                  <a:pt x="149" y="0"/>
                  <a:pt x="192" y="43"/>
                  <a:pt x="192" y="96"/>
                </a:cubicBezTo>
                <a:cubicBezTo>
                  <a:pt x="192" y="114"/>
                  <a:pt x="187" y="130"/>
                  <a:pt x="179" y="145"/>
                </a:cubicBezTo>
                <a:lnTo>
                  <a:pt x="249" y="215"/>
                </a:lnTo>
                <a:close/>
                <a:moveTo>
                  <a:pt x="96" y="24"/>
                </a:moveTo>
                <a:cubicBezTo>
                  <a:pt x="56" y="24"/>
                  <a:pt x="24" y="56"/>
                  <a:pt x="24" y="96"/>
                </a:cubicBezTo>
                <a:cubicBezTo>
                  <a:pt x="24" y="136"/>
                  <a:pt x="56" y="168"/>
                  <a:pt x="96" y="168"/>
                </a:cubicBezTo>
                <a:cubicBezTo>
                  <a:pt x="136" y="168"/>
                  <a:pt x="168" y="136"/>
                  <a:pt x="168" y="96"/>
                </a:cubicBezTo>
                <a:cubicBezTo>
                  <a:pt x="168" y="56"/>
                  <a:pt x="136" y="24"/>
                  <a:pt x="96" y="24"/>
                </a:cubicBezTo>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1" name="Freeform 221"/>
          <p:cNvSpPr>
            <a:spLocks noEditPoints="1"/>
          </p:cNvSpPr>
          <p:nvPr/>
        </p:nvSpPr>
        <p:spPr bwMode="auto">
          <a:xfrm>
            <a:off x="880417" y="2972796"/>
            <a:ext cx="186488" cy="248650"/>
          </a:xfrm>
          <a:custGeom>
            <a:avLst/>
            <a:gdLst/>
            <a:ahLst/>
            <a:cxnLst>
              <a:cxn ang="0">
                <a:pos x="96" y="256"/>
              </a:cxn>
              <a:cxn ang="0">
                <a:pos x="0" y="96"/>
              </a:cxn>
              <a:cxn ang="0">
                <a:pos x="96" y="0"/>
              </a:cxn>
              <a:cxn ang="0">
                <a:pos x="192" y="96"/>
              </a:cxn>
              <a:cxn ang="0">
                <a:pos x="96" y="256"/>
              </a:cxn>
              <a:cxn ang="0">
                <a:pos x="96" y="32"/>
              </a:cxn>
              <a:cxn ang="0">
                <a:pos x="32" y="96"/>
              </a:cxn>
              <a:cxn ang="0">
                <a:pos x="96" y="160"/>
              </a:cxn>
              <a:cxn ang="0">
                <a:pos x="160" y="96"/>
              </a:cxn>
              <a:cxn ang="0">
                <a:pos x="96" y="32"/>
              </a:cxn>
              <a:cxn ang="0">
                <a:pos x="96" y="128"/>
              </a:cxn>
              <a:cxn ang="0">
                <a:pos x="64" y="96"/>
              </a:cxn>
              <a:cxn ang="0">
                <a:pos x="96" y="64"/>
              </a:cxn>
              <a:cxn ang="0">
                <a:pos x="128" y="96"/>
              </a:cxn>
              <a:cxn ang="0">
                <a:pos x="96" y="128"/>
              </a:cxn>
            </a:cxnLst>
            <a:rect l="0" t="0" r="r" b="b"/>
            <a:pathLst>
              <a:path w="192" h="256">
                <a:moveTo>
                  <a:pt x="96" y="256"/>
                </a:moveTo>
                <a:cubicBezTo>
                  <a:pt x="96" y="256"/>
                  <a:pt x="0" y="149"/>
                  <a:pt x="0" y="96"/>
                </a:cubicBezTo>
                <a:cubicBezTo>
                  <a:pt x="0" y="43"/>
                  <a:pt x="43" y="0"/>
                  <a:pt x="96" y="0"/>
                </a:cubicBezTo>
                <a:cubicBezTo>
                  <a:pt x="149" y="0"/>
                  <a:pt x="192" y="43"/>
                  <a:pt x="192" y="96"/>
                </a:cubicBezTo>
                <a:cubicBezTo>
                  <a:pt x="192" y="149"/>
                  <a:pt x="96" y="256"/>
                  <a:pt x="96" y="256"/>
                </a:cubicBezTo>
                <a:moveTo>
                  <a:pt x="96" y="32"/>
                </a:moveTo>
                <a:cubicBezTo>
                  <a:pt x="61" y="32"/>
                  <a:pt x="32" y="61"/>
                  <a:pt x="32" y="96"/>
                </a:cubicBezTo>
                <a:cubicBezTo>
                  <a:pt x="32" y="131"/>
                  <a:pt x="61" y="160"/>
                  <a:pt x="96" y="160"/>
                </a:cubicBezTo>
                <a:cubicBezTo>
                  <a:pt x="131" y="160"/>
                  <a:pt x="160" y="131"/>
                  <a:pt x="160" y="96"/>
                </a:cubicBezTo>
                <a:cubicBezTo>
                  <a:pt x="160" y="61"/>
                  <a:pt x="131" y="32"/>
                  <a:pt x="96" y="32"/>
                </a:cubicBezTo>
                <a:moveTo>
                  <a:pt x="96" y="128"/>
                </a:moveTo>
                <a:cubicBezTo>
                  <a:pt x="78" y="128"/>
                  <a:pt x="64" y="114"/>
                  <a:pt x="64" y="96"/>
                </a:cubicBezTo>
                <a:cubicBezTo>
                  <a:pt x="64" y="78"/>
                  <a:pt x="78" y="64"/>
                  <a:pt x="96" y="64"/>
                </a:cubicBezTo>
                <a:cubicBezTo>
                  <a:pt x="114" y="64"/>
                  <a:pt x="128" y="78"/>
                  <a:pt x="128" y="96"/>
                </a:cubicBezTo>
                <a:cubicBezTo>
                  <a:pt x="128" y="114"/>
                  <a:pt x="114" y="128"/>
                  <a:pt x="96" y="128"/>
                </a:cubicBezTo>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2" name="Freeform 227"/>
          <p:cNvSpPr>
            <a:spLocks noEditPoints="1"/>
          </p:cNvSpPr>
          <p:nvPr/>
        </p:nvSpPr>
        <p:spPr bwMode="auto">
          <a:xfrm>
            <a:off x="823642" y="2188301"/>
            <a:ext cx="300038" cy="205978"/>
          </a:xfrm>
          <a:custGeom>
            <a:avLst/>
            <a:gdLst/>
            <a:ahLst/>
            <a:cxnLst>
              <a:cxn ang="0">
                <a:pos x="196" y="176"/>
              </a:cxn>
              <a:cxn ang="0">
                <a:pos x="60" y="176"/>
              </a:cxn>
              <a:cxn ang="0">
                <a:pos x="0" y="116"/>
              </a:cxn>
              <a:cxn ang="0">
                <a:pos x="42" y="59"/>
              </a:cxn>
              <a:cxn ang="0">
                <a:pos x="128" y="0"/>
              </a:cxn>
              <a:cxn ang="0">
                <a:pos x="214" y="59"/>
              </a:cxn>
              <a:cxn ang="0">
                <a:pos x="256" y="116"/>
              </a:cxn>
              <a:cxn ang="0">
                <a:pos x="196" y="176"/>
              </a:cxn>
              <a:cxn ang="0">
                <a:pos x="220" y="89"/>
              </a:cxn>
              <a:cxn ang="0">
                <a:pos x="217" y="87"/>
              </a:cxn>
              <a:cxn ang="0">
                <a:pos x="217" y="87"/>
              </a:cxn>
              <a:cxn ang="0">
                <a:pos x="215" y="85"/>
              </a:cxn>
              <a:cxn ang="0">
                <a:pos x="215" y="85"/>
              </a:cxn>
              <a:cxn ang="0">
                <a:pos x="212" y="84"/>
              </a:cxn>
              <a:cxn ang="0">
                <a:pos x="211" y="84"/>
              </a:cxn>
              <a:cxn ang="0">
                <a:pos x="209" y="83"/>
              </a:cxn>
              <a:cxn ang="0">
                <a:pos x="208" y="82"/>
              </a:cxn>
              <a:cxn ang="0">
                <a:pos x="206" y="81"/>
              </a:cxn>
              <a:cxn ang="0">
                <a:pos x="205" y="81"/>
              </a:cxn>
              <a:cxn ang="0">
                <a:pos x="203" y="81"/>
              </a:cxn>
              <a:cxn ang="0">
                <a:pos x="201" y="80"/>
              </a:cxn>
              <a:cxn ang="0">
                <a:pos x="200" y="80"/>
              </a:cxn>
              <a:cxn ang="0">
                <a:pos x="196" y="80"/>
              </a:cxn>
              <a:cxn ang="0">
                <a:pos x="195" y="80"/>
              </a:cxn>
              <a:cxn ang="0">
                <a:pos x="194" y="74"/>
              </a:cxn>
              <a:cxn ang="0">
                <a:pos x="193" y="73"/>
              </a:cxn>
              <a:cxn ang="0">
                <a:pos x="192" y="68"/>
              </a:cxn>
              <a:cxn ang="0">
                <a:pos x="191" y="67"/>
              </a:cxn>
              <a:cxn ang="0">
                <a:pos x="189" y="62"/>
              </a:cxn>
              <a:cxn ang="0">
                <a:pos x="189" y="61"/>
              </a:cxn>
              <a:cxn ang="0">
                <a:pos x="186" y="57"/>
              </a:cxn>
              <a:cxn ang="0">
                <a:pos x="128" y="24"/>
              </a:cxn>
              <a:cxn ang="0">
                <a:pos x="70" y="57"/>
              </a:cxn>
              <a:cxn ang="0">
                <a:pos x="67" y="61"/>
              </a:cxn>
              <a:cxn ang="0">
                <a:pos x="67" y="62"/>
              </a:cxn>
              <a:cxn ang="0">
                <a:pos x="65" y="67"/>
              </a:cxn>
              <a:cxn ang="0">
                <a:pos x="64" y="68"/>
              </a:cxn>
              <a:cxn ang="0">
                <a:pos x="63" y="73"/>
              </a:cxn>
              <a:cxn ang="0">
                <a:pos x="62" y="74"/>
              </a:cxn>
              <a:cxn ang="0">
                <a:pos x="61" y="80"/>
              </a:cxn>
              <a:cxn ang="0">
                <a:pos x="60" y="80"/>
              </a:cxn>
              <a:cxn ang="0">
                <a:pos x="56" y="80"/>
              </a:cxn>
              <a:cxn ang="0">
                <a:pos x="55" y="80"/>
              </a:cxn>
              <a:cxn ang="0">
                <a:pos x="53" y="81"/>
              </a:cxn>
              <a:cxn ang="0">
                <a:pos x="51" y="81"/>
              </a:cxn>
              <a:cxn ang="0">
                <a:pos x="50" y="81"/>
              </a:cxn>
              <a:cxn ang="0">
                <a:pos x="48" y="82"/>
              </a:cxn>
              <a:cxn ang="0">
                <a:pos x="47" y="83"/>
              </a:cxn>
              <a:cxn ang="0">
                <a:pos x="45" y="84"/>
              </a:cxn>
              <a:cxn ang="0">
                <a:pos x="44" y="84"/>
              </a:cxn>
              <a:cxn ang="0">
                <a:pos x="41" y="85"/>
              </a:cxn>
              <a:cxn ang="0">
                <a:pos x="41" y="85"/>
              </a:cxn>
              <a:cxn ang="0">
                <a:pos x="39" y="87"/>
              </a:cxn>
              <a:cxn ang="0">
                <a:pos x="39" y="87"/>
              </a:cxn>
              <a:cxn ang="0">
                <a:pos x="36" y="89"/>
              </a:cxn>
              <a:cxn ang="0">
                <a:pos x="24" y="116"/>
              </a:cxn>
              <a:cxn ang="0">
                <a:pos x="60" y="152"/>
              </a:cxn>
              <a:cxn ang="0">
                <a:pos x="196" y="152"/>
              </a:cxn>
              <a:cxn ang="0">
                <a:pos x="232" y="116"/>
              </a:cxn>
              <a:cxn ang="0">
                <a:pos x="220" y="89"/>
              </a:cxn>
            </a:cxnLst>
            <a:rect l="0" t="0" r="r" b="b"/>
            <a:pathLst>
              <a:path w="256" h="176">
                <a:moveTo>
                  <a:pt x="196" y="176"/>
                </a:moveTo>
                <a:cubicBezTo>
                  <a:pt x="60" y="176"/>
                  <a:pt x="60" y="176"/>
                  <a:pt x="60" y="176"/>
                </a:cubicBezTo>
                <a:cubicBezTo>
                  <a:pt x="27" y="176"/>
                  <a:pt x="0" y="149"/>
                  <a:pt x="0" y="116"/>
                </a:cubicBezTo>
                <a:cubicBezTo>
                  <a:pt x="0" y="89"/>
                  <a:pt x="18" y="66"/>
                  <a:pt x="42" y="59"/>
                </a:cubicBezTo>
                <a:cubicBezTo>
                  <a:pt x="56" y="24"/>
                  <a:pt x="89" y="0"/>
                  <a:pt x="128" y="0"/>
                </a:cubicBezTo>
                <a:cubicBezTo>
                  <a:pt x="167" y="0"/>
                  <a:pt x="200" y="24"/>
                  <a:pt x="214" y="59"/>
                </a:cubicBezTo>
                <a:cubicBezTo>
                  <a:pt x="238" y="66"/>
                  <a:pt x="256" y="89"/>
                  <a:pt x="256" y="116"/>
                </a:cubicBezTo>
                <a:cubicBezTo>
                  <a:pt x="256" y="149"/>
                  <a:pt x="229" y="176"/>
                  <a:pt x="196" y="176"/>
                </a:cubicBezTo>
                <a:moveTo>
                  <a:pt x="220" y="89"/>
                </a:moveTo>
                <a:cubicBezTo>
                  <a:pt x="219" y="88"/>
                  <a:pt x="218" y="88"/>
                  <a:pt x="217" y="87"/>
                </a:cubicBezTo>
                <a:cubicBezTo>
                  <a:pt x="217" y="87"/>
                  <a:pt x="217" y="87"/>
                  <a:pt x="217" y="87"/>
                </a:cubicBezTo>
                <a:cubicBezTo>
                  <a:pt x="217" y="86"/>
                  <a:pt x="216" y="86"/>
                  <a:pt x="215" y="85"/>
                </a:cubicBezTo>
                <a:cubicBezTo>
                  <a:pt x="215" y="85"/>
                  <a:pt x="215" y="85"/>
                  <a:pt x="215" y="85"/>
                </a:cubicBezTo>
                <a:cubicBezTo>
                  <a:pt x="214" y="85"/>
                  <a:pt x="213" y="84"/>
                  <a:pt x="212" y="84"/>
                </a:cubicBezTo>
                <a:cubicBezTo>
                  <a:pt x="212" y="84"/>
                  <a:pt x="212" y="84"/>
                  <a:pt x="211" y="84"/>
                </a:cubicBezTo>
                <a:cubicBezTo>
                  <a:pt x="211" y="83"/>
                  <a:pt x="210" y="83"/>
                  <a:pt x="209" y="83"/>
                </a:cubicBezTo>
                <a:cubicBezTo>
                  <a:pt x="209" y="82"/>
                  <a:pt x="209" y="82"/>
                  <a:pt x="208" y="82"/>
                </a:cubicBezTo>
                <a:cubicBezTo>
                  <a:pt x="208" y="82"/>
                  <a:pt x="207" y="82"/>
                  <a:pt x="206" y="81"/>
                </a:cubicBezTo>
                <a:cubicBezTo>
                  <a:pt x="206" y="81"/>
                  <a:pt x="205" y="81"/>
                  <a:pt x="205" y="81"/>
                </a:cubicBezTo>
                <a:cubicBezTo>
                  <a:pt x="204" y="81"/>
                  <a:pt x="204" y="81"/>
                  <a:pt x="203" y="81"/>
                </a:cubicBezTo>
                <a:cubicBezTo>
                  <a:pt x="202" y="81"/>
                  <a:pt x="202" y="80"/>
                  <a:pt x="201" y="80"/>
                </a:cubicBezTo>
                <a:cubicBezTo>
                  <a:pt x="200" y="80"/>
                  <a:pt x="200" y="80"/>
                  <a:pt x="200" y="80"/>
                </a:cubicBezTo>
                <a:cubicBezTo>
                  <a:pt x="198" y="80"/>
                  <a:pt x="197" y="80"/>
                  <a:pt x="196" y="80"/>
                </a:cubicBezTo>
                <a:cubicBezTo>
                  <a:pt x="196" y="80"/>
                  <a:pt x="195" y="80"/>
                  <a:pt x="195" y="80"/>
                </a:cubicBezTo>
                <a:cubicBezTo>
                  <a:pt x="195" y="78"/>
                  <a:pt x="194" y="76"/>
                  <a:pt x="194" y="74"/>
                </a:cubicBezTo>
                <a:cubicBezTo>
                  <a:pt x="193" y="74"/>
                  <a:pt x="193" y="73"/>
                  <a:pt x="193" y="73"/>
                </a:cubicBezTo>
                <a:cubicBezTo>
                  <a:pt x="193" y="71"/>
                  <a:pt x="192" y="70"/>
                  <a:pt x="192" y="68"/>
                </a:cubicBezTo>
                <a:cubicBezTo>
                  <a:pt x="191" y="68"/>
                  <a:pt x="191" y="67"/>
                  <a:pt x="191" y="67"/>
                </a:cubicBezTo>
                <a:cubicBezTo>
                  <a:pt x="190" y="65"/>
                  <a:pt x="190" y="64"/>
                  <a:pt x="189" y="62"/>
                </a:cubicBezTo>
                <a:cubicBezTo>
                  <a:pt x="189" y="62"/>
                  <a:pt x="189" y="62"/>
                  <a:pt x="189" y="61"/>
                </a:cubicBezTo>
                <a:cubicBezTo>
                  <a:pt x="188" y="60"/>
                  <a:pt x="187" y="58"/>
                  <a:pt x="186" y="57"/>
                </a:cubicBezTo>
                <a:cubicBezTo>
                  <a:pt x="174" y="37"/>
                  <a:pt x="153" y="24"/>
                  <a:pt x="128" y="24"/>
                </a:cubicBezTo>
                <a:cubicBezTo>
                  <a:pt x="103" y="24"/>
                  <a:pt x="82" y="37"/>
                  <a:pt x="70" y="57"/>
                </a:cubicBezTo>
                <a:cubicBezTo>
                  <a:pt x="69" y="58"/>
                  <a:pt x="68" y="60"/>
                  <a:pt x="67" y="61"/>
                </a:cubicBezTo>
                <a:cubicBezTo>
                  <a:pt x="67" y="62"/>
                  <a:pt x="67" y="62"/>
                  <a:pt x="67" y="62"/>
                </a:cubicBezTo>
                <a:cubicBezTo>
                  <a:pt x="66" y="64"/>
                  <a:pt x="66" y="65"/>
                  <a:pt x="65" y="67"/>
                </a:cubicBezTo>
                <a:cubicBezTo>
                  <a:pt x="65" y="67"/>
                  <a:pt x="65" y="68"/>
                  <a:pt x="64" y="68"/>
                </a:cubicBezTo>
                <a:cubicBezTo>
                  <a:pt x="64" y="70"/>
                  <a:pt x="63" y="71"/>
                  <a:pt x="63" y="73"/>
                </a:cubicBezTo>
                <a:cubicBezTo>
                  <a:pt x="63" y="73"/>
                  <a:pt x="63" y="74"/>
                  <a:pt x="62" y="74"/>
                </a:cubicBezTo>
                <a:cubicBezTo>
                  <a:pt x="62" y="76"/>
                  <a:pt x="61" y="78"/>
                  <a:pt x="61" y="80"/>
                </a:cubicBezTo>
                <a:cubicBezTo>
                  <a:pt x="61" y="80"/>
                  <a:pt x="60" y="80"/>
                  <a:pt x="60" y="80"/>
                </a:cubicBezTo>
                <a:cubicBezTo>
                  <a:pt x="59" y="80"/>
                  <a:pt x="58" y="80"/>
                  <a:pt x="56" y="80"/>
                </a:cubicBezTo>
                <a:cubicBezTo>
                  <a:pt x="56" y="80"/>
                  <a:pt x="56" y="80"/>
                  <a:pt x="55" y="80"/>
                </a:cubicBezTo>
                <a:cubicBezTo>
                  <a:pt x="54" y="80"/>
                  <a:pt x="54" y="81"/>
                  <a:pt x="53" y="81"/>
                </a:cubicBezTo>
                <a:cubicBezTo>
                  <a:pt x="52" y="81"/>
                  <a:pt x="52" y="81"/>
                  <a:pt x="51" y="81"/>
                </a:cubicBezTo>
                <a:cubicBezTo>
                  <a:pt x="51" y="81"/>
                  <a:pt x="50" y="81"/>
                  <a:pt x="50" y="81"/>
                </a:cubicBezTo>
                <a:cubicBezTo>
                  <a:pt x="49" y="82"/>
                  <a:pt x="48" y="82"/>
                  <a:pt x="48" y="82"/>
                </a:cubicBezTo>
                <a:cubicBezTo>
                  <a:pt x="47" y="82"/>
                  <a:pt x="47" y="82"/>
                  <a:pt x="47" y="83"/>
                </a:cubicBezTo>
                <a:cubicBezTo>
                  <a:pt x="46" y="83"/>
                  <a:pt x="45" y="83"/>
                  <a:pt x="45" y="84"/>
                </a:cubicBezTo>
                <a:cubicBezTo>
                  <a:pt x="44" y="84"/>
                  <a:pt x="44" y="84"/>
                  <a:pt x="44" y="84"/>
                </a:cubicBezTo>
                <a:cubicBezTo>
                  <a:pt x="43" y="84"/>
                  <a:pt x="42" y="85"/>
                  <a:pt x="41" y="85"/>
                </a:cubicBezTo>
                <a:cubicBezTo>
                  <a:pt x="41" y="85"/>
                  <a:pt x="41" y="85"/>
                  <a:pt x="41" y="85"/>
                </a:cubicBezTo>
                <a:cubicBezTo>
                  <a:pt x="40" y="86"/>
                  <a:pt x="39" y="86"/>
                  <a:pt x="39" y="87"/>
                </a:cubicBezTo>
                <a:cubicBezTo>
                  <a:pt x="39" y="87"/>
                  <a:pt x="39" y="87"/>
                  <a:pt x="39" y="87"/>
                </a:cubicBezTo>
                <a:cubicBezTo>
                  <a:pt x="38" y="88"/>
                  <a:pt x="37" y="88"/>
                  <a:pt x="36" y="89"/>
                </a:cubicBezTo>
                <a:cubicBezTo>
                  <a:pt x="29" y="96"/>
                  <a:pt x="24" y="105"/>
                  <a:pt x="24" y="116"/>
                </a:cubicBezTo>
                <a:cubicBezTo>
                  <a:pt x="24" y="136"/>
                  <a:pt x="40" y="152"/>
                  <a:pt x="60" y="152"/>
                </a:cubicBezTo>
                <a:cubicBezTo>
                  <a:pt x="196" y="152"/>
                  <a:pt x="196" y="152"/>
                  <a:pt x="196" y="152"/>
                </a:cubicBezTo>
                <a:cubicBezTo>
                  <a:pt x="216" y="152"/>
                  <a:pt x="232" y="136"/>
                  <a:pt x="232" y="116"/>
                </a:cubicBezTo>
                <a:cubicBezTo>
                  <a:pt x="232" y="105"/>
                  <a:pt x="227" y="96"/>
                  <a:pt x="220" y="89"/>
                </a:cubicBezTo>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3" name="Inhaltsplatzhalter 4"/>
          <p:cNvSpPr txBox="1">
            <a:spLocks/>
          </p:cNvSpPr>
          <p:nvPr/>
        </p:nvSpPr>
        <p:spPr>
          <a:xfrm>
            <a:off x="1755248" y="2224597"/>
            <a:ext cx="1104901" cy="1661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latin typeface="+mj-lt"/>
              </a:rPr>
              <a:t>80%</a:t>
            </a:r>
            <a:endParaRPr lang="en-US" sz="900" dirty="0">
              <a:latin typeface="+mn-lt"/>
            </a:endParaRPr>
          </a:p>
        </p:txBody>
      </p:sp>
      <p:sp>
        <p:nvSpPr>
          <p:cNvPr id="74" name="Inhaltsplatzhalter 4"/>
          <p:cNvSpPr txBox="1">
            <a:spLocks/>
          </p:cNvSpPr>
          <p:nvPr/>
        </p:nvSpPr>
        <p:spPr>
          <a:xfrm>
            <a:off x="1665764" y="2625908"/>
            <a:ext cx="1104901" cy="1661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latin typeface="+mj-lt"/>
              </a:rPr>
              <a:t>70%</a:t>
            </a:r>
            <a:endParaRPr lang="en-US" sz="900" dirty="0">
              <a:latin typeface="+mn-lt"/>
            </a:endParaRPr>
          </a:p>
        </p:txBody>
      </p:sp>
      <p:sp>
        <p:nvSpPr>
          <p:cNvPr id="75" name="Inhaltsplatzhalter 4"/>
          <p:cNvSpPr txBox="1">
            <a:spLocks/>
          </p:cNvSpPr>
          <p:nvPr/>
        </p:nvSpPr>
        <p:spPr>
          <a:xfrm>
            <a:off x="1665764" y="3025883"/>
            <a:ext cx="889906" cy="1661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latin typeface="+mj-lt"/>
              </a:rPr>
              <a:t>60%</a:t>
            </a:r>
            <a:endParaRPr lang="en-US" sz="900" dirty="0">
              <a:latin typeface="+mn-lt"/>
            </a:endParaRPr>
          </a:p>
        </p:txBody>
      </p:sp>
      <p:sp>
        <p:nvSpPr>
          <p:cNvPr id="76" name="Inhaltsplatzhalter 4"/>
          <p:cNvSpPr txBox="1">
            <a:spLocks/>
          </p:cNvSpPr>
          <p:nvPr/>
        </p:nvSpPr>
        <p:spPr>
          <a:xfrm>
            <a:off x="1665764" y="3420296"/>
            <a:ext cx="734537" cy="1661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latin typeface="+mj-lt"/>
              </a:rPr>
              <a:t>50%</a:t>
            </a:r>
            <a:endParaRPr lang="en-US" sz="900" dirty="0">
              <a:latin typeface="+mn-lt"/>
            </a:endParaRPr>
          </a:p>
        </p:txBody>
      </p:sp>
      <p:sp>
        <p:nvSpPr>
          <p:cNvPr id="77" name="Inhaltsplatzhalter 4"/>
          <p:cNvSpPr txBox="1">
            <a:spLocks/>
          </p:cNvSpPr>
          <p:nvPr/>
        </p:nvSpPr>
        <p:spPr>
          <a:xfrm>
            <a:off x="1665764" y="3823902"/>
            <a:ext cx="482619" cy="1661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latin typeface="+mj-lt"/>
              </a:rPr>
              <a:t>40%</a:t>
            </a:r>
            <a:endParaRPr lang="en-US" sz="900" dirty="0">
              <a:latin typeface="+mn-lt"/>
            </a:endParaRPr>
          </a:p>
        </p:txBody>
      </p:sp>
      <p:sp>
        <p:nvSpPr>
          <p:cNvPr id="91" name="Oval 90"/>
          <p:cNvSpPr/>
          <p:nvPr/>
        </p:nvSpPr>
        <p:spPr>
          <a:xfrm>
            <a:off x="3454606" y="1657350"/>
            <a:ext cx="410297" cy="4102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1"/>
                </a:solidFill>
                <a:latin typeface="Arial" panose="020B0604020202020204" pitchFamily="34" charset="0"/>
                <a:cs typeface="Arial" panose="020B0604020202020204" pitchFamily="34" charset="0"/>
              </a:rPr>
              <a:t>1</a:t>
            </a:r>
          </a:p>
        </p:txBody>
      </p:sp>
      <p:sp>
        <p:nvSpPr>
          <p:cNvPr id="92" name="Inhaltsplatzhalter 4"/>
          <p:cNvSpPr txBox="1">
            <a:spLocks/>
          </p:cNvSpPr>
          <p:nvPr/>
        </p:nvSpPr>
        <p:spPr>
          <a:xfrm>
            <a:off x="3965290" y="1665137"/>
            <a:ext cx="2596733" cy="39472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solidFill>
                  <a:schemeClr val="accent1"/>
                </a:solidFill>
                <a:latin typeface="+mj-lt"/>
              </a:rPr>
              <a:t>FEATURE # 1</a:t>
            </a:r>
            <a:r>
              <a:rPr lang="en-US" sz="1050" b="1" dirty="0">
                <a:solidFill>
                  <a:schemeClr val="tx1">
                    <a:lumMod val="75000"/>
                    <a:lumOff val="25000"/>
                  </a:schemeClr>
                </a:solidFill>
                <a:latin typeface="+mj-lt"/>
              </a:rPr>
              <a:t/>
            </a:r>
            <a:br>
              <a:rPr lang="en-US" sz="1050" b="1" dirty="0">
                <a:solidFill>
                  <a:schemeClr val="tx1">
                    <a:lumMod val="75000"/>
                    <a:lumOff val="25000"/>
                  </a:schemeClr>
                </a:solidFill>
                <a:latin typeface="+mj-lt"/>
              </a:rPr>
            </a:br>
            <a:r>
              <a:rPr lang="en-US" sz="900" dirty="0">
                <a:solidFill>
                  <a:schemeClr val="tx1">
                    <a:lumMod val="75000"/>
                    <a:lumOff val="25000"/>
                  </a:schemeClr>
                </a:solidFill>
              </a:rPr>
              <a:t>This is a sample text. You simply add your own text and description here. This text is fully editable. </a:t>
            </a:r>
          </a:p>
        </p:txBody>
      </p:sp>
      <p:sp>
        <p:nvSpPr>
          <p:cNvPr id="93" name="Inhaltsplatzhalter 4"/>
          <p:cNvSpPr txBox="1">
            <a:spLocks/>
          </p:cNvSpPr>
          <p:nvPr/>
        </p:nvSpPr>
        <p:spPr>
          <a:xfrm>
            <a:off x="3965290" y="3529115"/>
            <a:ext cx="2596733" cy="39472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solidFill>
                  <a:schemeClr val="accent4"/>
                </a:solidFill>
                <a:latin typeface="+mj-lt"/>
              </a:rPr>
              <a:t>FEATURE #4</a:t>
            </a:r>
            <a:r>
              <a:rPr lang="en-US" sz="1050" b="1" dirty="0">
                <a:solidFill>
                  <a:schemeClr val="tx1">
                    <a:lumMod val="75000"/>
                    <a:lumOff val="25000"/>
                  </a:schemeClr>
                </a:solidFill>
                <a:latin typeface="+mj-lt"/>
              </a:rPr>
              <a:t/>
            </a:r>
            <a:br>
              <a:rPr lang="en-US" sz="1050" b="1" dirty="0">
                <a:solidFill>
                  <a:schemeClr val="tx1">
                    <a:lumMod val="75000"/>
                    <a:lumOff val="25000"/>
                  </a:schemeClr>
                </a:solidFill>
                <a:latin typeface="+mj-lt"/>
              </a:rPr>
            </a:br>
            <a:r>
              <a:rPr lang="en-US" sz="900" dirty="0">
                <a:solidFill>
                  <a:schemeClr val="tx1">
                    <a:lumMod val="75000"/>
                    <a:lumOff val="25000"/>
                  </a:schemeClr>
                </a:solidFill>
              </a:rPr>
              <a:t>This is a sample text. You simply add your own text and description here. This text is fully editable. </a:t>
            </a:r>
          </a:p>
        </p:txBody>
      </p:sp>
      <p:sp>
        <p:nvSpPr>
          <p:cNvPr id="94" name="Oval 93"/>
          <p:cNvSpPr/>
          <p:nvPr/>
        </p:nvSpPr>
        <p:spPr>
          <a:xfrm>
            <a:off x="3454606" y="3521328"/>
            <a:ext cx="410297" cy="410297"/>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4"/>
                </a:solidFill>
                <a:latin typeface="Arial" panose="020B0604020202020204" pitchFamily="34" charset="0"/>
                <a:cs typeface="Arial" panose="020B0604020202020204" pitchFamily="34" charset="0"/>
              </a:rPr>
              <a:t>4</a:t>
            </a:r>
          </a:p>
        </p:txBody>
      </p:sp>
      <p:sp>
        <p:nvSpPr>
          <p:cNvPr id="95" name="Inhaltsplatzhalter 4"/>
          <p:cNvSpPr txBox="1">
            <a:spLocks/>
          </p:cNvSpPr>
          <p:nvPr/>
        </p:nvSpPr>
        <p:spPr>
          <a:xfrm>
            <a:off x="3965290" y="2286463"/>
            <a:ext cx="2596733" cy="39472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solidFill>
                  <a:schemeClr val="accent2"/>
                </a:solidFill>
                <a:latin typeface="+mj-lt"/>
              </a:rPr>
              <a:t>Feature #2</a:t>
            </a:r>
            <a:r>
              <a:rPr lang="en-US" sz="1050" b="1" dirty="0">
                <a:solidFill>
                  <a:schemeClr val="tx1">
                    <a:lumMod val="75000"/>
                    <a:lumOff val="25000"/>
                  </a:schemeClr>
                </a:solidFill>
                <a:latin typeface="+mj-lt"/>
              </a:rPr>
              <a:t/>
            </a:r>
            <a:br>
              <a:rPr lang="en-US" sz="1050" b="1" dirty="0">
                <a:solidFill>
                  <a:schemeClr val="tx1">
                    <a:lumMod val="75000"/>
                    <a:lumOff val="25000"/>
                  </a:schemeClr>
                </a:solidFill>
                <a:latin typeface="+mj-lt"/>
              </a:rPr>
            </a:br>
            <a:r>
              <a:rPr lang="en-US" sz="900" dirty="0">
                <a:solidFill>
                  <a:schemeClr val="tx1">
                    <a:lumMod val="75000"/>
                    <a:lumOff val="25000"/>
                  </a:schemeClr>
                </a:solidFill>
              </a:rPr>
              <a:t>This is a sample text. You simply add your own text and description here. This text is fully editable. </a:t>
            </a:r>
          </a:p>
        </p:txBody>
      </p:sp>
      <p:sp>
        <p:nvSpPr>
          <p:cNvPr id="96" name="Oval 95"/>
          <p:cNvSpPr/>
          <p:nvPr/>
        </p:nvSpPr>
        <p:spPr>
          <a:xfrm>
            <a:off x="3454606" y="2278676"/>
            <a:ext cx="410297" cy="41029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2"/>
                </a:solidFill>
                <a:latin typeface="Arial" panose="020B0604020202020204" pitchFamily="34" charset="0"/>
                <a:cs typeface="Arial" panose="020B0604020202020204" pitchFamily="34" charset="0"/>
              </a:rPr>
              <a:t>2</a:t>
            </a:r>
          </a:p>
        </p:txBody>
      </p:sp>
      <p:sp>
        <p:nvSpPr>
          <p:cNvPr id="97" name="Inhaltsplatzhalter 4"/>
          <p:cNvSpPr txBox="1">
            <a:spLocks/>
          </p:cNvSpPr>
          <p:nvPr/>
        </p:nvSpPr>
        <p:spPr>
          <a:xfrm>
            <a:off x="3965290" y="2907789"/>
            <a:ext cx="2596733" cy="39472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solidFill>
                  <a:schemeClr val="accent3"/>
                </a:solidFill>
                <a:latin typeface="+mj-lt"/>
              </a:rPr>
              <a:t>FEATURE #3</a:t>
            </a:r>
            <a:r>
              <a:rPr lang="en-US" sz="1050" b="1" dirty="0">
                <a:solidFill>
                  <a:schemeClr val="tx1">
                    <a:lumMod val="75000"/>
                    <a:lumOff val="25000"/>
                  </a:schemeClr>
                </a:solidFill>
                <a:latin typeface="+mj-lt"/>
              </a:rPr>
              <a:t/>
            </a:r>
            <a:br>
              <a:rPr lang="en-US" sz="1050" b="1" dirty="0">
                <a:solidFill>
                  <a:schemeClr val="tx1">
                    <a:lumMod val="75000"/>
                    <a:lumOff val="25000"/>
                  </a:schemeClr>
                </a:solidFill>
                <a:latin typeface="+mj-lt"/>
              </a:rPr>
            </a:br>
            <a:r>
              <a:rPr lang="en-US" sz="900" dirty="0">
                <a:solidFill>
                  <a:schemeClr val="tx1">
                    <a:lumMod val="75000"/>
                    <a:lumOff val="25000"/>
                  </a:schemeClr>
                </a:solidFill>
              </a:rPr>
              <a:t>This is a sample text. You simply add your own text and description here. This text is fully editable. </a:t>
            </a:r>
          </a:p>
        </p:txBody>
      </p:sp>
      <p:sp>
        <p:nvSpPr>
          <p:cNvPr id="98" name="Oval 97"/>
          <p:cNvSpPr/>
          <p:nvPr/>
        </p:nvSpPr>
        <p:spPr>
          <a:xfrm>
            <a:off x="3454606" y="2900002"/>
            <a:ext cx="410297" cy="410297"/>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3"/>
                </a:solidFill>
                <a:latin typeface="Arial" panose="020B0604020202020204" pitchFamily="34" charset="0"/>
                <a:cs typeface="Arial" panose="020B0604020202020204" pitchFamily="34" charset="0"/>
              </a:rPr>
              <a:t>3</a:t>
            </a:r>
          </a:p>
        </p:txBody>
      </p:sp>
      <p:sp>
        <p:nvSpPr>
          <p:cNvPr id="99" name="Inhaltsplatzhalter 4"/>
          <p:cNvSpPr txBox="1">
            <a:spLocks/>
          </p:cNvSpPr>
          <p:nvPr/>
        </p:nvSpPr>
        <p:spPr>
          <a:xfrm>
            <a:off x="3965290" y="4150440"/>
            <a:ext cx="2596733" cy="39472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solidFill>
                  <a:schemeClr val="accent5"/>
                </a:solidFill>
                <a:latin typeface="+mj-lt"/>
              </a:rPr>
              <a:t>FEATURE #5</a:t>
            </a:r>
            <a:r>
              <a:rPr lang="en-US" sz="1050" b="1" dirty="0">
                <a:solidFill>
                  <a:schemeClr val="tx1">
                    <a:lumMod val="75000"/>
                    <a:lumOff val="25000"/>
                  </a:schemeClr>
                </a:solidFill>
                <a:latin typeface="+mj-lt"/>
              </a:rPr>
              <a:t/>
            </a:r>
            <a:br>
              <a:rPr lang="en-US" sz="1050" b="1" dirty="0">
                <a:solidFill>
                  <a:schemeClr val="tx1">
                    <a:lumMod val="75000"/>
                    <a:lumOff val="25000"/>
                  </a:schemeClr>
                </a:solidFill>
                <a:latin typeface="+mj-lt"/>
              </a:rPr>
            </a:br>
            <a:r>
              <a:rPr lang="en-US" sz="900" dirty="0">
                <a:solidFill>
                  <a:schemeClr val="tx1">
                    <a:lumMod val="75000"/>
                    <a:lumOff val="25000"/>
                  </a:schemeClr>
                </a:solidFill>
              </a:rPr>
              <a:t>This is a sample text. You simply add your own text and description here. This text is fully editable. </a:t>
            </a:r>
          </a:p>
        </p:txBody>
      </p:sp>
      <p:sp>
        <p:nvSpPr>
          <p:cNvPr id="100" name="Oval 99"/>
          <p:cNvSpPr/>
          <p:nvPr/>
        </p:nvSpPr>
        <p:spPr>
          <a:xfrm>
            <a:off x="3454606" y="4142653"/>
            <a:ext cx="410297" cy="410297"/>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5"/>
                </a:solidFill>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31786041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nodeType="afterEffect">
                                  <p:stCondLst>
                                    <p:cond delay="0"/>
                                  </p:stCondLst>
                                  <p:childTnLst>
                                    <p:set>
                                      <p:cBhvr>
                                        <p:cTn id="6" dur="1" fill="hold">
                                          <p:stCondLst>
                                            <p:cond delay="0"/>
                                          </p:stCondLst>
                                        </p:cTn>
                                        <p:tgtEl>
                                          <p:spTgt spid="174"/>
                                        </p:tgtEl>
                                        <p:attrNameLst>
                                          <p:attrName>style.visibility</p:attrName>
                                        </p:attrNameLst>
                                      </p:cBhvr>
                                      <p:to>
                                        <p:strVal val="visible"/>
                                      </p:to>
                                    </p:set>
                                    <p:anim calcmode="lin" valueType="num">
                                      <p:cBhvr additive="base">
                                        <p:cTn id="7" dur="500" fill="hold"/>
                                        <p:tgtEl>
                                          <p:spTgt spid="174"/>
                                        </p:tgtEl>
                                        <p:attrNameLst>
                                          <p:attrName>ppt_x</p:attrName>
                                        </p:attrNameLst>
                                      </p:cBhvr>
                                      <p:tavLst>
                                        <p:tav tm="0">
                                          <p:val>
                                            <p:strVal val="#ppt_x"/>
                                          </p:val>
                                        </p:tav>
                                        <p:tav tm="100000">
                                          <p:val>
                                            <p:strVal val="#ppt_x"/>
                                          </p:val>
                                        </p:tav>
                                      </p:tavLst>
                                    </p:anim>
                                    <p:anim calcmode="lin" valueType="num">
                                      <p:cBhvr additive="base">
                                        <p:cTn id="8" dur="500" fill="hold"/>
                                        <p:tgtEl>
                                          <p:spTgt spid="17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500"/>
                                        <p:tgtEl>
                                          <p:spTgt spid="64"/>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72"/>
                                        </p:tgtEl>
                                        <p:attrNameLst>
                                          <p:attrName>style.visibility</p:attrName>
                                        </p:attrNameLst>
                                      </p:cBhvr>
                                      <p:to>
                                        <p:strVal val="visible"/>
                                      </p:to>
                                    </p:set>
                                    <p:anim calcmode="lin" valueType="num">
                                      <p:cBhvr>
                                        <p:cTn id="16" dur="500" fill="hold"/>
                                        <p:tgtEl>
                                          <p:spTgt spid="72"/>
                                        </p:tgtEl>
                                        <p:attrNameLst>
                                          <p:attrName>ppt_w</p:attrName>
                                        </p:attrNameLst>
                                      </p:cBhvr>
                                      <p:tavLst>
                                        <p:tav tm="0">
                                          <p:val>
                                            <p:fltVal val="0"/>
                                          </p:val>
                                        </p:tav>
                                        <p:tav tm="100000">
                                          <p:val>
                                            <p:strVal val="#ppt_w"/>
                                          </p:val>
                                        </p:tav>
                                      </p:tavLst>
                                    </p:anim>
                                    <p:anim calcmode="lin" valueType="num">
                                      <p:cBhvr>
                                        <p:cTn id="17" dur="500" fill="hold"/>
                                        <p:tgtEl>
                                          <p:spTgt spid="72"/>
                                        </p:tgtEl>
                                        <p:attrNameLst>
                                          <p:attrName>ppt_h</p:attrName>
                                        </p:attrNameLst>
                                      </p:cBhvr>
                                      <p:tavLst>
                                        <p:tav tm="0">
                                          <p:val>
                                            <p:fltVal val="0"/>
                                          </p:val>
                                        </p:tav>
                                        <p:tav tm="100000">
                                          <p:val>
                                            <p:strVal val="#ppt_h"/>
                                          </p:val>
                                        </p:tav>
                                      </p:tavLst>
                                    </p:anim>
                                    <p:animEffect transition="in" filter="fade">
                                      <p:cBhvr>
                                        <p:cTn id="18" dur="500"/>
                                        <p:tgtEl>
                                          <p:spTgt spid="72"/>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anim calcmode="lin" valueType="num">
                                      <p:cBhvr>
                                        <p:cTn id="21" dur="500" fill="hold"/>
                                        <p:tgtEl>
                                          <p:spTgt spid="73"/>
                                        </p:tgtEl>
                                        <p:attrNameLst>
                                          <p:attrName>ppt_w</p:attrName>
                                        </p:attrNameLst>
                                      </p:cBhvr>
                                      <p:tavLst>
                                        <p:tav tm="0">
                                          <p:val>
                                            <p:fltVal val="0"/>
                                          </p:val>
                                        </p:tav>
                                        <p:tav tm="100000">
                                          <p:val>
                                            <p:strVal val="#ppt_w"/>
                                          </p:val>
                                        </p:tav>
                                      </p:tavLst>
                                    </p:anim>
                                    <p:anim calcmode="lin" valueType="num">
                                      <p:cBhvr>
                                        <p:cTn id="22" dur="500" fill="hold"/>
                                        <p:tgtEl>
                                          <p:spTgt spid="73"/>
                                        </p:tgtEl>
                                        <p:attrNameLst>
                                          <p:attrName>ppt_h</p:attrName>
                                        </p:attrNameLst>
                                      </p:cBhvr>
                                      <p:tavLst>
                                        <p:tav tm="0">
                                          <p:val>
                                            <p:fltVal val="0"/>
                                          </p:val>
                                        </p:tav>
                                        <p:tav tm="100000">
                                          <p:val>
                                            <p:strVal val="#ppt_h"/>
                                          </p:val>
                                        </p:tav>
                                      </p:tavLst>
                                    </p:anim>
                                    <p:animEffect transition="in" filter="fade">
                                      <p:cBhvr>
                                        <p:cTn id="23" dur="500"/>
                                        <p:tgtEl>
                                          <p:spTgt spid="73"/>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wipe(left)">
                                      <p:cBhvr>
                                        <p:cTn id="27" dur="500"/>
                                        <p:tgtEl>
                                          <p:spTgt spid="140"/>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69"/>
                                        </p:tgtEl>
                                        <p:attrNameLst>
                                          <p:attrName>style.visibility</p:attrName>
                                        </p:attrNameLst>
                                      </p:cBhvr>
                                      <p:to>
                                        <p:strVal val="visible"/>
                                      </p:to>
                                    </p:set>
                                    <p:anim calcmode="lin" valueType="num">
                                      <p:cBhvr>
                                        <p:cTn id="31" dur="500" fill="hold"/>
                                        <p:tgtEl>
                                          <p:spTgt spid="69"/>
                                        </p:tgtEl>
                                        <p:attrNameLst>
                                          <p:attrName>ppt_w</p:attrName>
                                        </p:attrNameLst>
                                      </p:cBhvr>
                                      <p:tavLst>
                                        <p:tav tm="0">
                                          <p:val>
                                            <p:fltVal val="0"/>
                                          </p:val>
                                        </p:tav>
                                        <p:tav tm="100000">
                                          <p:val>
                                            <p:strVal val="#ppt_w"/>
                                          </p:val>
                                        </p:tav>
                                      </p:tavLst>
                                    </p:anim>
                                    <p:anim calcmode="lin" valueType="num">
                                      <p:cBhvr>
                                        <p:cTn id="32" dur="500" fill="hold"/>
                                        <p:tgtEl>
                                          <p:spTgt spid="69"/>
                                        </p:tgtEl>
                                        <p:attrNameLst>
                                          <p:attrName>ppt_h</p:attrName>
                                        </p:attrNameLst>
                                      </p:cBhvr>
                                      <p:tavLst>
                                        <p:tav tm="0">
                                          <p:val>
                                            <p:fltVal val="0"/>
                                          </p:val>
                                        </p:tav>
                                        <p:tav tm="100000">
                                          <p:val>
                                            <p:strVal val="#ppt_h"/>
                                          </p:val>
                                        </p:tav>
                                      </p:tavLst>
                                    </p:anim>
                                    <p:animEffect transition="in" filter="fade">
                                      <p:cBhvr>
                                        <p:cTn id="33" dur="500"/>
                                        <p:tgtEl>
                                          <p:spTgt spid="69"/>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4"/>
                                        </p:tgtEl>
                                        <p:attrNameLst>
                                          <p:attrName>style.visibility</p:attrName>
                                        </p:attrNameLst>
                                      </p:cBhvr>
                                      <p:to>
                                        <p:strVal val="visible"/>
                                      </p:to>
                                    </p:set>
                                    <p:anim calcmode="lin" valueType="num">
                                      <p:cBhvr>
                                        <p:cTn id="36" dur="500" fill="hold"/>
                                        <p:tgtEl>
                                          <p:spTgt spid="74"/>
                                        </p:tgtEl>
                                        <p:attrNameLst>
                                          <p:attrName>ppt_w</p:attrName>
                                        </p:attrNameLst>
                                      </p:cBhvr>
                                      <p:tavLst>
                                        <p:tav tm="0">
                                          <p:val>
                                            <p:fltVal val="0"/>
                                          </p:val>
                                        </p:tav>
                                        <p:tav tm="100000">
                                          <p:val>
                                            <p:strVal val="#ppt_w"/>
                                          </p:val>
                                        </p:tav>
                                      </p:tavLst>
                                    </p:anim>
                                    <p:anim calcmode="lin" valueType="num">
                                      <p:cBhvr>
                                        <p:cTn id="37" dur="500" fill="hold"/>
                                        <p:tgtEl>
                                          <p:spTgt spid="74"/>
                                        </p:tgtEl>
                                        <p:attrNameLst>
                                          <p:attrName>ppt_h</p:attrName>
                                        </p:attrNameLst>
                                      </p:cBhvr>
                                      <p:tavLst>
                                        <p:tav tm="0">
                                          <p:val>
                                            <p:fltVal val="0"/>
                                          </p:val>
                                        </p:tav>
                                        <p:tav tm="100000">
                                          <p:val>
                                            <p:strVal val="#ppt_h"/>
                                          </p:val>
                                        </p:tav>
                                      </p:tavLst>
                                    </p:anim>
                                    <p:animEffect transition="in" filter="fade">
                                      <p:cBhvr>
                                        <p:cTn id="38" dur="500"/>
                                        <p:tgtEl>
                                          <p:spTgt spid="74"/>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141"/>
                                        </p:tgtEl>
                                        <p:attrNameLst>
                                          <p:attrName>style.visibility</p:attrName>
                                        </p:attrNameLst>
                                      </p:cBhvr>
                                      <p:to>
                                        <p:strVal val="visible"/>
                                      </p:to>
                                    </p:set>
                                    <p:animEffect transition="in" filter="wipe(left)">
                                      <p:cBhvr>
                                        <p:cTn id="42" dur="500"/>
                                        <p:tgtEl>
                                          <p:spTgt spid="141"/>
                                        </p:tgtEl>
                                      </p:cBhvr>
                                    </p:animEffect>
                                  </p:childTnLst>
                                </p:cTn>
                              </p:par>
                            </p:childTnLst>
                          </p:cTn>
                        </p:par>
                        <p:par>
                          <p:cTn id="43" fill="hold">
                            <p:stCondLst>
                              <p:cond delay="3000"/>
                            </p:stCondLst>
                            <p:childTnLst>
                              <p:par>
                                <p:cTn id="44" presetID="53" presetClass="entr" presetSubtype="16" fill="hold" grpId="0" nodeType="afterEffect">
                                  <p:stCondLst>
                                    <p:cond delay="0"/>
                                  </p:stCondLst>
                                  <p:childTnLst>
                                    <p:set>
                                      <p:cBhvr>
                                        <p:cTn id="45" dur="1" fill="hold">
                                          <p:stCondLst>
                                            <p:cond delay="0"/>
                                          </p:stCondLst>
                                        </p:cTn>
                                        <p:tgtEl>
                                          <p:spTgt spid="71"/>
                                        </p:tgtEl>
                                        <p:attrNameLst>
                                          <p:attrName>style.visibility</p:attrName>
                                        </p:attrNameLst>
                                      </p:cBhvr>
                                      <p:to>
                                        <p:strVal val="visible"/>
                                      </p:to>
                                    </p:set>
                                    <p:anim calcmode="lin" valueType="num">
                                      <p:cBhvr>
                                        <p:cTn id="46" dur="500" fill="hold"/>
                                        <p:tgtEl>
                                          <p:spTgt spid="71"/>
                                        </p:tgtEl>
                                        <p:attrNameLst>
                                          <p:attrName>ppt_w</p:attrName>
                                        </p:attrNameLst>
                                      </p:cBhvr>
                                      <p:tavLst>
                                        <p:tav tm="0">
                                          <p:val>
                                            <p:fltVal val="0"/>
                                          </p:val>
                                        </p:tav>
                                        <p:tav tm="100000">
                                          <p:val>
                                            <p:strVal val="#ppt_w"/>
                                          </p:val>
                                        </p:tav>
                                      </p:tavLst>
                                    </p:anim>
                                    <p:anim calcmode="lin" valueType="num">
                                      <p:cBhvr>
                                        <p:cTn id="47" dur="500" fill="hold"/>
                                        <p:tgtEl>
                                          <p:spTgt spid="71"/>
                                        </p:tgtEl>
                                        <p:attrNameLst>
                                          <p:attrName>ppt_h</p:attrName>
                                        </p:attrNameLst>
                                      </p:cBhvr>
                                      <p:tavLst>
                                        <p:tav tm="0">
                                          <p:val>
                                            <p:fltVal val="0"/>
                                          </p:val>
                                        </p:tav>
                                        <p:tav tm="100000">
                                          <p:val>
                                            <p:strVal val="#ppt_h"/>
                                          </p:val>
                                        </p:tav>
                                      </p:tavLst>
                                    </p:anim>
                                    <p:animEffect transition="in" filter="fade">
                                      <p:cBhvr>
                                        <p:cTn id="48" dur="500"/>
                                        <p:tgtEl>
                                          <p:spTgt spid="71"/>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 calcmode="lin" valueType="num">
                                      <p:cBhvr>
                                        <p:cTn id="51" dur="500" fill="hold"/>
                                        <p:tgtEl>
                                          <p:spTgt spid="75"/>
                                        </p:tgtEl>
                                        <p:attrNameLst>
                                          <p:attrName>ppt_w</p:attrName>
                                        </p:attrNameLst>
                                      </p:cBhvr>
                                      <p:tavLst>
                                        <p:tav tm="0">
                                          <p:val>
                                            <p:fltVal val="0"/>
                                          </p:val>
                                        </p:tav>
                                        <p:tav tm="100000">
                                          <p:val>
                                            <p:strVal val="#ppt_w"/>
                                          </p:val>
                                        </p:tav>
                                      </p:tavLst>
                                    </p:anim>
                                    <p:anim calcmode="lin" valueType="num">
                                      <p:cBhvr>
                                        <p:cTn id="52" dur="500" fill="hold"/>
                                        <p:tgtEl>
                                          <p:spTgt spid="75"/>
                                        </p:tgtEl>
                                        <p:attrNameLst>
                                          <p:attrName>ppt_h</p:attrName>
                                        </p:attrNameLst>
                                      </p:cBhvr>
                                      <p:tavLst>
                                        <p:tav tm="0">
                                          <p:val>
                                            <p:fltVal val="0"/>
                                          </p:val>
                                        </p:tav>
                                        <p:tav tm="100000">
                                          <p:val>
                                            <p:strVal val="#ppt_h"/>
                                          </p:val>
                                        </p:tav>
                                      </p:tavLst>
                                    </p:anim>
                                    <p:animEffect transition="in" filter="fade">
                                      <p:cBhvr>
                                        <p:cTn id="53" dur="500"/>
                                        <p:tgtEl>
                                          <p:spTgt spid="75"/>
                                        </p:tgtEl>
                                      </p:cBhvr>
                                    </p:animEffect>
                                  </p:childTnLst>
                                </p:cTn>
                              </p:par>
                            </p:childTnLst>
                          </p:cTn>
                        </p:par>
                        <p:par>
                          <p:cTn id="54" fill="hold">
                            <p:stCondLst>
                              <p:cond delay="3500"/>
                            </p:stCondLst>
                            <p:childTnLst>
                              <p:par>
                                <p:cTn id="55" presetID="22" presetClass="entr" presetSubtype="8" fill="hold" grpId="0" nodeType="afterEffect">
                                  <p:stCondLst>
                                    <p:cond delay="0"/>
                                  </p:stCondLst>
                                  <p:childTnLst>
                                    <p:set>
                                      <p:cBhvr>
                                        <p:cTn id="56" dur="1" fill="hold">
                                          <p:stCondLst>
                                            <p:cond delay="0"/>
                                          </p:stCondLst>
                                        </p:cTn>
                                        <p:tgtEl>
                                          <p:spTgt spid="142"/>
                                        </p:tgtEl>
                                        <p:attrNameLst>
                                          <p:attrName>style.visibility</p:attrName>
                                        </p:attrNameLst>
                                      </p:cBhvr>
                                      <p:to>
                                        <p:strVal val="visible"/>
                                      </p:to>
                                    </p:set>
                                    <p:animEffect transition="in" filter="wipe(left)">
                                      <p:cBhvr>
                                        <p:cTn id="57" dur="500"/>
                                        <p:tgtEl>
                                          <p:spTgt spid="142"/>
                                        </p:tgtEl>
                                      </p:cBhvr>
                                    </p:animEffect>
                                  </p:childTnLst>
                                </p:cTn>
                              </p:par>
                            </p:childTnLst>
                          </p:cTn>
                        </p:par>
                        <p:par>
                          <p:cTn id="58" fill="hold">
                            <p:stCondLst>
                              <p:cond delay="4000"/>
                            </p:stCondLst>
                            <p:childTnLst>
                              <p:par>
                                <p:cTn id="59" presetID="53" presetClass="entr" presetSubtype="16" fill="hold" grpId="0" nodeType="afterEffect">
                                  <p:stCondLst>
                                    <p:cond delay="0"/>
                                  </p:stCondLst>
                                  <p:childTnLst>
                                    <p:set>
                                      <p:cBhvr>
                                        <p:cTn id="60" dur="1" fill="hold">
                                          <p:stCondLst>
                                            <p:cond delay="0"/>
                                          </p:stCondLst>
                                        </p:cTn>
                                        <p:tgtEl>
                                          <p:spTgt spid="70"/>
                                        </p:tgtEl>
                                        <p:attrNameLst>
                                          <p:attrName>style.visibility</p:attrName>
                                        </p:attrNameLst>
                                      </p:cBhvr>
                                      <p:to>
                                        <p:strVal val="visible"/>
                                      </p:to>
                                    </p:set>
                                    <p:anim calcmode="lin" valueType="num">
                                      <p:cBhvr>
                                        <p:cTn id="61" dur="500" fill="hold"/>
                                        <p:tgtEl>
                                          <p:spTgt spid="70"/>
                                        </p:tgtEl>
                                        <p:attrNameLst>
                                          <p:attrName>ppt_w</p:attrName>
                                        </p:attrNameLst>
                                      </p:cBhvr>
                                      <p:tavLst>
                                        <p:tav tm="0">
                                          <p:val>
                                            <p:fltVal val="0"/>
                                          </p:val>
                                        </p:tav>
                                        <p:tav tm="100000">
                                          <p:val>
                                            <p:strVal val="#ppt_w"/>
                                          </p:val>
                                        </p:tav>
                                      </p:tavLst>
                                    </p:anim>
                                    <p:anim calcmode="lin" valueType="num">
                                      <p:cBhvr>
                                        <p:cTn id="62" dur="500" fill="hold"/>
                                        <p:tgtEl>
                                          <p:spTgt spid="70"/>
                                        </p:tgtEl>
                                        <p:attrNameLst>
                                          <p:attrName>ppt_h</p:attrName>
                                        </p:attrNameLst>
                                      </p:cBhvr>
                                      <p:tavLst>
                                        <p:tav tm="0">
                                          <p:val>
                                            <p:fltVal val="0"/>
                                          </p:val>
                                        </p:tav>
                                        <p:tav tm="100000">
                                          <p:val>
                                            <p:strVal val="#ppt_h"/>
                                          </p:val>
                                        </p:tav>
                                      </p:tavLst>
                                    </p:anim>
                                    <p:animEffect transition="in" filter="fade">
                                      <p:cBhvr>
                                        <p:cTn id="63" dur="500"/>
                                        <p:tgtEl>
                                          <p:spTgt spid="70"/>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76"/>
                                        </p:tgtEl>
                                        <p:attrNameLst>
                                          <p:attrName>style.visibility</p:attrName>
                                        </p:attrNameLst>
                                      </p:cBhvr>
                                      <p:to>
                                        <p:strVal val="visible"/>
                                      </p:to>
                                    </p:set>
                                    <p:anim calcmode="lin" valueType="num">
                                      <p:cBhvr>
                                        <p:cTn id="66" dur="500" fill="hold"/>
                                        <p:tgtEl>
                                          <p:spTgt spid="76"/>
                                        </p:tgtEl>
                                        <p:attrNameLst>
                                          <p:attrName>ppt_w</p:attrName>
                                        </p:attrNameLst>
                                      </p:cBhvr>
                                      <p:tavLst>
                                        <p:tav tm="0">
                                          <p:val>
                                            <p:fltVal val="0"/>
                                          </p:val>
                                        </p:tav>
                                        <p:tav tm="100000">
                                          <p:val>
                                            <p:strVal val="#ppt_w"/>
                                          </p:val>
                                        </p:tav>
                                      </p:tavLst>
                                    </p:anim>
                                    <p:anim calcmode="lin" valueType="num">
                                      <p:cBhvr>
                                        <p:cTn id="67" dur="500" fill="hold"/>
                                        <p:tgtEl>
                                          <p:spTgt spid="76"/>
                                        </p:tgtEl>
                                        <p:attrNameLst>
                                          <p:attrName>ppt_h</p:attrName>
                                        </p:attrNameLst>
                                      </p:cBhvr>
                                      <p:tavLst>
                                        <p:tav tm="0">
                                          <p:val>
                                            <p:fltVal val="0"/>
                                          </p:val>
                                        </p:tav>
                                        <p:tav tm="100000">
                                          <p:val>
                                            <p:strVal val="#ppt_h"/>
                                          </p:val>
                                        </p:tav>
                                      </p:tavLst>
                                    </p:anim>
                                    <p:animEffect transition="in" filter="fade">
                                      <p:cBhvr>
                                        <p:cTn id="68" dur="500"/>
                                        <p:tgtEl>
                                          <p:spTgt spid="76"/>
                                        </p:tgtEl>
                                      </p:cBhvr>
                                    </p:animEffect>
                                  </p:childTnLst>
                                </p:cTn>
                              </p:par>
                            </p:childTnLst>
                          </p:cTn>
                        </p:par>
                        <p:par>
                          <p:cTn id="69" fill="hold">
                            <p:stCondLst>
                              <p:cond delay="4500"/>
                            </p:stCondLst>
                            <p:childTnLst>
                              <p:par>
                                <p:cTn id="70" presetID="22" presetClass="entr" presetSubtype="8" fill="hold" grpId="0" nodeType="after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wipe(left)">
                                      <p:cBhvr>
                                        <p:cTn id="72" dur="500"/>
                                        <p:tgtEl>
                                          <p:spTgt spid="65"/>
                                        </p:tgtEl>
                                      </p:cBhvr>
                                    </p:animEffect>
                                  </p:childTnLst>
                                </p:cTn>
                              </p:par>
                            </p:childTnLst>
                          </p:cTn>
                        </p:par>
                        <p:par>
                          <p:cTn id="73" fill="hold">
                            <p:stCondLst>
                              <p:cond delay="5000"/>
                            </p:stCondLst>
                            <p:childTnLst>
                              <p:par>
                                <p:cTn id="74" presetID="53" presetClass="entr" presetSubtype="16" fill="hold" grpId="0" nodeType="afterEffect">
                                  <p:stCondLst>
                                    <p:cond delay="0"/>
                                  </p:stCondLst>
                                  <p:childTnLst>
                                    <p:set>
                                      <p:cBhvr>
                                        <p:cTn id="75" dur="1" fill="hold">
                                          <p:stCondLst>
                                            <p:cond delay="0"/>
                                          </p:stCondLst>
                                        </p:cTn>
                                        <p:tgtEl>
                                          <p:spTgt spid="67"/>
                                        </p:tgtEl>
                                        <p:attrNameLst>
                                          <p:attrName>style.visibility</p:attrName>
                                        </p:attrNameLst>
                                      </p:cBhvr>
                                      <p:to>
                                        <p:strVal val="visible"/>
                                      </p:to>
                                    </p:set>
                                    <p:anim calcmode="lin" valueType="num">
                                      <p:cBhvr>
                                        <p:cTn id="76" dur="500" fill="hold"/>
                                        <p:tgtEl>
                                          <p:spTgt spid="67"/>
                                        </p:tgtEl>
                                        <p:attrNameLst>
                                          <p:attrName>ppt_w</p:attrName>
                                        </p:attrNameLst>
                                      </p:cBhvr>
                                      <p:tavLst>
                                        <p:tav tm="0">
                                          <p:val>
                                            <p:fltVal val="0"/>
                                          </p:val>
                                        </p:tav>
                                        <p:tav tm="100000">
                                          <p:val>
                                            <p:strVal val="#ppt_w"/>
                                          </p:val>
                                        </p:tav>
                                      </p:tavLst>
                                    </p:anim>
                                    <p:anim calcmode="lin" valueType="num">
                                      <p:cBhvr>
                                        <p:cTn id="77" dur="500" fill="hold"/>
                                        <p:tgtEl>
                                          <p:spTgt spid="67"/>
                                        </p:tgtEl>
                                        <p:attrNameLst>
                                          <p:attrName>ppt_h</p:attrName>
                                        </p:attrNameLst>
                                      </p:cBhvr>
                                      <p:tavLst>
                                        <p:tav tm="0">
                                          <p:val>
                                            <p:fltVal val="0"/>
                                          </p:val>
                                        </p:tav>
                                        <p:tav tm="100000">
                                          <p:val>
                                            <p:strVal val="#ppt_h"/>
                                          </p:val>
                                        </p:tav>
                                      </p:tavLst>
                                    </p:anim>
                                    <p:animEffect transition="in" filter="fade">
                                      <p:cBhvr>
                                        <p:cTn id="78" dur="500"/>
                                        <p:tgtEl>
                                          <p:spTgt spid="67"/>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anim calcmode="lin" valueType="num">
                                      <p:cBhvr>
                                        <p:cTn id="81" dur="500" fill="hold"/>
                                        <p:tgtEl>
                                          <p:spTgt spid="77"/>
                                        </p:tgtEl>
                                        <p:attrNameLst>
                                          <p:attrName>ppt_w</p:attrName>
                                        </p:attrNameLst>
                                      </p:cBhvr>
                                      <p:tavLst>
                                        <p:tav tm="0">
                                          <p:val>
                                            <p:fltVal val="0"/>
                                          </p:val>
                                        </p:tav>
                                        <p:tav tm="100000">
                                          <p:val>
                                            <p:strVal val="#ppt_w"/>
                                          </p:val>
                                        </p:tav>
                                      </p:tavLst>
                                    </p:anim>
                                    <p:anim calcmode="lin" valueType="num">
                                      <p:cBhvr>
                                        <p:cTn id="82" dur="500" fill="hold"/>
                                        <p:tgtEl>
                                          <p:spTgt spid="77"/>
                                        </p:tgtEl>
                                        <p:attrNameLst>
                                          <p:attrName>ppt_h</p:attrName>
                                        </p:attrNameLst>
                                      </p:cBhvr>
                                      <p:tavLst>
                                        <p:tav tm="0">
                                          <p:val>
                                            <p:fltVal val="0"/>
                                          </p:val>
                                        </p:tav>
                                        <p:tav tm="100000">
                                          <p:val>
                                            <p:strVal val="#ppt_h"/>
                                          </p:val>
                                        </p:tav>
                                      </p:tavLst>
                                    </p:anim>
                                    <p:animEffect transition="in" filter="fade">
                                      <p:cBhvr>
                                        <p:cTn id="83" dur="500"/>
                                        <p:tgtEl>
                                          <p:spTgt spid="77"/>
                                        </p:tgtEl>
                                      </p:cBhvr>
                                    </p:animEffect>
                                  </p:childTnLst>
                                </p:cTn>
                              </p:par>
                            </p:childTnLst>
                          </p:cTn>
                        </p:par>
                        <p:par>
                          <p:cTn id="84" fill="hold">
                            <p:stCondLst>
                              <p:cond delay="5500"/>
                            </p:stCondLst>
                            <p:childTnLst>
                              <p:par>
                                <p:cTn id="85" presetID="53" presetClass="entr" presetSubtype="16" fill="hold" grpId="0" nodeType="afterEffect">
                                  <p:stCondLst>
                                    <p:cond delay="0"/>
                                  </p:stCondLst>
                                  <p:childTnLst>
                                    <p:set>
                                      <p:cBhvr>
                                        <p:cTn id="86" dur="1" fill="hold">
                                          <p:stCondLst>
                                            <p:cond delay="0"/>
                                          </p:stCondLst>
                                        </p:cTn>
                                        <p:tgtEl>
                                          <p:spTgt spid="91"/>
                                        </p:tgtEl>
                                        <p:attrNameLst>
                                          <p:attrName>style.visibility</p:attrName>
                                        </p:attrNameLst>
                                      </p:cBhvr>
                                      <p:to>
                                        <p:strVal val="visible"/>
                                      </p:to>
                                    </p:set>
                                    <p:anim calcmode="lin" valueType="num">
                                      <p:cBhvr>
                                        <p:cTn id="87" dur="500" fill="hold"/>
                                        <p:tgtEl>
                                          <p:spTgt spid="91"/>
                                        </p:tgtEl>
                                        <p:attrNameLst>
                                          <p:attrName>ppt_w</p:attrName>
                                        </p:attrNameLst>
                                      </p:cBhvr>
                                      <p:tavLst>
                                        <p:tav tm="0">
                                          <p:val>
                                            <p:fltVal val="0"/>
                                          </p:val>
                                        </p:tav>
                                        <p:tav tm="100000">
                                          <p:val>
                                            <p:strVal val="#ppt_w"/>
                                          </p:val>
                                        </p:tav>
                                      </p:tavLst>
                                    </p:anim>
                                    <p:anim calcmode="lin" valueType="num">
                                      <p:cBhvr>
                                        <p:cTn id="88" dur="500" fill="hold"/>
                                        <p:tgtEl>
                                          <p:spTgt spid="91"/>
                                        </p:tgtEl>
                                        <p:attrNameLst>
                                          <p:attrName>ppt_h</p:attrName>
                                        </p:attrNameLst>
                                      </p:cBhvr>
                                      <p:tavLst>
                                        <p:tav tm="0">
                                          <p:val>
                                            <p:fltVal val="0"/>
                                          </p:val>
                                        </p:tav>
                                        <p:tav tm="100000">
                                          <p:val>
                                            <p:strVal val="#ppt_h"/>
                                          </p:val>
                                        </p:tav>
                                      </p:tavLst>
                                    </p:anim>
                                    <p:animEffect transition="in" filter="fade">
                                      <p:cBhvr>
                                        <p:cTn id="89" dur="500"/>
                                        <p:tgtEl>
                                          <p:spTgt spid="91"/>
                                        </p:tgtEl>
                                      </p:cBhvr>
                                    </p:animEffect>
                                  </p:childTnLst>
                                </p:cTn>
                              </p:par>
                              <p:par>
                                <p:cTn id="90" presetID="2" presetClass="entr" presetSubtype="2" accel="20000" decel="80000" fill="hold" grpId="0" nodeType="withEffect">
                                  <p:stCondLst>
                                    <p:cond delay="0"/>
                                  </p:stCondLst>
                                  <p:childTnLst>
                                    <p:set>
                                      <p:cBhvr>
                                        <p:cTn id="91" dur="1" fill="hold">
                                          <p:stCondLst>
                                            <p:cond delay="0"/>
                                          </p:stCondLst>
                                        </p:cTn>
                                        <p:tgtEl>
                                          <p:spTgt spid="92"/>
                                        </p:tgtEl>
                                        <p:attrNameLst>
                                          <p:attrName>style.visibility</p:attrName>
                                        </p:attrNameLst>
                                      </p:cBhvr>
                                      <p:to>
                                        <p:strVal val="visible"/>
                                      </p:to>
                                    </p:set>
                                    <p:anim calcmode="lin" valueType="num">
                                      <p:cBhvr additive="base">
                                        <p:cTn id="92" dur="500" fill="hold"/>
                                        <p:tgtEl>
                                          <p:spTgt spid="92"/>
                                        </p:tgtEl>
                                        <p:attrNameLst>
                                          <p:attrName>ppt_x</p:attrName>
                                        </p:attrNameLst>
                                      </p:cBhvr>
                                      <p:tavLst>
                                        <p:tav tm="0">
                                          <p:val>
                                            <p:strVal val="1+#ppt_w/2"/>
                                          </p:val>
                                        </p:tav>
                                        <p:tav tm="100000">
                                          <p:val>
                                            <p:strVal val="#ppt_x"/>
                                          </p:val>
                                        </p:tav>
                                      </p:tavLst>
                                    </p:anim>
                                    <p:anim calcmode="lin" valueType="num">
                                      <p:cBhvr additive="base">
                                        <p:cTn id="93" dur="500" fill="hold"/>
                                        <p:tgtEl>
                                          <p:spTgt spid="92"/>
                                        </p:tgtEl>
                                        <p:attrNameLst>
                                          <p:attrName>ppt_y</p:attrName>
                                        </p:attrNameLst>
                                      </p:cBhvr>
                                      <p:tavLst>
                                        <p:tav tm="0">
                                          <p:val>
                                            <p:strVal val="#ppt_y"/>
                                          </p:val>
                                        </p:tav>
                                        <p:tav tm="100000">
                                          <p:val>
                                            <p:strVal val="#ppt_y"/>
                                          </p:val>
                                        </p:tav>
                                      </p:tavLst>
                                    </p:anim>
                                  </p:childTnLst>
                                </p:cTn>
                              </p:par>
                            </p:childTnLst>
                          </p:cTn>
                        </p:par>
                        <p:par>
                          <p:cTn id="94" fill="hold">
                            <p:stCondLst>
                              <p:cond delay="6000"/>
                            </p:stCondLst>
                            <p:childTnLst>
                              <p:par>
                                <p:cTn id="95" presetID="53" presetClass="entr" presetSubtype="16" fill="hold" grpId="0" nodeType="afterEffect">
                                  <p:stCondLst>
                                    <p:cond delay="0"/>
                                  </p:stCondLst>
                                  <p:childTnLst>
                                    <p:set>
                                      <p:cBhvr>
                                        <p:cTn id="96" dur="1" fill="hold">
                                          <p:stCondLst>
                                            <p:cond delay="0"/>
                                          </p:stCondLst>
                                        </p:cTn>
                                        <p:tgtEl>
                                          <p:spTgt spid="96"/>
                                        </p:tgtEl>
                                        <p:attrNameLst>
                                          <p:attrName>style.visibility</p:attrName>
                                        </p:attrNameLst>
                                      </p:cBhvr>
                                      <p:to>
                                        <p:strVal val="visible"/>
                                      </p:to>
                                    </p:set>
                                    <p:anim calcmode="lin" valueType="num">
                                      <p:cBhvr>
                                        <p:cTn id="97" dur="500" fill="hold"/>
                                        <p:tgtEl>
                                          <p:spTgt spid="96"/>
                                        </p:tgtEl>
                                        <p:attrNameLst>
                                          <p:attrName>ppt_w</p:attrName>
                                        </p:attrNameLst>
                                      </p:cBhvr>
                                      <p:tavLst>
                                        <p:tav tm="0">
                                          <p:val>
                                            <p:fltVal val="0"/>
                                          </p:val>
                                        </p:tav>
                                        <p:tav tm="100000">
                                          <p:val>
                                            <p:strVal val="#ppt_w"/>
                                          </p:val>
                                        </p:tav>
                                      </p:tavLst>
                                    </p:anim>
                                    <p:anim calcmode="lin" valueType="num">
                                      <p:cBhvr>
                                        <p:cTn id="98" dur="500" fill="hold"/>
                                        <p:tgtEl>
                                          <p:spTgt spid="96"/>
                                        </p:tgtEl>
                                        <p:attrNameLst>
                                          <p:attrName>ppt_h</p:attrName>
                                        </p:attrNameLst>
                                      </p:cBhvr>
                                      <p:tavLst>
                                        <p:tav tm="0">
                                          <p:val>
                                            <p:fltVal val="0"/>
                                          </p:val>
                                        </p:tav>
                                        <p:tav tm="100000">
                                          <p:val>
                                            <p:strVal val="#ppt_h"/>
                                          </p:val>
                                        </p:tav>
                                      </p:tavLst>
                                    </p:anim>
                                    <p:animEffect transition="in" filter="fade">
                                      <p:cBhvr>
                                        <p:cTn id="99" dur="500"/>
                                        <p:tgtEl>
                                          <p:spTgt spid="96"/>
                                        </p:tgtEl>
                                      </p:cBhvr>
                                    </p:animEffect>
                                  </p:childTnLst>
                                </p:cTn>
                              </p:par>
                              <p:par>
                                <p:cTn id="100" presetID="2" presetClass="entr" presetSubtype="2" accel="20000" decel="80000" fill="hold" grpId="0" nodeType="withEffect">
                                  <p:stCondLst>
                                    <p:cond delay="0"/>
                                  </p:stCondLst>
                                  <p:childTnLst>
                                    <p:set>
                                      <p:cBhvr>
                                        <p:cTn id="101" dur="1" fill="hold">
                                          <p:stCondLst>
                                            <p:cond delay="0"/>
                                          </p:stCondLst>
                                        </p:cTn>
                                        <p:tgtEl>
                                          <p:spTgt spid="95"/>
                                        </p:tgtEl>
                                        <p:attrNameLst>
                                          <p:attrName>style.visibility</p:attrName>
                                        </p:attrNameLst>
                                      </p:cBhvr>
                                      <p:to>
                                        <p:strVal val="visible"/>
                                      </p:to>
                                    </p:set>
                                    <p:anim calcmode="lin" valueType="num">
                                      <p:cBhvr additive="base">
                                        <p:cTn id="102" dur="500" fill="hold"/>
                                        <p:tgtEl>
                                          <p:spTgt spid="95"/>
                                        </p:tgtEl>
                                        <p:attrNameLst>
                                          <p:attrName>ppt_x</p:attrName>
                                        </p:attrNameLst>
                                      </p:cBhvr>
                                      <p:tavLst>
                                        <p:tav tm="0">
                                          <p:val>
                                            <p:strVal val="1+#ppt_w/2"/>
                                          </p:val>
                                        </p:tav>
                                        <p:tav tm="100000">
                                          <p:val>
                                            <p:strVal val="#ppt_x"/>
                                          </p:val>
                                        </p:tav>
                                      </p:tavLst>
                                    </p:anim>
                                    <p:anim calcmode="lin" valueType="num">
                                      <p:cBhvr additive="base">
                                        <p:cTn id="103" dur="500" fill="hold"/>
                                        <p:tgtEl>
                                          <p:spTgt spid="95"/>
                                        </p:tgtEl>
                                        <p:attrNameLst>
                                          <p:attrName>ppt_y</p:attrName>
                                        </p:attrNameLst>
                                      </p:cBhvr>
                                      <p:tavLst>
                                        <p:tav tm="0">
                                          <p:val>
                                            <p:strVal val="#ppt_y"/>
                                          </p:val>
                                        </p:tav>
                                        <p:tav tm="100000">
                                          <p:val>
                                            <p:strVal val="#ppt_y"/>
                                          </p:val>
                                        </p:tav>
                                      </p:tavLst>
                                    </p:anim>
                                  </p:childTnLst>
                                </p:cTn>
                              </p:par>
                            </p:childTnLst>
                          </p:cTn>
                        </p:par>
                        <p:par>
                          <p:cTn id="104" fill="hold">
                            <p:stCondLst>
                              <p:cond delay="6500"/>
                            </p:stCondLst>
                            <p:childTnLst>
                              <p:par>
                                <p:cTn id="105" presetID="53" presetClass="entr" presetSubtype="16" fill="hold" grpId="0" nodeType="afterEffect">
                                  <p:stCondLst>
                                    <p:cond delay="0"/>
                                  </p:stCondLst>
                                  <p:childTnLst>
                                    <p:set>
                                      <p:cBhvr>
                                        <p:cTn id="106" dur="1" fill="hold">
                                          <p:stCondLst>
                                            <p:cond delay="0"/>
                                          </p:stCondLst>
                                        </p:cTn>
                                        <p:tgtEl>
                                          <p:spTgt spid="98"/>
                                        </p:tgtEl>
                                        <p:attrNameLst>
                                          <p:attrName>style.visibility</p:attrName>
                                        </p:attrNameLst>
                                      </p:cBhvr>
                                      <p:to>
                                        <p:strVal val="visible"/>
                                      </p:to>
                                    </p:set>
                                    <p:anim calcmode="lin" valueType="num">
                                      <p:cBhvr>
                                        <p:cTn id="107" dur="500" fill="hold"/>
                                        <p:tgtEl>
                                          <p:spTgt spid="98"/>
                                        </p:tgtEl>
                                        <p:attrNameLst>
                                          <p:attrName>ppt_w</p:attrName>
                                        </p:attrNameLst>
                                      </p:cBhvr>
                                      <p:tavLst>
                                        <p:tav tm="0">
                                          <p:val>
                                            <p:fltVal val="0"/>
                                          </p:val>
                                        </p:tav>
                                        <p:tav tm="100000">
                                          <p:val>
                                            <p:strVal val="#ppt_w"/>
                                          </p:val>
                                        </p:tav>
                                      </p:tavLst>
                                    </p:anim>
                                    <p:anim calcmode="lin" valueType="num">
                                      <p:cBhvr>
                                        <p:cTn id="108" dur="500" fill="hold"/>
                                        <p:tgtEl>
                                          <p:spTgt spid="98"/>
                                        </p:tgtEl>
                                        <p:attrNameLst>
                                          <p:attrName>ppt_h</p:attrName>
                                        </p:attrNameLst>
                                      </p:cBhvr>
                                      <p:tavLst>
                                        <p:tav tm="0">
                                          <p:val>
                                            <p:fltVal val="0"/>
                                          </p:val>
                                        </p:tav>
                                        <p:tav tm="100000">
                                          <p:val>
                                            <p:strVal val="#ppt_h"/>
                                          </p:val>
                                        </p:tav>
                                      </p:tavLst>
                                    </p:anim>
                                    <p:animEffect transition="in" filter="fade">
                                      <p:cBhvr>
                                        <p:cTn id="109" dur="500"/>
                                        <p:tgtEl>
                                          <p:spTgt spid="98"/>
                                        </p:tgtEl>
                                      </p:cBhvr>
                                    </p:animEffect>
                                  </p:childTnLst>
                                </p:cTn>
                              </p:par>
                              <p:par>
                                <p:cTn id="110" presetID="2" presetClass="entr" presetSubtype="2" accel="20000" decel="80000" fill="hold" grpId="0" nodeType="withEffect">
                                  <p:stCondLst>
                                    <p:cond delay="0"/>
                                  </p:stCondLst>
                                  <p:childTnLst>
                                    <p:set>
                                      <p:cBhvr>
                                        <p:cTn id="111" dur="1" fill="hold">
                                          <p:stCondLst>
                                            <p:cond delay="0"/>
                                          </p:stCondLst>
                                        </p:cTn>
                                        <p:tgtEl>
                                          <p:spTgt spid="97"/>
                                        </p:tgtEl>
                                        <p:attrNameLst>
                                          <p:attrName>style.visibility</p:attrName>
                                        </p:attrNameLst>
                                      </p:cBhvr>
                                      <p:to>
                                        <p:strVal val="visible"/>
                                      </p:to>
                                    </p:set>
                                    <p:anim calcmode="lin" valueType="num">
                                      <p:cBhvr additive="base">
                                        <p:cTn id="112" dur="500" fill="hold"/>
                                        <p:tgtEl>
                                          <p:spTgt spid="97"/>
                                        </p:tgtEl>
                                        <p:attrNameLst>
                                          <p:attrName>ppt_x</p:attrName>
                                        </p:attrNameLst>
                                      </p:cBhvr>
                                      <p:tavLst>
                                        <p:tav tm="0">
                                          <p:val>
                                            <p:strVal val="1+#ppt_w/2"/>
                                          </p:val>
                                        </p:tav>
                                        <p:tav tm="100000">
                                          <p:val>
                                            <p:strVal val="#ppt_x"/>
                                          </p:val>
                                        </p:tav>
                                      </p:tavLst>
                                    </p:anim>
                                    <p:anim calcmode="lin" valueType="num">
                                      <p:cBhvr additive="base">
                                        <p:cTn id="113" dur="500" fill="hold"/>
                                        <p:tgtEl>
                                          <p:spTgt spid="97"/>
                                        </p:tgtEl>
                                        <p:attrNameLst>
                                          <p:attrName>ppt_y</p:attrName>
                                        </p:attrNameLst>
                                      </p:cBhvr>
                                      <p:tavLst>
                                        <p:tav tm="0">
                                          <p:val>
                                            <p:strVal val="#ppt_y"/>
                                          </p:val>
                                        </p:tav>
                                        <p:tav tm="100000">
                                          <p:val>
                                            <p:strVal val="#ppt_y"/>
                                          </p:val>
                                        </p:tav>
                                      </p:tavLst>
                                    </p:anim>
                                  </p:childTnLst>
                                </p:cTn>
                              </p:par>
                            </p:childTnLst>
                          </p:cTn>
                        </p:par>
                        <p:par>
                          <p:cTn id="114" fill="hold">
                            <p:stCondLst>
                              <p:cond delay="7000"/>
                            </p:stCondLst>
                            <p:childTnLst>
                              <p:par>
                                <p:cTn id="115" presetID="53" presetClass="entr" presetSubtype="16" fill="hold" grpId="0" nodeType="afterEffect">
                                  <p:stCondLst>
                                    <p:cond delay="0"/>
                                  </p:stCondLst>
                                  <p:childTnLst>
                                    <p:set>
                                      <p:cBhvr>
                                        <p:cTn id="116" dur="1" fill="hold">
                                          <p:stCondLst>
                                            <p:cond delay="0"/>
                                          </p:stCondLst>
                                        </p:cTn>
                                        <p:tgtEl>
                                          <p:spTgt spid="94"/>
                                        </p:tgtEl>
                                        <p:attrNameLst>
                                          <p:attrName>style.visibility</p:attrName>
                                        </p:attrNameLst>
                                      </p:cBhvr>
                                      <p:to>
                                        <p:strVal val="visible"/>
                                      </p:to>
                                    </p:set>
                                    <p:anim calcmode="lin" valueType="num">
                                      <p:cBhvr>
                                        <p:cTn id="117" dur="500" fill="hold"/>
                                        <p:tgtEl>
                                          <p:spTgt spid="94"/>
                                        </p:tgtEl>
                                        <p:attrNameLst>
                                          <p:attrName>ppt_w</p:attrName>
                                        </p:attrNameLst>
                                      </p:cBhvr>
                                      <p:tavLst>
                                        <p:tav tm="0">
                                          <p:val>
                                            <p:fltVal val="0"/>
                                          </p:val>
                                        </p:tav>
                                        <p:tav tm="100000">
                                          <p:val>
                                            <p:strVal val="#ppt_w"/>
                                          </p:val>
                                        </p:tav>
                                      </p:tavLst>
                                    </p:anim>
                                    <p:anim calcmode="lin" valueType="num">
                                      <p:cBhvr>
                                        <p:cTn id="118" dur="500" fill="hold"/>
                                        <p:tgtEl>
                                          <p:spTgt spid="94"/>
                                        </p:tgtEl>
                                        <p:attrNameLst>
                                          <p:attrName>ppt_h</p:attrName>
                                        </p:attrNameLst>
                                      </p:cBhvr>
                                      <p:tavLst>
                                        <p:tav tm="0">
                                          <p:val>
                                            <p:fltVal val="0"/>
                                          </p:val>
                                        </p:tav>
                                        <p:tav tm="100000">
                                          <p:val>
                                            <p:strVal val="#ppt_h"/>
                                          </p:val>
                                        </p:tav>
                                      </p:tavLst>
                                    </p:anim>
                                    <p:animEffect transition="in" filter="fade">
                                      <p:cBhvr>
                                        <p:cTn id="119" dur="500"/>
                                        <p:tgtEl>
                                          <p:spTgt spid="94"/>
                                        </p:tgtEl>
                                      </p:cBhvr>
                                    </p:animEffect>
                                  </p:childTnLst>
                                </p:cTn>
                              </p:par>
                              <p:par>
                                <p:cTn id="120" presetID="2" presetClass="entr" presetSubtype="2" accel="20000" decel="80000" fill="hold" grpId="0" nodeType="withEffect">
                                  <p:stCondLst>
                                    <p:cond delay="0"/>
                                  </p:stCondLst>
                                  <p:childTnLst>
                                    <p:set>
                                      <p:cBhvr>
                                        <p:cTn id="121" dur="1" fill="hold">
                                          <p:stCondLst>
                                            <p:cond delay="0"/>
                                          </p:stCondLst>
                                        </p:cTn>
                                        <p:tgtEl>
                                          <p:spTgt spid="93"/>
                                        </p:tgtEl>
                                        <p:attrNameLst>
                                          <p:attrName>style.visibility</p:attrName>
                                        </p:attrNameLst>
                                      </p:cBhvr>
                                      <p:to>
                                        <p:strVal val="visible"/>
                                      </p:to>
                                    </p:set>
                                    <p:anim calcmode="lin" valueType="num">
                                      <p:cBhvr additive="base">
                                        <p:cTn id="122" dur="500" fill="hold"/>
                                        <p:tgtEl>
                                          <p:spTgt spid="93"/>
                                        </p:tgtEl>
                                        <p:attrNameLst>
                                          <p:attrName>ppt_x</p:attrName>
                                        </p:attrNameLst>
                                      </p:cBhvr>
                                      <p:tavLst>
                                        <p:tav tm="0">
                                          <p:val>
                                            <p:strVal val="1+#ppt_w/2"/>
                                          </p:val>
                                        </p:tav>
                                        <p:tav tm="100000">
                                          <p:val>
                                            <p:strVal val="#ppt_x"/>
                                          </p:val>
                                        </p:tav>
                                      </p:tavLst>
                                    </p:anim>
                                    <p:anim calcmode="lin" valueType="num">
                                      <p:cBhvr additive="base">
                                        <p:cTn id="123" dur="500" fill="hold"/>
                                        <p:tgtEl>
                                          <p:spTgt spid="93"/>
                                        </p:tgtEl>
                                        <p:attrNameLst>
                                          <p:attrName>ppt_y</p:attrName>
                                        </p:attrNameLst>
                                      </p:cBhvr>
                                      <p:tavLst>
                                        <p:tav tm="0">
                                          <p:val>
                                            <p:strVal val="#ppt_y"/>
                                          </p:val>
                                        </p:tav>
                                        <p:tav tm="100000">
                                          <p:val>
                                            <p:strVal val="#ppt_y"/>
                                          </p:val>
                                        </p:tav>
                                      </p:tavLst>
                                    </p:anim>
                                  </p:childTnLst>
                                </p:cTn>
                              </p:par>
                            </p:childTnLst>
                          </p:cTn>
                        </p:par>
                        <p:par>
                          <p:cTn id="124" fill="hold">
                            <p:stCondLst>
                              <p:cond delay="7500"/>
                            </p:stCondLst>
                            <p:childTnLst>
                              <p:par>
                                <p:cTn id="125" presetID="53" presetClass="entr" presetSubtype="16" fill="hold" grpId="0" nodeType="afterEffect">
                                  <p:stCondLst>
                                    <p:cond delay="0"/>
                                  </p:stCondLst>
                                  <p:childTnLst>
                                    <p:set>
                                      <p:cBhvr>
                                        <p:cTn id="126" dur="1" fill="hold">
                                          <p:stCondLst>
                                            <p:cond delay="0"/>
                                          </p:stCondLst>
                                        </p:cTn>
                                        <p:tgtEl>
                                          <p:spTgt spid="100"/>
                                        </p:tgtEl>
                                        <p:attrNameLst>
                                          <p:attrName>style.visibility</p:attrName>
                                        </p:attrNameLst>
                                      </p:cBhvr>
                                      <p:to>
                                        <p:strVal val="visible"/>
                                      </p:to>
                                    </p:set>
                                    <p:anim calcmode="lin" valueType="num">
                                      <p:cBhvr>
                                        <p:cTn id="127" dur="500" fill="hold"/>
                                        <p:tgtEl>
                                          <p:spTgt spid="100"/>
                                        </p:tgtEl>
                                        <p:attrNameLst>
                                          <p:attrName>ppt_w</p:attrName>
                                        </p:attrNameLst>
                                      </p:cBhvr>
                                      <p:tavLst>
                                        <p:tav tm="0">
                                          <p:val>
                                            <p:fltVal val="0"/>
                                          </p:val>
                                        </p:tav>
                                        <p:tav tm="100000">
                                          <p:val>
                                            <p:strVal val="#ppt_w"/>
                                          </p:val>
                                        </p:tav>
                                      </p:tavLst>
                                    </p:anim>
                                    <p:anim calcmode="lin" valueType="num">
                                      <p:cBhvr>
                                        <p:cTn id="128" dur="500" fill="hold"/>
                                        <p:tgtEl>
                                          <p:spTgt spid="100"/>
                                        </p:tgtEl>
                                        <p:attrNameLst>
                                          <p:attrName>ppt_h</p:attrName>
                                        </p:attrNameLst>
                                      </p:cBhvr>
                                      <p:tavLst>
                                        <p:tav tm="0">
                                          <p:val>
                                            <p:fltVal val="0"/>
                                          </p:val>
                                        </p:tav>
                                        <p:tav tm="100000">
                                          <p:val>
                                            <p:strVal val="#ppt_h"/>
                                          </p:val>
                                        </p:tav>
                                      </p:tavLst>
                                    </p:anim>
                                    <p:animEffect transition="in" filter="fade">
                                      <p:cBhvr>
                                        <p:cTn id="129" dur="500"/>
                                        <p:tgtEl>
                                          <p:spTgt spid="100"/>
                                        </p:tgtEl>
                                      </p:cBhvr>
                                    </p:animEffect>
                                  </p:childTnLst>
                                </p:cTn>
                              </p:par>
                              <p:par>
                                <p:cTn id="130" presetID="2" presetClass="entr" presetSubtype="2" accel="20000" decel="80000" fill="hold" grpId="0" nodeType="withEffect">
                                  <p:stCondLst>
                                    <p:cond delay="0"/>
                                  </p:stCondLst>
                                  <p:childTnLst>
                                    <p:set>
                                      <p:cBhvr>
                                        <p:cTn id="131" dur="1" fill="hold">
                                          <p:stCondLst>
                                            <p:cond delay="0"/>
                                          </p:stCondLst>
                                        </p:cTn>
                                        <p:tgtEl>
                                          <p:spTgt spid="99"/>
                                        </p:tgtEl>
                                        <p:attrNameLst>
                                          <p:attrName>style.visibility</p:attrName>
                                        </p:attrNameLst>
                                      </p:cBhvr>
                                      <p:to>
                                        <p:strVal val="visible"/>
                                      </p:to>
                                    </p:set>
                                    <p:anim calcmode="lin" valueType="num">
                                      <p:cBhvr additive="base">
                                        <p:cTn id="132" dur="500" fill="hold"/>
                                        <p:tgtEl>
                                          <p:spTgt spid="99"/>
                                        </p:tgtEl>
                                        <p:attrNameLst>
                                          <p:attrName>ppt_x</p:attrName>
                                        </p:attrNameLst>
                                      </p:cBhvr>
                                      <p:tavLst>
                                        <p:tav tm="0">
                                          <p:val>
                                            <p:strVal val="1+#ppt_w/2"/>
                                          </p:val>
                                        </p:tav>
                                        <p:tav tm="100000">
                                          <p:val>
                                            <p:strVal val="#ppt_x"/>
                                          </p:val>
                                        </p:tav>
                                      </p:tavLst>
                                    </p:anim>
                                    <p:anim calcmode="lin" valueType="num">
                                      <p:cBhvr additive="base">
                                        <p:cTn id="133" dur="5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140" grpId="0" animBg="1"/>
      <p:bldP spid="141" grpId="0" animBg="1"/>
      <p:bldP spid="142" grpId="0" animBg="1"/>
      <p:bldP spid="65" grpId="0" animBg="1"/>
      <p:bldP spid="67" grpId="0" animBg="1"/>
      <p:bldP spid="69" grpId="0" animBg="1"/>
      <p:bldP spid="70" grpId="0" animBg="1"/>
      <p:bldP spid="71" grpId="0" animBg="1"/>
      <p:bldP spid="72" grpId="0" animBg="1"/>
      <p:bldP spid="73" grpId="0"/>
      <p:bldP spid="74" grpId="0"/>
      <p:bldP spid="75" grpId="0"/>
      <p:bldP spid="76" grpId="0"/>
      <p:bldP spid="77" grpId="0"/>
      <p:bldP spid="91" grpId="0" animBg="1"/>
      <p:bldP spid="92" grpId="0"/>
      <p:bldP spid="93" grpId="0"/>
      <p:bldP spid="94" grpId="0" animBg="1"/>
      <p:bldP spid="95" grpId="0"/>
      <p:bldP spid="96" grpId="0" animBg="1"/>
      <p:bldP spid="97" grpId="0"/>
      <p:bldP spid="98" grpId="0" animBg="1"/>
      <p:bldP spid="99" grpId="0"/>
      <p:bldP spid="10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Arc 119"/>
          <p:cNvSpPr/>
          <p:nvPr/>
        </p:nvSpPr>
        <p:spPr>
          <a:xfrm rot="16200000">
            <a:off x="2735981" y="2775404"/>
            <a:ext cx="1476096" cy="1476096"/>
          </a:xfrm>
          <a:prstGeom prst="arc">
            <a:avLst>
              <a:gd name="adj1" fmla="val 10778485"/>
              <a:gd name="adj2" fmla="val 17934909"/>
            </a:avLst>
          </a:prstGeom>
          <a:ln w="571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9" name="Arc 118"/>
          <p:cNvSpPr/>
          <p:nvPr/>
        </p:nvSpPr>
        <p:spPr>
          <a:xfrm rot="16200000">
            <a:off x="2331860" y="2371283"/>
            <a:ext cx="2284338" cy="2284338"/>
          </a:xfrm>
          <a:prstGeom prst="arc">
            <a:avLst>
              <a:gd name="adj1" fmla="val 14151882"/>
              <a:gd name="adj2" fmla="val 0"/>
            </a:avLst>
          </a:prstGeom>
          <a:ln w="571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8" name="Arc 117"/>
          <p:cNvSpPr/>
          <p:nvPr/>
        </p:nvSpPr>
        <p:spPr>
          <a:xfrm rot="5400000">
            <a:off x="2648145" y="2687568"/>
            <a:ext cx="1651769" cy="1651769"/>
          </a:xfrm>
          <a:prstGeom prst="arc">
            <a:avLst>
              <a:gd name="adj1" fmla="val 10778485"/>
              <a:gd name="adj2" fmla="val 18978386"/>
            </a:avLst>
          </a:prstGeom>
          <a:ln w="57150">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 name="Text Placeholder 3"/>
          <p:cNvSpPr>
            <a:spLocks noGrp="1"/>
          </p:cNvSpPr>
          <p:nvPr>
            <p:ph type="body" sz="half" idx="2"/>
          </p:nvPr>
        </p:nvSpPr>
        <p:spPr>
          <a:xfrm>
            <a:off x="285750" y="884238"/>
            <a:ext cx="6276975" cy="173037"/>
          </a:xfrm>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smtClean="0"/>
              <a:t>Best App Showcase – Top Features</a:t>
            </a:r>
            <a:endParaRPr lang="en-US" dirty="0"/>
          </a:p>
        </p:txBody>
      </p:sp>
      <p:grpSp>
        <p:nvGrpSpPr>
          <p:cNvPr id="39" name="Group 38"/>
          <p:cNvGrpSpPr/>
          <p:nvPr/>
        </p:nvGrpSpPr>
        <p:grpSpPr>
          <a:xfrm>
            <a:off x="2918784" y="2369621"/>
            <a:ext cx="1010205" cy="2032473"/>
            <a:chOff x="3505200" y="431800"/>
            <a:chExt cx="2127250" cy="4279900"/>
          </a:xfrm>
          <a:effectLst/>
        </p:grpSpPr>
        <p:sp>
          <p:nvSpPr>
            <p:cNvPr id="40"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41"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42"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gradFill>
              <a:gsLst>
                <a:gs pos="0">
                  <a:schemeClr val="accent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3"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4"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5"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47"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8"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9"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0"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1"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68580" tIns="34290" rIns="68580" bIns="34290" numCol="1" anchor="t" anchorCtr="0" compatLnSpc="1">
              <a:prstTxWarp prst="textNoShape">
                <a:avLst/>
              </a:prstTxWarp>
            </a:bodyPr>
            <a:lstStyle/>
            <a:p>
              <a:endParaRPr lang="en-US" sz="1350"/>
            </a:p>
          </p:txBody>
        </p:sp>
      </p:grpSp>
      <p:sp>
        <p:nvSpPr>
          <p:cNvPr id="2" name="Arc 1"/>
          <p:cNvSpPr/>
          <p:nvPr/>
        </p:nvSpPr>
        <p:spPr>
          <a:xfrm>
            <a:off x="1756159" y="1854967"/>
            <a:ext cx="3345683" cy="3345683"/>
          </a:xfrm>
          <a:prstGeom prst="arc">
            <a:avLst>
              <a:gd name="adj1" fmla="val 10778485"/>
              <a:gd name="adj2" fmla="val 0"/>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53" name="Group 52"/>
          <p:cNvGrpSpPr/>
          <p:nvPr/>
        </p:nvGrpSpPr>
        <p:grpSpPr>
          <a:xfrm>
            <a:off x="1727928" y="2493403"/>
            <a:ext cx="466014" cy="466014"/>
            <a:chOff x="1527635" y="2607623"/>
            <a:chExt cx="805772" cy="805772"/>
          </a:xfrm>
        </p:grpSpPr>
        <p:sp>
          <p:nvSpPr>
            <p:cNvPr id="54" name="Oval 53"/>
            <p:cNvSpPr/>
            <p:nvPr/>
          </p:nvSpPr>
          <p:spPr>
            <a:xfrm>
              <a:off x="1527635" y="2607623"/>
              <a:ext cx="805772" cy="8057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55" name="Group 54"/>
            <p:cNvGrpSpPr/>
            <p:nvPr/>
          </p:nvGrpSpPr>
          <p:grpSpPr>
            <a:xfrm>
              <a:off x="1705848" y="2786192"/>
              <a:ext cx="449346" cy="448634"/>
              <a:chOff x="838200" y="2346325"/>
              <a:chExt cx="1001713" cy="1000125"/>
            </a:xfrm>
            <a:solidFill>
              <a:schemeClr val="bg1"/>
            </a:solidFill>
          </p:grpSpPr>
          <p:sp>
            <p:nvSpPr>
              <p:cNvPr id="56"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7"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8"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9"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0"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1"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62" name="Group 61"/>
          <p:cNvGrpSpPr/>
          <p:nvPr/>
        </p:nvGrpSpPr>
        <p:grpSpPr>
          <a:xfrm>
            <a:off x="1549844" y="3271257"/>
            <a:ext cx="466014" cy="466014"/>
            <a:chOff x="403903" y="2607623"/>
            <a:chExt cx="805772" cy="805772"/>
          </a:xfrm>
        </p:grpSpPr>
        <p:sp>
          <p:nvSpPr>
            <p:cNvPr id="63" name="Oval 62"/>
            <p:cNvSpPr/>
            <p:nvPr/>
          </p:nvSpPr>
          <p:spPr>
            <a:xfrm>
              <a:off x="403903" y="2607623"/>
              <a:ext cx="805772" cy="8057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6" name="Group 65"/>
            <p:cNvGrpSpPr/>
            <p:nvPr/>
          </p:nvGrpSpPr>
          <p:grpSpPr>
            <a:xfrm>
              <a:off x="589385" y="2794355"/>
              <a:ext cx="434808" cy="432309"/>
              <a:chOff x="3505200" y="1770063"/>
              <a:chExt cx="552450" cy="549275"/>
            </a:xfrm>
            <a:solidFill>
              <a:schemeClr val="bg1"/>
            </a:solidFill>
          </p:grpSpPr>
          <p:sp>
            <p:nvSpPr>
              <p:cNvPr id="68"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8"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79" name="Group 78"/>
          <p:cNvGrpSpPr/>
          <p:nvPr/>
        </p:nvGrpSpPr>
        <p:grpSpPr>
          <a:xfrm>
            <a:off x="2481601" y="1805087"/>
            <a:ext cx="466014" cy="466014"/>
            <a:chOff x="2651367" y="2607623"/>
            <a:chExt cx="805772" cy="805772"/>
          </a:xfrm>
        </p:grpSpPr>
        <p:sp>
          <p:nvSpPr>
            <p:cNvPr id="80" name="Oval 79"/>
            <p:cNvSpPr/>
            <p:nvPr/>
          </p:nvSpPr>
          <p:spPr>
            <a:xfrm>
              <a:off x="2651367" y="2607623"/>
              <a:ext cx="805772" cy="8057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Freeform 44"/>
            <p:cNvSpPr>
              <a:spLocks noEditPoints="1"/>
            </p:cNvSpPr>
            <p:nvPr/>
          </p:nvSpPr>
          <p:spPr bwMode="auto">
            <a:xfrm>
              <a:off x="2809881" y="2766137"/>
              <a:ext cx="488744" cy="488744"/>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82" name="Group 81"/>
          <p:cNvGrpSpPr/>
          <p:nvPr/>
        </p:nvGrpSpPr>
        <p:grpSpPr>
          <a:xfrm>
            <a:off x="3892163" y="1805087"/>
            <a:ext cx="466014" cy="466014"/>
            <a:chOff x="3775100" y="2607623"/>
            <a:chExt cx="805772" cy="805772"/>
          </a:xfrm>
        </p:grpSpPr>
        <p:sp>
          <p:nvSpPr>
            <p:cNvPr id="83" name="Oval 82"/>
            <p:cNvSpPr/>
            <p:nvPr/>
          </p:nvSpPr>
          <p:spPr>
            <a:xfrm>
              <a:off x="3775100" y="2607623"/>
              <a:ext cx="805772" cy="8057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4" name="Group 83"/>
            <p:cNvGrpSpPr/>
            <p:nvPr/>
          </p:nvGrpSpPr>
          <p:grpSpPr>
            <a:xfrm>
              <a:off x="4041498" y="2765887"/>
              <a:ext cx="272976" cy="489245"/>
              <a:chOff x="4405313" y="2274888"/>
              <a:chExt cx="328613" cy="588962"/>
            </a:xfrm>
            <a:solidFill>
              <a:schemeClr val="bg1"/>
            </a:solidFill>
          </p:grpSpPr>
          <p:sp>
            <p:nvSpPr>
              <p:cNvPr id="85"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6"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6" name="Group 5"/>
          <p:cNvGrpSpPr/>
          <p:nvPr/>
        </p:nvGrpSpPr>
        <p:grpSpPr>
          <a:xfrm>
            <a:off x="4846320" y="3271257"/>
            <a:ext cx="466014" cy="466014"/>
            <a:chOff x="6541448" y="2493323"/>
            <a:chExt cx="621352" cy="621352"/>
          </a:xfrm>
        </p:grpSpPr>
        <p:sp>
          <p:nvSpPr>
            <p:cNvPr id="88" name="Oval 87"/>
            <p:cNvSpPr/>
            <p:nvPr/>
          </p:nvSpPr>
          <p:spPr>
            <a:xfrm>
              <a:off x="6541448" y="2493323"/>
              <a:ext cx="621352" cy="62135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Freeform 206"/>
            <p:cNvSpPr>
              <a:spLocks noEditPoints="1"/>
            </p:cNvSpPr>
            <p:nvPr/>
          </p:nvSpPr>
          <p:spPr bwMode="auto">
            <a:xfrm>
              <a:off x="6704489" y="2656364"/>
              <a:ext cx="295271" cy="295271"/>
            </a:xfrm>
            <a:custGeom>
              <a:avLst/>
              <a:gdLst/>
              <a:ahLst/>
              <a:cxnLst>
                <a:cxn ang="0">
                  <a:pos x="249" y="215"/>
                </a:cxn>
                <a:cxn ang="0">
                  <a:pos x="256" y="232"/>
                </a:cxn>
                <a:cxn ang="0">
                  <a:pos x="232" y="256"/>
                </a:cxn>
                <a:cxn ang="0">
                  <a:pos x="215" y="249"/>
                </a:cxn>
                <a:cxn ang="0">
                  <a:pos x="145" y="179"/>
                </a:cxn>
                <a:cxn ang="0">
                  <a:pos x="96" y="192"/>
                </a:cxn>
                <a:cxn ang="0">
                  <a:pos x="0" y="96"/>
                </a:cxn>
                <a:cxn ang="0">
                  <a:pos x="96" y="0"/>
                </a:cxn>
                <a:cxn ang="0">
                  <a:pos x="192" y="96"/>
                </a:cxn>
                <a:cxn ang="0">
                  <a:pos x="179" y="145"/>
                </a:cxn>
                <a:cxn ang="0">
                  <a:pos x="249" y="215"/>
                </a:cxn>
                <a:cxn ang="0">
                  <a:pos x="96" y="24"/>
                </a:cxn>
                <a:cxn ang="0">
                  <a:pos x="24" y="96"/>
                </a:cxn>
                <a:cxn ang="0">
                  <a:pos x="96" y="168"/>
                </a:cxn>
                <a:cxn ang="0">
                  <a:pos x="168" y="96"/>
                </a:cxn>
                <a:cxn ang="0">
                  <a:pos x="96" y="24"/>
                </a:cxn>
              </a:cxnLst>
              <a:rect l="0" t="0" r="r" b="b"/>
              <a:pathLst>
                <a:path w="256" h="256">
                  <a:moveTo>
                    <a:pt x="249" y="215"/>
                  </a:moveTo>
                  <a:cubicBezTo>
                    <a:pt x="253" y="219"/>
                    <a:pt x="256" y="225"/>
                    <a:pt x="256" y="232"/>
                  </a:cubicBezTo>
                  <a:cubicBezTo>
                    <a:pt x="256" y="245"/>
                    <a:pt x="245" y="256"/>
                    <a:pt x="232" y="256"/>
                  </a:cubicBezTo>
                  <a:cubicBezTo>
                    <a:pt x="225" y="256"/>
                    <a:pt x="219" y="253"/>
                    <a:pt x="215" y="249"/>
                  </a:cubicBezTo>
                  <a:cubicBezTo>
                    <a:pt x="145" y="179"/>
                    <a:pt x="145" y="179"/>
                    <a:pt x="145" y="179"/>
                  </a:cubicBezTo>
                  <a:cubicBezTo>
                    <a:pt x="130" y="187"/>
                    <a:pt x="114" y="192"/>
                    <a:pt x="96" y="192"/>
                  </a:cubicBezTo>
                  <a:cubicBezTo>
                    <a:pt x="43" y="192"/>
                    <a:pt x="0" y="149"/>
                    <a:pt x="0" y="96"/>
                  </a:cubicBezTo>
                  <a:cubicBezTo>
                    <a:pt x="0" y="43"/>
                    <a:pt x="43" y="0"/>
                    <a:pt x="96" y="0"/>
                  </a:cubicBezTo>
                  <a:cubicBezTo>
                    <a:pt x="149" y="0"/>
                    <a:pt x="192" y="43"/>
                    <a:pt x="192" y="96"/>
                  </a:cubicBezTo>
                  <a:cubicBezTo>
                    <a:pt x="192" y="114"/>
                    <a:pt x="187" y="130"/>
                    <a:pt x="179" y="145"/>
                  </a:cubicBezTo>
                  <a:lnTo>
                    <a:pt x="249" y="215"/>
                  </a:lnTo>
                  <a:close/>
                  <a:moveTo>
                    <a:pt x="96" y="24"/>
                  </a:moveTo>
                  <a:cubicBezTo>
                    <a:pt x="56" y="24"/>
                    <a:pt x="24" y="56"/>
                    <a:pt x="24" y="96"/>
                  </a:cubicBezTo>
                  <a:cubicBezTo>
                    <a:pt x="24" y="136"/>
                    <a:pt x="56" y="168"/>
                    <a:pt x="96" y="168"/>
                  </a:cubicBezTo>
                  <a:cubicBezTo>
                    <a:pt x="136" y="168"/>
                    <a:pt x="168" y="136"/>
                    <a:pt x="168" y="96"/>
                  </a:cubicBezTo>
                  <a:cubicBezTo>
                    <a:pt x="168" y="56"/>
                    <a:pt x="136" y="24"/>
                    <a:pt x="96" y="24"/>
                  </a:cubicBezTo>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5" name="Group 4"/>
          <p:cNvGrpSpPr/>
          <p:nvPr/>
        </p:nvGrpSpPr>
        <p:grpSpPr>
          <a:xfrm>
            <a:off x="4674870" y="2493403"/>
            <a:ext cx="466014" cy="466014"/>
            <a:chOff x="5759392" y="1530442"/>
            <a:chExt cx="621352" cy="621352"/>
          </a:xfrm>
        </p:grpSpPr>
        <p:sp>
          <p:nvSpPr>
            <p:cNvPr id="112" name="Oval 111"/>
            <p:cNvSpPr/>
            <p:nvPr/>
          </p:nvSpPr>
          <p:spPr>
            <a:xfrm>
              <a:off x="5759392" y="1530442"/>
              <a:ext cx="621352" cy="6213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Freeform 227"/>
            <p:cNvSpPr>
              <a:spLocks noEditPoints="1"/>
            </p:cNvSpPr>
            <p:nvPr/>
          </p:nvSpPr>
          <p:spPr bwMode="auto">
            <a:xfrm>
              <a:off x="5870043" y="1703800"/>
              <a:ext cx="400050" cy="274637"/>
            </a:xfrm>
            <a:custGeom>
              <a:avLst/>
              <a:gdLst/>
              <a:ahLst/>
              <a:cxnLst>
                <a:cxn ang="0">
                  <a:pos x="196" y="176"/>
                </a:cxn>
                <a:cxn ang="0">
                  <a:pos x="60" y="176"/>
                </a:cxn>
                <a:cxn ang="0">
                  <a:pos x="0" y="116"/>
                </a:cxn>
                <a:cxn ang="0">
                  <a:pos x="42" y="59"/>
                </a:cxn>
                <a:cxn ang="0">
                  <a:pos x="128" y="0"/>
                </a:cxn>
                <a:cxn ang="0">
                  <a:pos x="214" y="59"/>
                </a:cxn>
                <a:cxn ang="0">
                  <a:pos x="256" y="116"/>
                </a:cxn>
                <a:cxn ang="0">
                  <a:pos x="196" y="176"/>
                </a:cxn>
                <a:cxn ang="0">
                  <a:pos x="220" y="89"/>
                </a:cxn>
                <a:cxn ang="0">
                  <a:pos x="217" y="87"/>
                </a:cxn>
                <a:cxn ang="0">
                  <a:pos x="217" y="87"/>
                </a:cxn>
                <a:cxn ang="0">
                  <a:pos x="215" y="85"/>
                </a:cxn>
                <a:cxn ang="0">
                  <a:pos x="215" y="85"/>
                </a:cxn>
                <a:cxn ang="0">
                  <a:pos x="212" y="84"/>
                </a:cxn>
                <a:cxn ang="0">
                  <a:pos x="211" y="84"/>
                </a:cxn>
                <a:cxn ang="0">
                  <a:pos x="209" y="83"/>
                </a:cxn>
                <a:cxn ang="0">
                  <a:pos x="208" y="82"/>
                </a:cxn>
                <a:cxn ang="0">
                  <a:pos x="206" y="81"/>
                </a:cxn>
                <a:cxn ang="0">
                  <a:pos x="205" y="81"/>
                </a:cxn>
                <a:cxn ang="0">
                  <a:pos x="203" y="81"/>
                </a:cxn>
                <a:cxn ang="0">
                  <a:pos x="201" y="80"/>
                </a:cxn>
                <a:cxn ang="0">
                  <a:pos x="200" y="80"/>
                </a:cxn>
                <a:cxn ang="0">
                  <a:pos x="196" y="80"/>
                </a:cxn>
                <a:cxn ang="0">
                  <a:pos x="195" y="80"/>
                </a:cxn>
                <a:cxn ang="0">
                  <a:pos x="194" y="74"/>
                </a:cxn>
                <a:cxn ang="0">
                  <a:pos x="193" y="73"/>
                </a:cxn>
                <a:cxn ang="0">
                  <a:pos x="192" y="68"/>
                </a:cxn>
                <a:cxn ang="0">
                  <a:pos x="191" y="67"/>
                </a:cxn>
                <a:cxn ang="0">
                  <a:pos x="189" y="62"/>
                </a:cxn>
                <a:cxn ang="0">
                  <a:pos x="189" y="61"/>
                </a:cxn>
                <a:cxn ang="0">
                  <a:pos x="186" y="57"/>
                </a:cxn>
                <a:cxn ang="0">
                  <a:pos x="128" y="24"/>
                </a:cxn>
                <a:cxn ang="0">
                  <a:pos x="70" y="57"/>
                </a:cxn>
                <a:cxn ang="0">
                  <a:pos x="67" y="61"/>
                </a:cxn>
                <a:cxn ang="0">
                  <a:pos x="67" y="62"/>
                </a:cxn>
                <a:cxn ang="0">
                  <a:pos x="65" y="67"/>
                </a:cxn>
                <a:cxn ang="0">
                  <a:pos x="64" y="68"/>
                </a:cxn>
                <a:cxn ang="0">
                  <a:pos x="63" y="73"/>
                </a:cxn>
                <a:cxn ang="0">
                  <a:pos x="62" y="74"/>
                </a:cxn>
                <a:cxn ang="0">
                  <a:pos x="61" y="80"/>
                </a:cxn>
                <a:cxn ang="0">
                  <a:pos x="60" y="80"/>
                </a:cxn>
                <a:cxn ang="0">
                  <a:pos x="56" y="80"/>
                </a:cxn>
                <a:cxn ang="0">
                  <a:pos x="55" y="80"/>
                </a:cxn>
                <a:cxn ang="0">
                  <a:pos x="53" y="81"/>
                </a:cxn>
                <a:cxn ang="0">
                  <a:pos x="51" y="81"/>
                </a:cxn>
                <a:cxn ang="0">
                  <a:pos x="50" y="81"/>
                </a:cxn>
                <a:cxn ang="0">
                  <a:pos x="48" y="82"/>
                </a:cxn>
                <a:cxn ang="0">
                  <a:pos x="47" y="83"/>
                </a:cxn>
                <a:cxn ang="0">
                  <a:pos x="45" y="84"/>
                </a:cxn>
                <a:cxn ang="0">
                  <a:pos x="44" y="84"/>
                </a:cxn>
                <a:cxn ang="0">
                  <a:pos x="41" y="85"/>
                </a:cxn>
                <a:cxn ang="0">
                  <a:pos x="41" y="85"/>
                </a:cxn>
                <a:cxn ang="0">
                  <a:pos x="39" y="87"/>
                </a:cxn>
                <a:cxn ang="0">
                  <a:pos x="39" y="87"/>
                </a:cxn>
                <a:cxn ang="0">
                  <a:pos x="36" y="89"/>
                </a:cxn>
                <a:cxn ang="0">
                  <a:pos x="24" y="116"/>
                </a:cxn>
                <a:cxn ang="0">
                  <a:pos x="60" y="152"/>
                </a:cxn>
                <a:cxn ang="0">
                  <a:pos x="196" y="152"/>
                </a:cxn>
                <a:cxn ang="0">
                  <a:pos x="232" y="116"/>
                </a:cxn>
                <a:cxn ang="0">
                  <a:pos x="220" y="89"/>
                </a:cxn>
              </a:cxnLst>
              <a:rect l="0" t="0" r="r" b="b"/>
              <a:pathLst>
                <a:path w="256" h="176">
                  <a:moveTo>
                    <a:pt x="196" y="176"/>
                  </a:moveTo>
                  <a:cubicBezTo>
                    <a:pt x="60" y="176"/>
                    <a:pt x="60" y="176"/>
                    <a:pt x="60" y="176"/>
                  </a:cubicBezTo>
                  <a:cubicBezTo>
                    <a:pt x="27" y="176"/>
                    <a:pt x="0" y="149"/>
                    <a:pt x="0" y="116"/>
                  </a:cubicBezTo>
                  <a:cubicBezTo>
                    <a:pt x="0" y="89"/>
                    <a:pt x="18" y="66"/>
                    <a:pt x="42" y="59"/>
                  </a:cubicBezTo>
                  <a:cubicBezTo>
                    <a:pt x="56" y="24"/>
                    <a:pt x="89" y="0"/>
                    <a:pt x="128" y="0"/>
                  </a:cubicBezTo>
                  <a:cubicBezTo>
                    <a:pt x="167" y="0"/>
                    <a:pt x="200" y="24"/>
                    <a:pt x="214" y="59"/>
                  </a:cubicBezTo>
                  <a:cubicBezTo>
                    <a:pt x="238" y="66"/>
                    <a:pt x="256" y="89"/>
                    <a:pt x="256" y="116"/>
                  </a:cubicBezTo>
                  <a:cubicBezTo>
                    <a:pt x="256" y="149"/>
                    <a:pt x="229" y="176"/>
                    <a:pt x="196" y="176"/>
                  </a:cubicBezTo>
                  <a:moveTo>
                    <a:pt x="220" y="89"/>
                  </a:moveTo>
                  <a:cubicBezTo>
                    <a:pt x="219" y="88"/>
                    <a:pt x="218" y="88"/>
                    <a:pt x="217" y="87"/>
                  </a:cubicBezTo>
                  <a:cubicBezTo>
                    <a:pt x="217" y="87"/>
                    <a:pt x="217" y="87"/>
                    <a:pt x="217" y="87"/>
                  </a:cubicBezTo>
                  <a:cubicBezTo>
                    <a:pt x="217" y="86"/>
                    <a:pt x="216" y="86"/>
                    <a:pt x="215" y="85"/>
                  </a:cubicBezTo>
                  <a:cubicBezTo>
                    <a:pt x="215" y="85"/>
                    <a:pt x="215" y="85"/>
                    <a:pt x="215" y="85"/>
                  </a:cubicBezTo>
                  <a:cubicBezTo>
                    <a:pt x="214" y="85"/>
                    <a:pt x="213" y="84"/>
                    <a:pt x="212" y="84"/>
                  </a:cubicBezTo>
                  <a:cubicBezTo>
                    <a:pt x="212" y="84"/>
                    <a:pt x="212" y="84"/>
                    <a:pt x="211" y="84"/>
                  </a:cubicBezTo>
                  <a:cubicBezTo>
                    <a:pt x="211" y="83"/>
                    <a:pt x="210" y="83"/>
                    <a:pt x="209" y="83"/>
                  </a:cubicBezTo>
                  <a:cubicBezTo>
                    <a:pt x="209" y="82"/>
                    <a:pt x="209" y="82"/>
                    <a:pt x="208" y="82"/>
                  </a:cubicBezTo>
                  <a:cubicBezTo>
                    <a:pt x="208" y="82"/>
                    <a:pt x="207" y="82"/>
                    <a:pt x="206" y="81"/>
                  </a:cubicBezTo>
                  <a:cubicBezTo>
                    <a:pt x="206" y="81"/>
                    <a:pt x="205" y="81"/>
                    <a:pt x="205" y="81"/>
                  </a:cubicBezTo>
                  <a:cubicBezTo>
                    <a:pt x="204" y="81"/>
                    <a:pt x="204" y="81"/>
                    <a:pt x="203" y="81"/>
                  </a:cubicBezTo>
                  <a:cubicBezTo>
                    <a:pt x="202" y="81"/>
                    <a:pt x="202" y="80"/>
                    <a:pt x="201" y="80"/>
                  </a:cubicBezTo>
                  <a:cubicBezTo>
                    <a:pt x="200" y="80"/>
                    <a:pt x="200" y="80"/>
                    <a:pt x="200" y="80"/>
                  </a:cubicBezTo>
                  <a:cubicBezTo>
                    <a:pt x="198" y="80"/>
                    <a:pt x="197" y="80"/>
                    <a:pt x="196" y="80"/>
                  </a:cubicBezTo>
                  <a:cubicBezTo>
                    <a:pt x="196" y="80"/>
                    <a:pt x="195" y="80"/>
                    <a:pt x="195" y="80"/>
                  </a:cubicBezTo>
                  <a:cubicBezTo>
                    <a:pt x="195" y="78"/>
                    <a:pt x="194" y="76"/>
                    <a:pt x="194" y="74"/>
                  </a:cubicBezTo>
                  <a:cubicBezTo>
                    <a:pt x="193" y="74"/>
                    <a:pt x="193" y="73"/>
                    <a:pt x="193" y="73"/>
                  </a:cubicBezTo>
                  <a:cubicBezTo>
                    <a:pt x="193" y="71"/>
                    <a:pt x="192" y="70"/>
                    <a:pt x="192" y="68"/>
                  </a:cubicBezTo>
                  <a:cubicBezTo>
                    <a:pt x="191" y="68"/>
                    <a:pt x="191" y="67"/>
                    <a:pt x="191" y="67"/>
                  </a:cubicBezTo>
                  <a:cubicBezTo>
                    <a:pt x="190" y="65"/>
                    <a:pt x="190" y="64"/>
                    <a:pt x="189" y="62"/>
                  </a:cubicBezTo>
                  <a:cubicBezTo>
                    <a:pt x="189" y="62"/>
                    <a:pt x="189" y="62"/>
                    <a:pt x="189" y="61"/>
                  </a:cubicBezTo>
                  <a:cubicBezTo>
                    <a:pt x="188" y="60"/>
                    <a:pt x="187" y="58"/>
                    <a:pt x="186" y="57"/>
                  </a:cubicBezTo>
                  <a:cubicBezTo>
                    <a:pt x="174" y="37"/>
                    <a:pt x="153" y="24"/>
                    <a:pt x="128" y="24"/>
                  </a:cubicBezTo>
                  <a:cubicBezTo>
                    <a:pt x="103" y="24"/>
                    <a:pt x="82" y="37"/>
                    <a:pt x="70" y="57"/>
                  </a:cubicBezTo>
                  <a:cubicBezTo>
                    <a:pt x="69" y="58"/>
                    <a:pt x="68" y="60"/>
                    <a:pt x="67" y="61"/>
                  </a:cubicBezTo>
                  <a:cubicBezTo>
                    <a:pt x="67" y="62"/>
                    <a:pt x="67" y="62"/>
                    <a:pt x="67" y="62"/>
                  </a:cubicBezTo>
                  <a:cubicBezTo>
                    <a:pt x="66" y="64"/>
                    <a:pt x="66" y="65"/>
                    <a:pt x="65" y="67"/>
                  </a:cubicBezTo>
                  <a:cubicBezTo>
                    <a:pt x="65" y="67"/>
                    <a:pt x="65" y="68"/>
                    <a:pt x="64" y="68"/>
                  </a:cubicBezTo>
                  <a:cubicBezTo>
                    <a:pt x="64" y="70"/>
                    <a:pt x="63" y="71"/>
                    <a:pt x="63" y="73"/>
                  </a:cubicBezTo>
                  <a:cubicBezTo>
                    <a:pt x="63" y="73"/>
                    <a:pt x="63" y="74"/>
                    <a:pt x="62" y="74"/>
                  </a:cubicBezTo>
                  <a:cubicBezTo>
                    <a:pt x="62" y="76"/>
                    <a:pt x="61" y="78"/>
                    <a:pt x="61" y="80"/>
                  </a:cubicBezTo>
                  <a:cubicBezTo>
                    <a:pt x="61" y="80"/>
                    <a:pt x="60" y="80"/>
                    <a:pt x="60" y="80"/>
                  </a:cubicBezTo>
                  <a:cubicBezTo>
                    <a:pt x="59" y="80"/>
                    <a:pt x="58" y="80"/>
                    <a:pt x="56" y="80"/>
                  </a:cubicBezTo>
                  <a:cubicBezTo>
                    <a:pt x="56" y="80"/>
                    <a:pt x="56" y="80"/>
                    <a:pt x="55" y="80"/>
                  </a:cubicBezTo>
                  <a:cubicBezTo>
                    <a:pt x="54" y="80"/>
                    <a:pt x="54" y="81"/>
                    <a:pt x="53" y="81"/>
                  </a:cubicBezTo>
                  <a:cubicBezTo>
                    <a:pt x="52" y="81"/>
                    <a:pt x="52" y="81"/>
                    <a:pt x="51" y="81"/>
                  </a:cubicBezTo>
                  <a:cubicBezTo>
                    <a:pt x="51" y="81"/>
                    <a:pt x="50" y="81"/>
                    <a:pt x="50" y="81"/>
                  </a:cubicBezTo>
                  <a:cubicBezTo>
                    <a:pt x="49" y="82"/>
                    <a:pt x="48" y="82"/>
                    <a:pt x="48" y="82"/>
                  </a:cubicBezTo>
                  <a:cubicBezTo>
                    <a:pt x="47" y="82"/>
                    <a:pt x="47" y="82"/>
                    <a:pt x="47" y="83"/>
                  </a:cubicBezTo>
                  <a:cubicBezTo>
                    <a:pt x="46" y="83"/>
                    <a:pt x="45" y="83"/>
                    <a:pt x="45" y="84"/>
                  </a:cubicBezTo>
                  <a:cubicBezTo>
                    <a:pt x="44" y="84"/>
                    <a:pt x="44" y="84"/>
                    <a:pt x="44" y="84"/>
                  </a:cubicBezTo>
                  <a:cubicBezTo>
                    <a:pt x="43" y="84"/>
                    <a:pt x="42" y="85"/>
                    <a:pt x="41" y="85"/>
                  </a:cubicBezTo>
                  <a:cubicBezTo>
                    <a:pt x="41" y="85"/>
                    <a:pt x="41" y="85"/>
                    <a:pt x="41" y="85"/>
                  </a:cubicBezTo>
                  <a:cubicBezTo>
                    <a:pt x="40" y="86"/>
                    <a:pt x="39" y="86"/>
                    <a:pt x="39" y="87"/>
                  </a:cubicBezTo>
                  <a:cubicBezTo>
                    <a:pt x="39" y="87"/>
                    <a:pt x="39" y="87"/>
                    <a:pt x="39" y="87"/>
                  </a:cubicBezTo>
                  <a:cubicBezTo>
                    <a:pt x="38" y="88"/>
                    <a:pt x="37" y="88"/>
                    <a:pt x="36" y="89"/>
                  </a:cubicBezTo>
                  <a:cubicBezTo>
                    <a:pt x="29" y="96"/>
                    <a:pt x="24" y="105"/>
                    <a:pt x="24" y="116"/>
                  </a:cubicBezTo>
                  <a:cubicBezTo>
                    <a:pt x="24" y="136"/>
                    <a:pt x="40" y="152"/>
                    <a:pt x="60" y="152"/>
                  </a:cubicBezTo>
                  <a:cubicBezTo>
                    <a:pt x="196" y="152"/>
                    <a:pt x="196" y="152"/>
                    <a:pt x="196" y="152"/>
                  </a:cubicBezTo>
                  <a:cubicBezTo>
                    <a:pt x="216" y="152"/>
                    <a:pt x="232" y="136"/>
                    <a:pt x="232" y="116"/>
                  </a:cubicBezTo>
                  <a:cubicBezTo>
                    <a:pt x="232" y="105"/>
                    <a:pt x="227" y="96"/>
                    <a:pt x="220" y="89"/>
                  </a:cubicBezTo>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21" name="Inhaltsplatzhalter 4"/>
          <p:cNvSpPr txBox="1">
            <a:spLocks/>
          </p:cNvSpPr>
          <p:nvPr/>
        </p:nvSpPr>
        <p:spPr>
          <a:xfrm>
            <a:off x="618174" y="3440740"/>
            <a:ext cx="861668" cy="14542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050" b="1" dirty="0">
                <a:solidFill>
                  <a:schemeClr val="accent1"/>
                </a:solidFill>
                <a:latin typeface="+mj-lt"/>
              </a:rPr>
              <a:t>FEATURE # 1</a:t>
            </a:r>
            <a:endParaRPr lang="en-US" sz="900" dirty="0">
              <a:solidFill>
                <a:schemeClr val="tx1">
                  <a:lumMod val="75000"/>
                  <a:lumOff val="25000"/>
                </a:schemeClr>
              </a:solidFill>
            </a:endParaRPr>
          </a:p>
        </p:txBody>
      </p:sp>
      <p:sp>
        <p:nvSpPr>
          <p:cNvPr id="127" name="Inhaltsplatzhalter 4"/>
          <p:cNvSpPr txBox="1">
            <a:spLocks/>
          </p:cNvSpPr>
          <p:nvPr/>
        </p:nvSpPr>
        <p:spPr>
          <a:xfrm>
            <a:off x="808900" y="2653699"/>
            <a:ext cx="861668" cy="14542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050" b="1" dirty="0">
                <a:solidFill>
                  <a:schemeClr val="accent2"/>
                </a:solidFill>
                <a:latin typeface="+mj-lt"/>
              </a:rPr>
              <a:t>FEATURE # 2</a:t>
            </a:r>
            <a:endParaRPr lang="en-US" sz="900" dirty="0">
              <a:solidFill>
                <a:schemeClr val="accent2"/>
              </a:solidFill>
            </a:endParaRPr>
          </a:p>
        </p:txBody>
      </p:sp>
      <p:sp>
        <p:nvSpPr>
          <p:cNvPr id="128" name="Inhaltsplatzhalter 4"/>
          <p:cNvSpPr txBox="1">
            <a:spLocks/>
          </p:cNvSpPr>
          <p:nvPr/>
        </p:nvSpPr>
        <p:spPr>
          <a:xfrm>
            <a:off x="1533561" y="1965382"/>
            <a:ext cx="861668" cy="14542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050" b="1" dirty="0">
                <a:solidFill>
                  <a:schemeClr val="accent3"/>
                </a:solidFill>
                <a:latin typeface="+mj-lt"/>
              </a:rPr>
              <a:t>FEATURE # 3</a:t>
            </a:r>
            <a:endParaRPr lang="en-US" sz="900" dirty="0">
              <a:solidFill>
                <a:schemeClr val="accent3"/>
              </a:solidFill>
            </a:endParaRPr>
          </a:p>
        </p:txBody>
      </p:sp>
      <p:sp>
        <p:nvSpPr>
          <p:cNvPr id="129" name="Inhaltsplatzhalter 4"/>
          <p:cNvSpPr txBox="1">
            <a:spLocks/>
          </p:cNvSpPr>
          <p:nvPr/>
        </p:nvSpPr>
        <p:spPr>
          <a:xfrm>
            <a:off x="4362868" y="1965382"/>
            <a:ext cx="861668" cy="14542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050" b="1" dirty="0">
                <a:solidFill>
                  <a:schemeClr val="accent4"/>
                </a:solidFill>
                <a:latin typeface="+mj-lt"/>
              </a:rPr>
              <a:t>FEATURE # 4</a:t>
            </a:r>
            <a:endParaRPr lang="en-US" sz="900" dirty="0">
              <a:solidFill>
                <a:schemeClr val="accent4"/>
              </a:solidFill>
            </a:endParaRPr>
          </a:p>
        </p:txBody>
      </p:sp>
      <p:sp>
        <p:nvSpPr>
          <p:cNvPr id="130" name="Inhaltsplatzhalter 4"/>
          <p:cNvSpPr txBox="1">
            <a:spLocks/>
          </p:cNvSpPr>
          <p:nvPr/>
        </p:nvSpPr>
        <p:spPr>
          <a:xfrm>
            <a:off x="5183550" y="2653699"/>
            <a:ext cx="861668" cy="14542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solidFill>
                  <a:schemeClr val="accent5"/>
                </a:solidFill>
                <a:latin typeface="+mj-lt"/>
              </a:rPr>
              <a:t>FEATURE # 5</a:t>
            </a:r>
            <a:endParaRPr lang="en-US" sz="900" dirty="0">
              <a:solidFill>
                <a:schemeClr val="accent5"/>
              </a:solidFill>
            </a:endParaRPr>
          </a:p>
        </p:txBody>
      </p:sp>
      <p:sp>
        <p:nvSpPr>
          <p:cNvPr id="131" name="Inhaltsplatzhalter 4"/>
          <p:cNvSpPr txBox="1">
            <a:spLocks/>
          </p:cNvSpPr>
          <p:nvPr/>
        </p:nvSpPr>
        <p:spPr>
          <a:xfrm>
            <a:off x="5367019" y="3431552"/>
            <a:ext cx="861668" cy="14542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solidFill>
                  <a:schemeClr val="accent6"/>
                </a:solidFill>
                <a:latin typeface="+mj-lt"/>
              </a:rPr>
              <a:t>FEATURE # 6</a:t>
            </a:r>
            <a:endParaRPr lang="en-US" sz="900" dirty="0">
              <a:solidFill>
                <a:schemeClr val="accent6"/>
              </a:solidFill>
            </a:endParaRPr>
          </a:p>
        </p:txBody>
      </p:sp>
    </p:spTree>
    <p:extLst>
      <p:ext uri="{BB962C8B-B14F-4D97-AF65-F5344CB8AC3E}">
        <p14:creationId xmlns:p14="http://schemas.microsoft.com/office/powerpoint/2010/main" val="28181943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6000" decel="8400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20"/>
                                        </p:tgtEl>
                                        <p:attrNameLst>
                                          <p:attrName>style.visibility</p:attrName>
                                        </p:attrNameLst>
                                      </p:cBhvr>
                                      <p:to>
                                        <p:strVal val="visible"/>
                                      </p:to>
                                    </p:set>
                                    <p:anim calcmode="lin" valueType="num">
                                      <p:cBhvr>
                                        <p:cTn id="11" dur="500" fill="hold"/>
                                        <p:tgtEl>
                                          <p:spTgt spid="120"/>
                                        </p:tgtEl>
                                        <p:attrNameLst>
                                          <p:attrName>ppt_w</p:attrName>
                                        </p:attrNameLst>
                                      </p:cBhvr>
                                      <p:tavLst>
                                        <p:tav tm="0">
                                          <p:val>
                                            <p:fltVal val="0"/>
                                          </p:val>
                                        </p:tav>
                                        <p:tav tm="100000">
                                          <p:val>
                                            <p:strVal val="#ppt_w"/>
                                          </p:val>
                                        </p:tav>
                                      </p:tavLst>
                                    </p:anim>
                                    <p:anim calcmode="lin" valueType="num">
                                      <p:cBhvr>
                                        <p:cTn id="12" dur="500" fill="hold"/>
                                        <p:tgtEl>
                                          <p:spTgt spid="120"/>
                                        </p:tgtEl>
                                        <p:attrNameLst>
                                          <p:attrName>ppt_h</p:attrName>
                                        </p:attrNameLst>
                                      </p:cBhvr>
                                      <p:tavLst>
                                        <p:tav tm="0">
                                          <p:val>
                                            <p:fltVal val="0"/>
                                          </p:val>
                                        </p:tav>
                                        <p:tav tm="100000">
                                          <p:val>
                                            <p:strVal val="#ppt_h"/>
                                          </p:val>
                                        </p:tav>
                                      </p:tavLst>
                                    </p:anim>
                                    <p:animEffect transition="in" filter="fade">
                                      <p:cBhvr>
                                        <p:cTn id="13" dur="500"/>
                                        <p:tgtEl>
                                          <p:spTgt spid="120"/>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118"/>
                                        </p:tgtEl>
                                        <p:attrNameLst>
                                          <p:attrName>style.visibility</p:attrName>
                                        </p:attrNameLst>
                                      </p:cBhvr>
                                      <p:to>
                                        <p:strVal val="visible"/>
                                      </p:to>
                                    </p:set>
                                    <p:anim calcmode="lin" valueType="num">
                                      <p:cBhvr>
                                        <p:cTn id="17" dur="500" fill="hold"/>
                                        <p:tgtEl>
                                          <p:spTgt spid="118"/>
                                        </p:tgtEl>
                                        <p:attrNameLst>
                                          <p:attrName>ppt_w</p:attrName>
                                        </p:attrNameLst>
                                      </p:cBhvr>
                                      <p:tavLst>
                                        <p:tav tm="0">
                                          <p:val>
                                            <p:fltVal val="0"/>
                                          </p:val>
                                        </p:tav>
                                        <p:tav tm="100000">
                                          <p:val>
                                            <p:strVal val="#ppt_w"/>
                                          </p:val>
                                        </p:tav>
                                      </p:tavLst>
                                    </p:anim>
                                    <p:anim calcmode="lin" valueType="num">
                                      <p:cBhvr>
                                        <p:cTn id="18" dur="500" fill="hold"/>
                                        <p:tgtEl>
                                          <p:spTgt spid="118"/>
                                        </p:tgtEl>
                                        <p:attrNameLst>
                                          <p:attrName>ppt_h</p:attrName>
                                        </p:attrNameLst>
                                      </p:cBhvr>
                                      <p:tavLst>
                                        <p:tav tm="0">
                                          <p:val>
                                            <p:fltVal val="0"/>
                                          </p:val>
                                        </p:tav>
                                        <p:tav tm="100000">
                                          <p:val>
                                            <p:strVal val="#ppt_h"/>
                                          </p:val>
                                        </p:tav>
                                      </p:tavLst>
                                    </p:anim>
                                    <p:animEffect transition="in" filter="fade">
                                      <p:cBhvr>
                                        <p:cTn id="19" dur="500"/>
                                        <p:tgtEl>
                                          <p:spTgt spid="118"/>
                                        </p:tgtEl>
                                      </p:cBhvr>
                                    </p:animEffect>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119"/>
                                        </p:tgtEl>
                                        <p:attrNameLst>
                                          <p:attrName>style.visibility</p:attrName>
                                        </p:attrNameLst>
                                      </p:cBhvr>
                                      <p:to>
                                        <p:strVal val="visible"/>
                                      </p:to>
                                    </p:set>
                                    <p:anim calcmode="lin" valueType="num">
                                      <p:cBhvr>
                                        <p:cTn id="23" dur="500" fill="hold"/>
                                        <p:tgtEl>
                                          <p:spTgt spid="119"/>
                                        </p:tgtEl>
                                        <p:attrNameLst>
                                          <p:attrName>ppt_w</p:attrName>
                                        </p:attrNameLst>
                                      </p:cBhvr>
                                      <p:tavLst>
                                        <p:tav tm="0">
                                          <p:val>
                                            <p:fltVal val="0"/>
                                          </p:val>
                                        </p:tav>
                                        <p:tav tm="100000">
                                          <p:val>
                                            <p:strVal val="#ppt_w"/>
                                          </p:val>
                                        </p:tav>
                                      </p:tavLst>
                                    </p:anim>
                                    <p:anim calcmode="lin" valueType="num">
                                      <p:cBhvr>
                                        <p:cTn id="24" dur="500" fill="hold"/>
                                        <p:tgtEl>
                                          <p:spTgt spid="119"/>
                                        </p:tgtEl>
                                        <p:attrNameLst>
                                          <p:attrName>ppt_h</p:attrName>
                                        </p:attrNameLst>
                                      </p:cBhvr>
                                      <p:tavLst>
                                        <p:tav tm="0">
                                          <p:val>
                                            <p:fltVal val="0"/>
                                          </p:val>
                                        </p:tav>
                                        <p:tav tm="100000">
                                          <p:val>
                                            <p:strVal val="#ppt_h"/>
                                          </p:val>
                                        </p:tav>
                                      </p:tavLst>
                                    </p:anim>
                                    <p:animEffect transition="in" filter="fade">
                                      <p:cBhvr>
                                        <p:cTn id="25" dur="500"/>
                                        <p:tgtEl>
                                          <p:spTgt spid="119"/>
                                        </p:tgtEl>
                                      </p:cBhvr>
                                    </p:animEffect>
                                  </p:childTnLst>
                                </p:cTn>
                              </p:par>
                              <p:par>
                                <p:cTn id="26" presetID="16" presetClass="entr" presetSubtype="37"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outVertical)">
                                      <p:cBhvr>
                                        <p:cTn id="28" dur="500"/>
                                        <p:tgtEl>
                                          <p:spTgt spid="2"/>
                                        </p:tgtEl>
                                      </p:cBhvr>
                                    </p:animEffect>
                                  </p:childTnLst>
                                </p:cTn>
                              </p:par>
                            </p:childTnLst>
                          </p:cTn>
                        </p:par>
                        <p:par>
                          <p:cTn id="29" fill="hold">
                            <p:stCondLst>
                              <p:cond delay="1500"/>
                            </p:stCondLst>
                            <p:childTnLst>
                              <p:par>
                                <p:cTn id="30" presetID="53" presetClass="entr" presetSubtype="16" fill="hold" nodeType="afterEffect">
                                  <p:stCondLst>
                                    <p:cond delay="0"/>
                                  </p:stCondLst>
                                  <p:childTnLst>
                                    <p:set>
                                      <p:cBhvr>
                                        <p:cTn id="31" dur="1" fill="hold">
                                          <p:stCondLst>
                                            <p:cond delay="0"/>
                                          </p:stCondLst>
                                        </p:cTn>
                                        <p:tgtEl>
                                          <p:spTgt spid="62"/>
                                        </p:tgtEl>
                                        <p:attrNameLst>
                                          <p:attrName>style.visibility</p:attrName>
                                        </p:attrNameLst>
                                      </p:cBhvr>
                                      <p:to>
                                        <p:strVal val="visible"/>
                                      </p:to>
                                    </p:set>
                                    <p:anim calcmode="lin" valueType="num">
                                      <p:cBhvr>
                                        <p:cTn id="32" dur="500" fill="hold"/>
                                        <p:tgtEl>
                                          <p:spTgt spid="62"/>
                                        </p:tgtEl>
                                        <p:attrNameLst>
                                          <p:attrName>ppt_w</p:attrName>
                                        </p:attrNameLst>
                                      </p:cBhvr>
                                      <p:tavLst>
                                        <p:tav tm="0">
                                          <p:val>
                                            <p:fltVal val="0"/>
                                          </p:val>
                                        </p:tav>
                                        <p:tav tm="100000">
                                          <p:val>
                                            <p:strVal val="#ppt_w"/>
                                          </p:val>
                                        </p:tav>
                                      </p:tavLst>
                                    </p:anim>
                                    <p:anim calcmode="lin" valueType="num">
                                      <p:cBhvr>
                                        <p:cTn id="33" dur="500" fill="hold"/>
                                        <p:tgtEl>
                                          <p:spTgt spid="62"/>
                                        </p:tgtEl>
                                        <p:attrNameLst>
                                          <p:attrName>ppt_h</p:attrName>
                                        </p:attrNameLst>
                                      </p:cBhvr>
                                      <p:tavLst>
                                        <p:tav tm="0">
                                          <p:val>
                                            <p:fltVal val="0"/>
                                          </p:val>
                                        </p:tav>
                                        <p:tav tm="100000">
                                          <p:val>
                                            <p:strVal val="#ppt_h"/>
                                          </p:val>
                                        </p:tav>
                                      </p:tavLst>
                                    </p:anim>
                                    <p:animEffect transition="in" filter="fade">
                                      <p:cBhvr>
                                        <p:cTn id="34" dur="500"/>
                                        <p:tgtEl>
                                          <p:spTgt spid="62"/>
                                        </p:tgtEl>
                                      </p:cBhvr>
                                    </p:animEffect>
                                  </p:childTnLst>
                                </p:cTn>
                              </p:par>
                              <p:par>
                                <p:cTn id="35" presetID="2" presetClass="entr" presetSubtype="8" accel="20000" decel="68000" fill="hold" grpId="0" nodeType="withEffect">
                                  <p:stCondLst>
                                    <p:cond delay="0"/>
                                  </p:stCondLst>
                                  <p:childTnLst>
                                    <p:set>
                                      <p:cBhvr>
                                        <p:cTn id="36" dur="1" fill="hold">
                                          <p:stCondLst>
                                            <p:cond delay="0"/>
                                          </p:stCondLst>
                                        </p:cTn>
                                        <p:tgtEl>
                                          <p:spTgt spid="121"/>
                                        </p:tgtEl>
                                        <p:attrNameLst>
                                          <p:attrName>style.visibility</p:attrName>
                                        </p:attrNameLst>
                                      </p:cBhvr>
                                      <p:to>
                                        <p:strVal val="visible"/>
                                      </p:to>
                                    </p:set>
                                    <p:anim calcmode="lin" valueType="num">
                                      <p:cBhvr additive="base">
                                        <p:cTn id="37" dur="500" fill="hold"/>
                                        <p:tgtEl>
                                          <p:spTgt spid="121"/>
                                        </p:tgtEl>
                                        <p:attrNameLst>
                                          <p:attrName>ppt_x</p:attrName>
                                        </p:attrNameLst>
                                      </p:cBhvr>
                                      <p:tavLst>
                                        <p:tav tm="0">
                                          <p:val>
                                            <p:strVal val="0-#ppt_w/2"/>
                                          </p:val>
                                        </p:tav>
                                        <p:tav tm="100000">
                                          <p:val>
                                            <p:strVal val="#ppt_x"/>
                                          </p:val>
                                        </p:tav>
                                      </p:tavLst>
                                    </p:anim>
                                    <p:anim calcmode="lin" valueType="num">
                                      <p:cBhvr additive="base">
                                        <p:cTn id="38" dur="500" fill="hold"/>
                                        <p:tgtEl>
                                          <p:spTgt spid="121"/>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53" presetClass="entr" presetSubtype="16" fill="hold" nodeType="after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p:cTn id="42" dur="500" fill="hold"/>
                                        <p:tgtEl>
                                          <p:spTgt spid="53"/>
                                        </p:tgtEl>
                                        <p:attrNameLst>
                                          <p:attrName>ppt_w</p:attrName>
                                        </p:attrNameLst>
                                      </p:cBhvr>
                                      <p:tavLst>
                                        <p:tav tm="0">
                                          <p:val>
                                            <p:fltVal val="0"/>
                                          </p:val>
                                        </p:tav>
                                        <p:tav tm="100000">
                                          <p:val>
                                            <p:strVal val="#ppt_w"/>
                                          </p:val>
                                        </p:tav>
                                      </p:tavLst>
                                    </p:anim>
                                    <p:anim calcmode="lin" valueType="num">
                                      <p:cBhvr>
                                        <p:cTn id="43" dur="500" fill="hold"/>
                                        <p:tgtEl>
                                          <p:spTgt spid="53"/>
                                        </p:tgtEl>
                                        <p:attrNameLst>
                                          <p:attrName>ppt_h</p:attrName>
                                        </p:attrNameLst>
                                      </p:cBhvr>
                                      <p:tavLst>
                                        <p:tav tm="0">
                                          <p:val>
                                            <p:fltVal val="0"/>
                                          </p:val>
                                        </p:tav>
                                        <p:tav tm="100000">
                                          <p:val>
                                            <p:strVal val="#ppt_h"/>
                                          </p:val>
                                        </p:tav>
                                      </p:tavLst>
                                    </p:anim>
                                    <p:animEffect transition="in" filter="fade">
                                      <p:cBhvr>
                                        <p:cTn id="44" dur="500"/>
                                        <p:tgtEl>
                                          <p:spTgt spid="53"/>
                                        </p:tgtEl>
                                      </p:cBhvr>
                                    </p:animEffect>
                                  </p:childTnLst>
                                </p:cTn>
                              </p:par>
                              <p:par>
                                <p:cTn id="45" presetID="2" presetClass="entr" presetSubtype="8" accel="20000" decel="68000" fill="hold" grpId="0" nodeType="withEffect">
                                  <p:stCondLst>
                                    <p:cond delay="0"/>
                                  </p:stCondLst>
                                  <p:childTnLst>
                                    <p:set>
                                      <p:cBhvr>
                                        <p:cTn id="46" dur="1" fill="hold">
                                          <p:stCondLst>
                                            <p:cond delay="0"/>
                                          </p:stCondLst>
                                        </p:cTn>
                                        <p:tgtEl>
                                          <p:spTgt spid="127"/>
                                        </p:tgtEl>
                                        <p:attrNameLst>
                                          <p:attrName>style.visibility</p:attrName>
                                        </p:attrNameLst>
                                      </p:cBhvr>
                                      <p:to>
                                        <p:strVal val="visible"/>
                                      </p:to>
                                    </p:set>
                                    <p:anim calcmode="lin" valueType="num">
                                      <p:cBhvr additive="base">
                                        <p:cTn id="47" dur="500" fill="hold"/>
                                        <p:tgtEl>
                                          <p:spTgt spid="127"/>
                                        </p:tgtEl>
                                        <p:attrNameLst>
                                          <p:attrName>ppt_x</p:attrName>
                                        </p:attrNameLst>
                                      </p:cBhvr>
                                      <p:tavLst>
                                        <p:tav tm="0">
                                          <p:val>
                                            <p:strVal val="0-#ppt_w/2"/>
                                          </p:val>
                                        </p:tav>
                                        <p:tav tm="100000">
                                          <p:val>
                                            <p:strVal val="#ppt_x"/>
                                          </p:val>
                                        </p:tav>
                                      </p:tavLst>
                                    </p:anim>
                                    <p:anim calcmode="lin" valueType="num">
                                      <p:cBhvr additive="base">
                                        <p:cTn id="48" dur="500" fill="hold"/>
                                        <p:tgtEl>
                                          <p:spTgt spid="127"/>
                                        </p:tgtEl>
                                        <p:attrNameLst>
                                          <p:attrName>ppt_y</p:attrName>
                                        </p:attrNameLst>
                                      </p:cBhvr>
                                      <p:tavLst>
                                        <p:tav tm="0">
                                          <p:val>
                                            <p:strVal val="#ppt_y"/>
                                          </p:val>
                                        </p:tav>
                                        <p:tav tm="100000">
                                          <p:val>
                                            <p:strVal val="#ppt_y"/>
                                          </p:val>
                                        </p:tav>
                                      </p:tavLst>
                                    </p:anim>
                                  </p:childTnLst>
                                </p:cTn>
                              </p:par>
                            </p:childTnLst>
                          </p:cTn>
                        </p:par>
                        <p:par>
                          <p:cTn id="49" fill="hold">
                            <p:stCondLst>
                              <p:cond delay="2500"/>
                            </p:stCondLst>
                            <p:childTnLst>
                              <p:par>
                                <p:cTn id="50" presetID="53" presetClass="entr" presetSubtype="16" fill="hold" nodeType="afterEffect">
                                  <p:stCondLst>
                                    <p:cond delay="0"/>
                                  </p:stCondLst>
                                  <p:childTnLst>
                                    <p:set>
                                      <p:cBhvr>
                                        <p:cTn id="51" dur="1" fill="hold">
                                          <p:stCondLst>
                                            <p:cond delay="0"/>
                                          </p:stCondLst>
                                        </p:cTn>
                                        <p:tgtEl>
                                          <p:spTgt spid="79"/>
                                        </p:tgtEl>
                                        <p:attrNameLst>
                                          <p:attrName>style.visibility</p:attrName>
                                        </p:attrNameLst>
                                      </p:cBhvr>
                                      <p:to>
                                        <p:strVal val="visible"/>
                                      </p:to>
                                    </p:set>
                                    <p:anim calcmode="lin" valueType="num">
                                      <p:cBhvr>
                                        <p:cTn id="52" dur="500" fill="hold"/>
                                        <p:tgtEl>
                                          <p:spTgt spid="79"/>
                                        </p:tgtEl>
                                        <p:attrNameLst>
                                          <p:attrName>ppt_w</p:attrName>
                                        </p:attrNameLst>
                                      </p:cBhvr>
                                      <p:tavLst>
                                        <p:tav tm="0">
                                          <p:val>
                                            <p:fltVal val="0"/>
                                          </p:val>
                                        </p:tav>
                                        <p:tav tm="100000">
                                          <p:val>
                                            <p:strVal val="#ppt_w"/>
                                          </p:val>
                                        </p:tav>
                                      </p:tavLst>
                                    </p:anim>
                                    <p:anim calcmode="lin" valueType="num">
                                      <p:cBhvr>
                                        <p:cTn id="53" dur="500" fill="hold"/>
                                        <p:tgtEl>
                                          <p:spTgt spid="79"/>
                                        </p:tgtEl>
                                        <p:attrNameLst>
                                          <p:attrName>ppt_h</p:attrName>
                                        </p:attrNameLst>
                                      </p:cBhvr>
                                      <p:tavLst>
                                        <p:tav tm="0">
                                          <p:val>
                                            <p:fltVal val="0"/>
                                          </p:val>
                                        </p:tav>
                                        <p:tav tm="100000">
                                          <p:val>
                                            <p:strVal val="#ppt_h"/>
                                          </p:val>
                                        </p:tav>
                                      </p:tavLst>
                                    </p:anim>
                                    <p:animEffect transition="in" filter="fade">
                                      <p:cBhvr>
                                        <p:cTn id="54" dur="500"/>
                                        <p:tgtEl>
                                          <p:spTgt spid="79"/>
                                        </p:tgtEl>
                                      </p:cBhvr>
                                    </p:animEffect>
                                  </p:childTnLst>
                                </p:cTn>
                              </p:par>
                              <p:par>
                                <p:cTn id="55" presetID="2" presetClass="entr" presetSubtype="8" accel="20000" decel="68000" fill="hold" grpId="0" nodeType="withEffect">
                                  <p:stCondLst>
                                    <p:cond delay="0"/>
                                  </p:stCondLst>
                                  <p:childTnLst>
                                    <p:set>
                                      <p:cBhvr>
                                        <p:cTn id="56" dur="1" fill="hold">
                                          <p:stCondLst>
                                            <p:cond delay="0"/>
                                          </p:stCondLst>
                                        </p:cTn>
                                        <p:tgtEl>
                                          <p:spTgt spid="128"/>
                                        </p:tgtEl>
                                        <p:attrNameLst>
                                          <p:attrName>style.visibility</p:attrName>
                                        </p:attrNameLst>
                                      </p:cBhvr>
                                      <p:to>
                                        <p:strVal val="visible"/>
                                      </p:to>
                                    </p:set>
                                    <p:anim calcmode="lin" valueType="num">
                                      <p:cBhvr additive="base">
                                        <p:cTn id="57" dur="500" fill="hold"/>
                                        <p:tgtEl>
                                          <p:spTgt spid="128"/>
                                        </p:tgtEl>
                                        <p:attrNameLst>
                                          <p:attrName>ppt_x</p:attrName>
                                        </p:attrNameLst>
                                      </p:cBhvr>
                                      <p:tavLst>
                                        <p:tav tm="0">
                                          <p:val>
                                            <p:strVal val="0-#ppt_w/2"/>
                                          </p:val>
                                        </p:tav>
                                        <p:tav tm="100000">
                                          <p:val>
                                            <p:strVal val="#ppt_x"/>
                                          </p:val>
                                        </p:tav>
                                      </p:tavLst>
                                    </p:anim>
                                    <p:anim calcmode="lin" valueType="num">
                                      <p:cBhvr additive="base">
                                        <p:cTn id="58" dur="500" fill="hold"/>
                                        <p:tgtEl>
                                          <p:spTgt spid="128"/>
                                        </p:tgtEl>
                                        <p:attrNameLst>
                                          <p:attrName>ppt_y</p:attrName>
                                        </p:attrNameLst>
                                      </p:cBhvr>
                                      <p:tavLst>
                                        <p:tav tm="0">
                                          <p:val>
                                            <p:strVal val="#ppt_y"/>
                                          </p:val>
                                        </p:tav>
                                        <p:tav tm="100000">
                                          <p:val>
                                            <p:strVal val="#ppt_y"/>
                                          </p:val>
                                        </p:tav>
                                      </p:tavLst>
                                    </p:anim>
                                  </p:childTnLst>
                                </p:cTn>
                              </p:par>
                            </p:childTnLst>
                          </p:cTn>
                        </p:par>
                        <p:par>
                          <p:cTn id="59" fill="hold">
                            <p:stCondLst>
                              <p:cond delay="3000"/>
                            </p:stCondLst>
                            <p:childTnLst>
                              <p:par>
                                <p:cTn id="60" presetID="53" presetClass="entr" presetSubtype="16" fill="hold" nodeType="afterEffect">
                                  <p:stCondLst>
                                    <p:cond delay="0"/>
                                  </p:stCondLst>
                                  <p:childTnLst>
                                    <p:set>
                                      <p:cBhvr>
                                        <p:cTn id="61" dur="1" fill="hold">
                                          <p:stCondLst>
                                            <p:cond delay="0"/>
                                          </p:stCondLst>
                                        </p:cTn>
                                        <p:tgtEl>
                                          <p:spTgt spid="82"/>
                                        </p:tgtEl>
                                        <p:attrNameLst>
                                          <p:attrName>style.visibility</p:attrName>
                                        </p:attrNameLst>
                                      </p:cBhvr>
                                      <p:to>
                                        <p:strVal val="visible"/>
                                      </p:to>
                                    </p:set>
                                    <p:anim calcmode="lin" valueType="num">
                                      <p:cBhvr>
                                        <p:cTn id="62" dur="500" fill="hold"/>
                                        <p:tgtEl>
                                          <p:spTgt spid="82"/>
                                        </p:tgtEl>
                                        <p:attrNameLst>
                                          <p:attrName>ppt_w</p:attrName>
                                        </p:attrNameLst>
                                      </p:cBhvr>
                                      <p:tavLst>
                                        <p:tav tm="0">
                                          <p:val>
                                            <p:fltVal val="0"/>
                                          </p:val>
                                        </p:tav>
                                        <p:tav tm="100000">
                                          <p:val>
                                            <p:strVal val="#ppt_w"/>
                                          </p:val>
                                        </p:tav>
                                      </p:tavLst>
                                    </p:anim>
                                    <p:anim calcmode="lin" valueType="num">
                                      <p:cBhvr>
                                        <p:cTn id="63" dur="500" fill="hold"/>
                                        <p:tgtEl>
                                          <p:spTgt spid="82"/>
                                        </p:tgtEl>
                                        <p:attrNameLst>
                                          <p:attrName>ppt_h</p:attrName>
                                        </p:attrNameLst>
                                      </p:cBhvr>
                                      <p:tavLst>
                                        <p:tav tm="0">
                                          <p:val>
                                            <p:fltVal val="0"/>
                                          </p:val>
                                        </p:tav>
                                        <p:tav tm="100000">
                                          <p:val>
                                            <p:strVal val="#ppt_h"/>
                                          </p:val>
                                        </p:tav>
                                      </p:tavLst>
                                    </p:anim>
                                    <p:animEffect transition="in" filter="fade">
                                      <p:cBhvr>
                                        <p:cTn id="64" dur="500"/>
                                        <p:tgtEl>
                                          <p:spTgt spid="82"/>
                                        </p:tgtEl>
                                      </p:cBhvr>
                                    </p:animEffect>
                                  </p:childTnLst>
                                </p:cTn>
                              </p:par>
                              <p:par>
                                <p:cTn id="65" presetID="2" presetClass="entr" presetSubtype="2" accel="20000" decel="68000" fill="hold" grpId="0" nodeType="withEffect">
                                  <p:stCondLst>
                                    <p:cond delay="0"/>
                                  </p:stCondLst>
                                  <p:childTnLst>
                                    <p:set>
                                      <p:cBhvr>
                                        <p:cTn id="66" dur="1" fill="hold">
                                          <p:stCondLst>
                                            <p:cond delay="0"/>
                                          </p:stCondLst>
                                        </p:cTn>
                                        <p:tgtEl>
                                          <p:spTgt spid="129"/>
                                        </p:tgtEl>
                                        <p:attrNameLst>
                                          <p:attrName>style.visibility</p:attrName>
                                        </p:attrNameLst>
                                      </p:cBhvr>
                                      <p:to>
                                        <p:strVal val="visible"/>
                                      </p:to>
                                    </p:set>
                                    <p:anim calcmode="lin" valueType="num">
                                      <p:cBhvr additive="base">
                                        <p:cTn id="67" dur="500" fill="hold"/>
                                        <p:tgtEl>
                                          <p:spTgt spid="129"/>
                                        </p:tgtEl>
                                        <p:attrNameLst>
                                          <p:attrName>ppt_x</p:attrName>
                                        </p:attrNameLst>
                                      </p:cBhvr>
                                      <p:tavLst>
                                        <p:tav tm="0">
                                          <p:val>
                                            <p:strVal val="1+#ppt_w/2"/>
                                          </p:val>
                                        </p:tav>
                                        <p:tav tm="100000">
                                          <p:val>
                                            <p:strVal val="#ppt_x"/>
                                          </p:val>
                                        </p:tav>
                                      </p:tavLst>
                                    </p:anim>
                                    <p:anim calcmode="lin" valueType="num">
                                      <p:cBhvr additive="base">
                                        <p:cTn id="68" dur="500" fill="hold"/>
                                        <p:tgtEl>
                                          <p:spTgt spid="129"/>
                                        </p:tgtEl>
                                        <p:attrNameLst>
                                          <p:attrName>ppt_y</p:attrName>
                                        </p:attrNameLst>
                                      </p:cBhvr>
                                      <p:tavLst>
                                        <p:tav tm="0">
                                          <p:val>
                                            <p:strVal val="#ppt_y"/>
                                          </p:val>
                                        </p:tav>
                                        <p:tav tm="100000">
                                          <p:val>
                                            <p:strVal val="#ppt_y"/>
                                          </p:val>
                                        </p:tav>
                                      </p:tavLst>
                                    </p:anim>
                                  </p:childTnLst>
                                </p:cTn>
                              </p:par>
                            </p:childTnLst>
                          </p:cTn>
                        </p:par>
                        <p:par>
                          <p:cTn id="69" fill="hold">
                            <p:stCondLst>
                              <p:cond delay="3500"/>
                            </p:stCondLst>
                            <p:childTnLst>
                              <p:par>
                                <p:cTn id="70" presetID="53" presetClass="entr" presetSubtype="16" fill="hold" nodeType="afterEffect">
                                  <p:stCondLst>
                                    <p:cond delay="0"/>
                                  </p:stCondLst>
                                  <p:childTnLst>
                                    <p:set>
                                      <p:cBhvr>
                                        <p:cTn id="71" dur="1" fill="hold">
                                          <p:stCondLst>
                                            <p:cond delay="0"/>
                                          </p:stCondLst>
                                        </p:cTn>
                                        <p:tgtEl>
                                          <p:spTgt spid="5"/>
                                        </p:tgtEl>
                                        <p:attrNameLst>
                                          <p:attrName>style.visibility</p:attrName>
                                        </p:attrNameLst>
                                      </p:cBhvr>
                                      <p:to>
                                        <p:strVal val="visible"/>
                                      </p:to>
                                    </p:set>
                                    <p:anim calcmode="lin" valueType="num">
                                      <p:cBhvr>
                                        <p:cTn id="72" dur="500" fill="hold"/>
                                        <p:tgtEl>
                                          <p:spTgt spid="5"/>
                                        </p:tgtEl>
                                        <p:attrNameLst>
                                          <p:attrName>ppt_w</p:attrName>
                                        </p:attrNameLst>
                                      </p:cBhvr>
                                      <p:tavLst>
                                        <p:tav tm="0">
                                          <p:val>
                                            <p:fltVal val="0"/>
                                          </p:val>
                                        </p:tav>
                                        <p:tav tm="100000">
                                          <p:val>
                                            <p:strVal val="#ppt_w"/>
                                          </p:val>
                                        </p:tav>
                                      </p:tavLst>
                                    </p:anim>
                                    <p:anim calcmode="lin" valueType="num">
                                      <p:cBhvr>
                                        <p:cTn id="73" dur="500" fill="hold"/>
                                        <p:tgtEl>
                                          <p:spTgt spid="5"/>
                                        </p:tgtEl>
                                        <p:attrNameLst>
                                          <p:attrName>ppt_h</p:attrName>
                                        </p:attrNameLst>
                                      </p:cBhvr>
                                      <p:tavLst>
                                        <p:tav tm="0">
                                          <p:val>
                                            <p:fltVal val="0"/>
                                          </p:val>
                                        </p:tav>
                                        <p:tav tm="100000">
                                          <p:val>
                                            <p:strVal val="#ppt_h"/>
                                          </p:val>
                                        </p:tav>
                                      </p:tavLst>
                                    </p:anim>
                                    <p:animEffect transition="in" filter="fade">
                                      <p:cBhvr>
                                        <p:cTn id="74" dur="500"/>
                                        <p:tgtEl>
                                          <p:spTgt spid="5"/>
                                        </p:tgtEl>
                                      </p:cBhvr>
                                    </p:animEffect>
                                  </p:childTnLst>
                                </p:cTn>
                              </p:par>
                              <p:par>
                                <p:cTn id="75" presetID="2" presetClass="entr" presetSubtype="2" accel="20000" decel="68000" fill="hold" grpId="0" nodeType="withEffect">
                                  <p:stCondLst>
                                    <p:cond delay="0"/>
                                  </p:stCondLst>
                                  <p:childTnLst>
                                    <p:set>
                                      <p:cBhvr>
                                        <p:cTn id="76" dur="1" fill="hold">
                                          <p:stCondLst>
                                            <p:cond delay="0"/>
                                          </p:stCondLst>
                                        </p:cTn>
                                        <p:tgtEl>
                                          <p:spTgt spid="130"/>
                                        </p:tgtEl>
                                        <p:attrNameLst>
                                          <p:attrName>style.visibility</p:attrName>
                                        </p:attrNameLst>
                                      </p:cBhvr>
                                      <p:to>
                                        <p:strVal val="visible"/>
                                      </p:to>
                                    </p:set>
                                    <p:anim calcmode="lin" valueType="num">
                                      <p:cBhvr additive="base">
                                        <p:cTn id="77" dur="500" fill="hold"/>
                                        <p:tgtEl>
                                          <p:spTgt spid="130"/>
                                        </p:tgtEl>
                                        <p:attrNameLst>
                                          <p:attrName>ppt_x</p:attrName>
                                        </p:attrNameLst>
                                      </p:cBhvr>
                                      <p:tavLst>
                                        <p:tav tm="0">
                                          <p:val>
                                            <p:strVal val="1+#ppt_w/2"/>
                                          </p:val>
                                        </p:tav>
                                        <p:tav tm="100000">
                                          <p:val>
                                            <p:strVal val="#ppt_x"/>
                                          </p:val>
                                        </p:tav>
                                      </p:tavLst>
                                    </p:anim>
                                    <p:anim calcmode="lin" valueType="num">
                                      <p:cBhvr additive="base">
                                        <p:cTn id="78" dur="500" fill="hold"/>
                                        <p:tgtEl>
                                          <p:spTgt spid="130"/>
                                        </p:tgtEl>
                                        <p:attrNameLst>
                                          <p:attrName>ppt_y</p:attrName>
                                        </p:attrNameLst>
                                      </p:cBhvr>
                                      <p:tavLst>
                                        <p:tav tm="0">
                                          <p:val>
                                            <p:strVal val="#ppt_y"/>
                                          </p:val>
                                        </p:tav>
                                        <p:tav tm="100000">
                                          <p:val>
                                            <p:strVal val="#ppt_y"/>
                                          </p:val>
                                        </p:tav>
                                      </p:tavLst>
                                    </p:anim>
                                  </p:childTnLst>
                                </p:cTn>
                              </p:par>
                            </p:childTnLst>
                          </p:cTn>
                        </p:par>
                        <p:par>
                          <p:cTn id="79" fill="hold">
                            <p:stCondLst>
                              <p:cond delay="4000"/>
                            </p:stCondLst>
                            <p:childTnLst>
                              <p:par>
                                <p:cTn id="80" presetID="53" presetClass="entr" presetSubtype="16" fill="hold" nodeType="afterEffect">
                                  <p:stCondLst>
                                    <p:cond delay="0"/>
                                  </p:stCondLst>
                                  <p:childTnLst>
                                    <p:set>
                                      <p:cBhvr>
                                        <p:cTn id="81" dur="1" fill="hold">
                                          <p:stCondLst>
                                            <p:cond delay="0"/>
                                          </p:stCondLst>
                                        </p:cTn>
                                        <p:tgtEl>
                                          <p:spTgt spid="6"/>
                                        </p:tgtEl>
                                        <p:attrNameLst>
                                          <p:attrName>style.visibility</p:attrName>
                                        </p:attrNameLst>
                                      </p:cBhvr>
                                      <p:to>
                                        <p:strVal val="visible"/>
                                      </p:to>
                                    </p:set>
                                    <p:anim calcmode="lin" valueType="num">
                                      <p:cBhvr>
                                        <p:cTn id="82" dur="500" fill="hold"/>
                                        <p:tgtEl>
                                          <p:spTgt spid="6"/>
                                        </p:tgtEl>
                                        <p:attrNameLst>
                                          <p:attrName>ppt_w</p:attrName>
                                        </p:attrNameLst>
                                      </p:cBhvr>
                                      <p:tavLst>
                                        <p:tav tm="0">
                                          <p:val>
                                            <p:fltVal val="0"/>
                                          </p:val>
                                        </p:tav>
                                        <p:tav tm="100000">
                                          <p:val>
                                            <p:strVal val="#ppt_w"/>
                                          </p:val>
                                        </p:tav>
                                      </p:tavLst>
                                    </p:anim>
                                    <p:anim calcmode="lin" valueType="num">
                                      <p:cBhvr>
                                        <p:cTn id="83" dur="500" fill="hold"/>
                                        <p:tgtEl>
                                          <p:spTgt spid="6"/>
                                        </p:tgtEl>
                                        <p:attrNameLst>
                                          <p:attrName>ppt_h</p:attrName>
                                        </p:attrNameLst>
                                      </p:cBhvr>
                                      <p:tavLst>
                                        <p:tav tm="0">
                                          <p:val>
                                            <p:fltVal val="0"/>
                                          </p:val>
                                        </p:tav>
                                        <p:tav tm="100000">
                                          <p:val>
                                            <p:strVal val="#ppt_h"/>
                                          </p:val>
                                        </p:tav>
                                      </p:tavLst>
                                    </p:anim>
                                    <p:animEffect transition="in" filter="fade">
                                      <p:cBhvr>
                                        <p:cTn id="84" dur="500"/>
                                        <p:tgtEl>
                                          <p:spTgt spid="6"/>
                                        </p:tgtEl>
                                      </p:cBhvr>
                                    </p:animEffect>
                                  </p:childTnLst>
                                </p:cTn>
                              </p:par>
                              <p:par>
                                <p:cTn id="85" presetID="2" presetClass="entr" presetSubtype="2" accel="20000" decel="68000" fill="hold" grpId="0" nodeType="withEffect">
                                  <p:stCondLst>
                                    <p:cond delay="0"/>
                                  </p:stCondLst>
                                  <p:childTnLst>
                                    <p:set>
                                      <p:cBhvr>
                                        <p:cTn id="86" dur="1" fill="hold">
                                          <p:stCondLst>
                                            <p:cond delay="0"/>
                                          </p:stCondLst>
                                        </p:cTn>
                                        <p:tgtEl>
                                          <p:spTgt spid="131"/>
                                        </p:tgtEl>
                                        <p:attrNameLst>
                                          <p:attrName>style.visibility</p:attrName>
                                        </p:attrNameLst>
                                      </p:cBhvr>
                                      <p:to>
                                        <p:strVal val="visible"/>
                                      </p:to>
                                    </p:set>
                                    <p:anim calcmode="lin" valueType="num">
                                      <p:cBhvr additive="base">
                                        <p:cTn id="87" dur="500" fill="hold"/>
                                        <p:tgtEl>
                                          <p:spTgt spid="131"/>
                                        </p:tgtEl>
                                        <p:attrNameLst>
                                          <p:attrName>ppt_x</p:attrName>
                                        </p:attrNameLst>
                                      </p:cBhvr>
                                      <p:tavLst>
                                        <p:tav tm="0">
                                          <p:val>
                                            <p:strVal val="1+#ppt_w/2"/>
                                          </p:val>
                                        </p:tav>
                                        <p:tav tm="100000">
                                          <p:val>
                                            <p:strVal val="#ppt_x"/>
                                          </p:val>
                                        </p:tav>
                                      </p:tavLst>
                                    </p:anim>
                                    <p:anim calcmode="lin" valueType="num">
                                      <p:cBhvr additive="base">
                                        <p:cTn id="88" dur="500" fill="hold"/>
                                        <p:tgtEl>
                                          <p:spTgt spid="1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19" grpId="0" animBg="1"/>
      <p:bldP spid="118" grpId="0" animBg="1"/>
      <p:bldP spid="2" grpId="0" animBg="1"/>
      <p:bldP spid="121" grpId="0"/>
      <p:bldP spid="127" grpId="0"/>
      <p:bldP spid="128" grpId="0"/>
      <p:bldP spid="129" grpId="0"/>
      <p:bldP spid="130" grpId="0"/>
      <p:bldP spid="1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75" y="1603817"/>
            <a:ext cx="3469176" cy="2971334"/>
          </a:xfrm>
          <a:prstGeom prst="rect">
            <a:avLst/>
          </a:prstGeom>
        </p:spPr>
      </p:pic>
      <p:sp>
        <p:nvSpPr>
          <p:cNvPr id="9" name="Text Placeholder 8"/>
          <p:cNvSpPr>
            <a:spLocks noGrp="1"/>
          </p:cNvSpPr>
          <p:nvPr>
            <p:ph type="body" sz="half" idx="2"/>
          </p:nvPr>
        </p:nvSpPr>
        <p:spPr/>
        <p:txBody>
          <a:bodyPr/>
          <a:lstStyle/>
          <a:p>
            <a:r>
              <a:rPr lang="en-US" smtClean="0"/>
              <a:t>Enter your subhead line here</a:t>
            </a:r>
            <a:endParaRPr lang="en-US" dirty="0" smtClean="0"/>
          </a:p>
        </p:txBody>
      </p:sp>
      <p:sp>
        <p:nvSpPr>
          <p:cNvPr id="6" name="Title 5"/>
          <p:cNvSpPr>
            <a:spLocks noGrp="1"/>
          </p:cNvSpPr>
          <p:nvPr>
            <p:ph type="title"/>
          </p:nvPr>
        </p:nvSpPr>
        <p:spPr/>
        <p:txBody>
          <a:bodyPr/>
          <a:lstStyle/>
          <a:p>
            <a:r>
              <a:rPr lang="en-US" smtClean="0"/>
              <a:t>The Best App Showcase</a:t>
            </a:r>
            <a:endParaRPr lang="en-US" dirty="0"/>
          </a:p>
        </p:txBody>
      </p:sp>
      <p:sp>
        <p:nvSpPr>
          <p:cNvPr id="11" name="Picture Placeholder 10"/>
          <p:cNvSpPr>
            <a:spLocks noGrp="1"/>
          </p:cNvSpPr>
          <p:nvPr>
            <p:ph type="pic" sz="quarter" idx="11"/>
          </p:nvPr>
        </p:nvSpPr>
        <p:spPr/>
      </p:sp>
      <p:sp>
        <p:nvSpPr>
          <p:cNvPr id="82" name="Inhaltsplatzhalter 4"/>
          <p:cNvSpPr txBox="1">
            <a:spLocks/>
          </p:cNvSpPr>
          <p:nvPr/>
        </p:nvSpPr>
        <p:spPr>
          <a:xfrm>
            <a:off x="3429000" y="1382131"/>
            <a:ext cx="3133023" cy="1513235"/>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b="1" dirty="0">
                <a:solidFill>
                  <a:schemeClr val="tx1">
                    <a:lumMod val="75000"/>
                    <a:lumOff val="25000"/>
                  </a:schemeClr>
                </a:solidFill>
                <a:latin typeface="+mj-lt"/>
              </a:rPr>
              <a:t>TITLE GOES HERE</a:t>
            </a:r>
          </a:p>
          <a:p>
            <a:pPr marL="0" indent="0">
              <a:buNone/>
            </a:pPr>
            <a:r>
              <a:rPr lang="en-US" sz="1200" dirty="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2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83" name="Inhaltsplatzhalter 4"/>
          <p:cNvSpPr txBox="1">
            <a:spLocks/>
          </p:cNvSpPr>
          <p:nvPr/>
        </p:nvSpPr>
        <p:spPr>
          <a:xfrm>
            <a:off x="3420904" y="3950553"/>
            <a:ext cx="932639" cy="83099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1"/>
                </a:solidFill>
                <a:latin typeface="+mj-lt"/>
              </a:rPr>
              <a:t>TITLE GOES HERE</a:t>
            </a:r>
            <a:r>
              <a:rPr lang="en-US" sz="1050" b="1" dirty="0">
                <a:solidFill>
                  <a:schemeClr val="accent1"/>
                </a:solidFill>
                <a:latin typeface="+mj-lt"/>
              </a:rPr>
              <a:t/>
            </a:r>
            <a:br>
              <a:rPr lang="en-US" sz="1050" b="1" dirty="0">
                <a:solidFill>
                  <a:schemeClr val="accent1"/>
                </a:solidFill>
                <a:latin typeface="+mj-lt"/>
              </a:rPr>
            </a:br>
            <a:r>
              <a:rPr lang="en-US" sz="900" dirty="0">
                <a:solidFill>
                  <a:schemeClr val="tx1">
                    <a:lumMod val="75000"/>
                    <a:lumOff val="25000"/>
                  </a:schemeClr>
                </a:solidFill>
                <a:latin typeface="+mn-lt"/>
              </a:rPr>
              <a:t>This is a sample text. You simply add your own text and description here. </a:t>
            </a:r>
          </a:p>
        </p:txBody>
      </p:sp>
      <p:sp>
        <p:nvSpPr>
          <p:cNvPr id="84" name="Inhaltsplatzhalter 4"/>
          <p:cNvSpPr txBox="1">
            <a:spLocks/>
          </p:cNvSpPr>
          <p:nvPr/>
        </p:nvSpPr>
        <p:spPr>
          <a:xfrm>
            <a:off x="4490338" y="3950553"/>
            <a:ext cx="932639" cy="83099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2"/>
                </a:solidFill>
                <a:latin typeface="+mj-lt"/>
              </a:rPr>
              <a:t>TITLE GOES HERE</a:t>
            </a:r>
            <a:r>
              <a:rPr lang="en-US" sz="1050" b="1" dirty="0">
                <a:solidFill>
                  <a:schemeClr val="accent1"/>
                </a:solidFill>
                <a:latin typeface="+mj-lt"/>
              </a:rPr>
              <a:t/>
            </a:r>
            <a:br>
              <a:rPr lang="en-US" sz="1050" b="1" dirty="0">
                <a:solidFill>
                  <a:schemeClr val="accent1"/>
                </a:solidFill>
                <a:latin typeface="+mj-lt"/>
              </a:rPr>
            </a:br>
            <a:r>
              <a:rPr lang="en-US" sz="900" dirty="0">
                <a:solidFill>
                  <a:schemeClr val="tx1">
                    <a:lumMod val="75000"/>
                    <a:lumOff val="25000"/>
                  </a:schemeClr>
                </a:solidFill>
                <a:latin typeface="+mn-lt"/>
              </a:rPr>
              <a:t>This is a sample text. You simply add your own text and description here. </a:t>
            </a:r>
          </a:p>
        </p:txBody>
      </p:sp>
      <p:sp>
        <p:nvSpPr>
          <p:cNvPr id="85" name="Inhaltsplatzhalter 4"/>
          <p:cNvSpPr txBox="1">
            <a:spLocks/>
          </p:cNvSpPr>
          <p:nvPr/>
        </p:nvSpPr>
        <p:spPr>
          <a:xfrm>
            <a:off x="5559772" y="3950553"/>
            <a:ext cx="932639" cy="83099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accent3"/>
                </a:solidFill>
                <a:latin typeface="+mj-lt"/>
              </a:rPr>
              <a:t>TITLE GOES HERE</a:t>
            </a:r>
            <a:r>
              <a:rPr lang="en-US" sz="1050" b="1" dirty="0">
                <a:solidFill>
                  <a:schemeClr val="accent1"/>
                </a:solidFill>
                <a:latin typeface="+mj-lt"/>
              </a:rPr>
              <a:t/>
            </a:r>
            <a:br>
              <a:rPr lang="en-US" sz="1050" b="1" dirty="0">
                <a:solidFill>
                  <a:schemeClr val="accent1"/>
                </a:solidFill>
                <a:latin typeface="+mj-lt"/>
              </a:rPr>
            </a:br>
            <a:r>
              <a:rPr lang="en-US" sz="900" dirty="0">
                <a:solidFill>
                  <a:schemeClr val="tx1">
                    <a:lumMod val="75000"/>
                    <a:lumOff val="25000"/>
                  </a:schemeClr>
                </a:solidFill>
                <a:latin typeface="+mn-lt"/>
              </a:rPr>
              <a:t>This is a sample text. You simply add your own text and description here. </a:t>
            </a:r>
          </a:p>
        </p:txBody>
      </p:sp>
      <p:sp>
        <p:nvSpPr>
          <p:cNvPr id="86" name="Oval 85"/>
          <p:cNvSpPr/>
          <p:nvPr/>
        </p:nvSpPr>
        <p:spPr>
          <a:xfrm>
            <a:off x="4642331" y="3227665"/>
            <a:ext cx="628650" cy="6286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7" name="Group 86"/>
          <p:cNvGrpSpPr/>
          <p:nvPr/>
        </p:nvGrpSpPr>
        <p:grpSpPr>
          <a:xfrm>
            <a:off x="4758996" y="3344642"/>
            <a:ext cx="395323" cy="394697"/>
            <a:chOff x="838200" y="2346325"/>
            <a:chExt cx="1001713" cy="1000125"/>
          </a:xfrm>
          <a:solidFill>
            <a:schemeClr val="bg1"/>
          </a:solidFill>
        </p:grpSpPr>
        <p:sp>
          <p:nvSpPr>
            <p:cNvPr id="88"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9"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0"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1"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2"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3"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94" name="Oval 93"/>
          <p:cNvSpPr/>
          <p:nvPr/>
        </p:nvSpPr>
        <p:spPr>
          <a:xfrm>
            <a:off x="3572897" y="3227665"/>
            <a:ext cx="628650" cy="6286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5" name="Group 94"/>
          <p:cNvGrpSpPr/>
          <p:nvPr/>
        </p:nvGrpSpPr>
        <p:grpSpPr>
          <a:xfrm>
            <a:off x="3678397" y="3334365"/>
            <a:ext cx="417651" cy="415251"/>
            <a:chOff x="3505200" y="1770063"/>
            <a:chExt cx="552450" cy="549275"/>
          </a:xfrm>
          <a:solidFill>
            <a:schemeClr val="bg1"/>
          </a:solidFill>
        </p:grpSpPr>
        <p:sp>
          <p:nvSpPr>
            <p:cNvPr id="96"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7"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98" name="Oval 97"/>
          <p:cNvSpPr/>
          <p:nvPr/>
        </p:nvSpPr>
        <p:spPr>
          <a:xfrm>
            <a:off x="5711766" y="3227665"/>
            <a:ext cx="628650" cy="6286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Freeform 44"/>
          <p:cNvSpPr>
            <a:spLocks noEditPoints="1"/>
          </p:cNvSpPr>
          <p:nvPr/>
        </p:nvSpPr>
        <p:spPr bwMode="auto">
          <a:xfrm>
            <a:off x="5815351" y="3331250"/>
            <a:ext cx="421481" cy="421481"/>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25816243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4"/>
                                        </p:tgtEl>
                                        <p:attrNameLst>
                                          <p:attrName>style.visibility</p:attrName>
                                        </p:attrNameLst>
                                      </p:cBhvr>
                                      <p:to>
                                        <p:strVal val="visible"/>
                                      </p:to>
                                    </p:set>
                                    <p:anim calcmode="lin" valueType="num">
                                      <p:cBhvr>
                                        <p:cTn id="11" dur="500" fill="hold"/>
                                        <p:tgtEl>
                                          <p:spTgt spid="94"/>
                                        </p:tgtEl>
                                        <p:attrNameLst>
                                          <p:attrName>ppt_w</p:attrName>
                                        </p:attrNameLst>
                                      </p:cBhvr>
                                      <p:tavLst>
                                        <p:tav tm="0">
                                          <p:val>
                                            <p:fltVal val="0"/>
                                          </p:val>
                                        </p:tav>
                                        <p:tav tm="100000">
                                          <p:val>
                                            <p:strVal val="#ppt_w"/>
                                          </p:val>
                                        </p:tav>
                                      </p:tavLst>
                                    </p:anim>
                                    <p:anim calcmode="lin" valueType="num">
                                      <p:cBhvr>
                                        <p:cTn id="12" dur="500" fill="hold"/>
                                        <p:tgtEl>
                                          <p:spTgt spid="94"/>
                                        </p:tgtEl>
                                        <p:attrNameLst>
                                          <p:attrName>ppt_h</p:attrName>
                                        </p:attrNameLst>
                                      </p:cBhvr>
                                      <p:tavLst>
                                        <p:tav tm="0">
                                          <p:val>
                                            <p:fltVal val="0"/>
                                          </p:val>
                                        </p:tav>
                                        <p:tav tm="100000">
                                          <p:val>
                                            <p:strVal val="#ppt_h"/>
                                          </p:val>
                                        </p:tav>
                                      </p:tavLst>
                                    </p:anim>
                                    <p:animEffect transition="in" filter="fade">
                                      <p:cBhvr>
                                        <p:cTn id="13" dur="500"/>
                                        <p:tgtEl>
                                          <p:spTgt spid="9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p:cTn id="17" dur="500" fill="hold"/>
                                        <p:tgtEl>
                                          <p:spTgt spid="95"/>
                                        </p:tgtEl>
                                        <p:attrNameLst>
                                          <p:attrName>ppt_w</p:attrName>
                                        </p:attrNameLst>
                                      </p:cBhvr>
                                      <p:tavLst>
                                        <p:tav tm="0">
                                          <p:val>
                                            <p:fltVal val="0"/>
                                          </p:val>
                                        </p:tav>
                                        <p:tav tm="100000">
                                          <p:val>
                                            <p:strVal val="#ppt_w"/>
                                          </p:val>
                                        </p:tav>
                                      </p:tavLst>
                                    </p:anim>
                                    <p:anim calcmode="lin" valueType="num">
                                      <p:cBhvr>
                                        <p:cTn id="18" dur="500" fill="hold"/>
                                        <p:tgtEl>
                                          <p:spTgt spid="95"/>
                                        </p:tgtEl>
                                        <p:attrNameLst>
                                          <p:attrName>ppt_h</p:attrName>
                                        </p:attrNameLst>
                                      </p:cBhvr>
                                      <p:tavLst>
                                        <p:tav tm="0">
                                          <p:val>
                                            <p:fltVal val="0"/>
                                          </p:val>
                                        </p:tav>
                                        <p:tav tm="100000">
                                          <p:val>
                                            <p:strVal val="#ppt_h"/>
                                          </p:val>
                                        </p:tav>
                                      </p:tavLst>
                                    </p:anim>
                                    <p:animEffect transition="in" filter="fade">
                                      <p:cBhvr>
                                        <p:cTn id="19" dur="500"/>
                                        <p:tgtEl>
                                          <p:spTgt spid="95"/>
                                        </p:tgtEl>
                                      </p:cBhvr>
                                    </p:animEffect>
                                  </p:childTnLst>
                                </p:cTn>
                              </p:par>
                              <p:par>
                                <p:cTn id="20" presetID="2" presetClass="entr" presetSubtype="4" accel="20000" decel="80000" fill="hold" grpId="0" nodeType="withEffect">
                                  <p:stCondLst>
                                    <p:cond delay="0"/>
                                  </p:stCondLst>
                                  <p:childTnLst>
                                    <p:set>
                                      <p:cBhvr>
                                        <p:cTn id="21" dur="1" fill="hold">
                                          <p:stCondLst>
                                            <p:cond delay="0"/>
                                          </p:stCondLst>
                                        </p:cTn>
                                        <p:tgtEl>
                                          <p:spTgt spid="83"/>
                                        </p:tgtEl>
                                        <p:attrNameLst>
                                          <p:attrName>style.visibility</p:attrName>
                                        </p:attrNameLst>
                                      </p:cBhvr>
                                      <p:to>
                                        <p:strVal val="visible"/>
                                      </p:to>
                                    </p:set>
                                    <p:anim calcmode="lin" valueType="num">
                                      <p:cBhvr additive="base">
                                        <p:cTn id="22" dur="500" fill="hold"/>
                                        <p:tgtEl>
                                          <p:spTgt spid="83"/>
                                        </p:tgtEl>
                                        <p:attrNameLst>
                                          <p:attrName>ppt_x</p:attrName>
                                        </p:attrNameLst>
                                      </p:cBhvr>
                                      <p:tavLst>
                                        <p:tav tm="0">
                                          <p:val>
                                            <p:strVal val="#ppt_x"/>
                                          </p:val>
                                        </p:tav>
                                        <p:tav tm="100000">
                                          <p:val>
                                            <p:strVal val="#ppt_x"/>
                                          </p:val>
                                        </p:tav>
                                      </p:tavLst>
                                    </p:anim>
                                    <p:anim calcmode="lin" valueType="num">
                                      <p:cBhvr additive="base">
                                        <p:cTn id="23" dur="500" fill="hold"/>
                                        <p:tgtEl>
                                          <p:spTgt spid="8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86"/>
                                        </p:tgtEl>
                                        <p:attrNameLst>
                                          <p:attrName>style.visibility</p:attrName>
                                        </p:attrNameLst>
                                      </p:cBhvr>
                                      <p:to>
                                        <p:strVal val="visible"/>
                                      </p:to>
                                    </p:set>
                                    <p:anim calcmode="lin" valueType="num">
                                      <p:cBhvr>
                                        <p:cTn id="27" dur="500" fill="hold"/>
                                        <p:tgtEl>
                                          <p:spTgt spid="86"/>
                                        </p:tgtEl>
                                        <p:attrNameLst>
                                          <p:attrName>ppt_w</p:attrName>
                                        </p:attrNameLst>
                                      </p:cBhvr>
                                      <p:tavLst>
                                        <p:tav tm="0">
                                          <p:val>
                                            <p:fltVal val="0"/>
                                          </p:val>
                                        </p:tav>
                                        <p:tav tm="100000">
                                          <p:val>
                                            <p:strVal val="#ppt_w"/>
                                          </p:val>
                                        </p:tav>
                                      </p:tavLst>
                                    </p:anim>
                                    <p:anim calcmode="lin" valueType="num">
                                      <p:cBhvr>
                                        <p:cTn id="28" dur="500" fill="hold"/>
                                        <p:tgtEl>
                                          <p:spTgt spid="86"/>
                                        </p:tgtEl>
                                        <p:attrNameLst>
                                          <p:attrName>ppt_h</p:attrName>
                                        </p:attrNameLst>
                                      </p:cBhvr>
                                      <p:tavLst>
                                        <p:tav tm="0">
                                          <p:val>
                                            <p:fltVal val="0"/>
                                          </p:val>
                                        </p:tav>
                                        <p:tav tm="100000">
                                          <p:val>
                                            <p:strVal val="#ppt_h"/>
                                          </p:val>
                                        </p:tav>
                                      </p:tavLst>
                                    </p:anim>
                                    <p:animEffect transition="in" filter="fade">
                                      <p:cBhvr>
                                        <p:cTn id="29" dur="500"/>
                                        <p:tgtEl>
                                          <p:spTgt spid="86"/>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87"/>
                                        </p:tgtEl>
                                        <p:attrNameLst>
                                          <p:attrName>style.visibility</p:attrName>
                                        </p:attrNameLst>
                                      </p:cBhvr>
                                      <p:to>
                                        <p:strVal val="visible"/>
                                      </p:to>
                                    </p:set>
                                    <p:anim calcmode="lin" valueType="num">
                                      <p:cBhvr>
                                        <p:cTn id="33" dur="500" fill="hold"/>
                                        <p:tgtEl>
                                          <p:spTgt spid="87"/>
                                        </p:tgtEl>
                                        <p:attrNameLst>
                                          <p:attrName>ppt_w</p:attrName>
                                        </p:attrNameLst>
                                      </p:cBhvr>
                                      <p:tavLst>
                                        <p:tav tm="0">
                                          <p:val>
                                            <p:fltVal val="0"/>
                                          </p:val>
                                        </p:tav>
                                        <p:tav tm="100000">
                                          <p:val>
                                            <p:strVal val="#ppt_w"/>
                                          </p:val>
                                        </p:tav>
                                      </p:tavLst>
                                    </p:anim>
                                    <p:anim calcmode="lin" valueType="num">
                                      <p:cBhvr>
                                        <p:cTn id="34" dur="500" fill="hold"/>
                                        <p:tgtEl>
                                          <p:spTgt spid="87"/>
                                        </p:tgtEl>
                                        <p:attrNameLst>
                                          <p:attrName>ppt_h</p:attrName>
                                        </p:attrNameLst>
                                      </p:cBhvr>
                                      <p:tavLst>
                                        <p:tav tm="0">
                                          <p:val>
                                            <p:fltVal val="0"/>
                                          </p:val>
                                        </p:tav>
                                        <p:tav tm="100000">
                                          <p:val>
                                            <p:strVal val="#ppt_h"/>
                                          </p:val>
                                        </p:tav>
                                      </p:tavLst>
                                    </p:anim>
                                    <p:animEffect transition="in" filter="fade">
                                      <p:cBhvr>
                                        <p:cTn id="35" dur="500"/>
                                        <p:tgtEl>
                                          <p:spTgt spid="87"/>
                                        </p:tgtEl>
                                      </p:cBhvr>
                                    </p:animEffect>
                                  </p:childTnLst>
                                </p:cTn>
                              </p:par>
                              <p:par>
                                <p:cTn id="36" presetID="2" presetClass="entr" presetSubtype="4" accel="20000" decel="80000" fill="hold" grpId="0" nodeType="withEffect">
                                  <p:stCondLst>
                                    <p:cond delay="0"/>
                                  </p:stCondLst>
                                  <p:childTnLst>
                                    <p:set>
                                      <p:cBhvr>
                                        <p:cTn id="37" dur="1" fill="hold">
                                          <p:stCondLst>
                                            <p:cond delay="0"/>
                                          </p:stCondLst>
                                        </p:cTn>
                                        <p:tgtEl>
                                          <p:spTgt spid="84"/>
                                        </p:tgtEl>
                                        <p:attrNameLst>
                                          <p:attrName>style.visibility</p:attrName>
                                        </p:attrNameLst>
                                      </p:cBhvr>
                                      <p:to>
                                        <p:strVal val="visible"/>
                                      </p:to>
                                    </p:set>
                                    <p:anim calcmode="lin" valueType="num">
                                      <p:cBhvr additive="base">
                                        <p:cTn id="38" dur="500" fill="hold"/>
                                        <p:tgtEl>
                                          <p:spTgt spid="84"/>
                                        </p:tgtEl>
                                        <p:attrNameLst>
                                          <p:attrName>ppt_x</p:attrName>
                                        </p:attrNameLst>
                                      </p:cBhvr>
                                      <p:tavLst>
                                        <p:tav tm="0">
                                          <p:val>
                                            <p:strVal val="#ppt_x"/>
                                          </p:val>
                                        </p:tav>
                                        <p:tav tm="100000">
                                          <p:val>
                                            <p:strVal val="#ppt_x"/>
                                          </p:val>
                                        </p:tav>
                                      </p:tavLst>
                                    </p:anim>
                                    <p:anim calcmode="lin" valueType="num">
                                      <p:cBhvr additive="base">
                                        <p:cTn id="39" dur="500" fill="hold"/>
                                        <p:tgtEl>
                                          <p:spTgt spid="84"/>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53" presetClass="entr" presetSubtype="16" fill="hold" grpId="0" nodeType="afterEffect">
                                  <p:stCondLst>
                                    <p:cond delay="0"/>
                                  </p:stCondLst>
                                  <p:childTnLst>
                                    <p:set>
                                      <p:cBhvr>
                                        <p:cTn id="42" dur="1" fill="hold">
                                          <p:stCondLst>
                                            <p:cond delay="0"/>
                                          </p:stCondLst>
                                        </p:cTn>
                                        <p:tgtEl>
                                          <p:spTgt spid="98"/>
                                        </p:tgtEl>
                                        <p:attrNameLst>
                                          <p:attrName>style.visibility</p:attrName>
                                        </p:attrNameLst>
                                      </p:cBhvr>
                                      <p:to>
                                        <p:strVal val="visible"/>
                                      </p:to>
                                    </p:set>
                                    <p:anim calcmode="lin" valueType="num">
                                      <p:cBhvr>
                                        <p:cTn id="43" dur="500" fill="hold"/>
                                        <p:tgtEl>
                                          <p:spTgt spid="98"/>
                                        </p:tgtEl>
                                        <p:attrNameLst>
                                          <p:attrName>ppt_w</p:attrName>
                                        </p:attrNameLst>
                                      </p:cBhvr>
                                      <p:tavLst>
                                        <p:tav tm="0">
                                          <p:val>
                                            <p:fltVal val="0"/>
                                          </p:val>
                                        </p:tav>
                                        <p:tav tm="100000">
                                          <p:val>
                                            <p:strVal val="#ppt_w"/>
                                          </p:val>
                                        </p:tav>
                                      </p:tavLst>
                                    </p:anim>
                                    <p:anim calcmode="lin" valueType="num">
                                      <p:cBhvr>
                                        <p:cTn id="44" dur="500" fill="hold"/>
                                        <p:tgtEl>
                                          <p:spTgt spid="98"/>
                                        </p:tgtEl>
                                        <p:attrNameLst>
                                          <p:attrName>ppt_h</p:attrName>
                                        </p:attrNameLst>
                                      </p:cBhvr>
                                      <p:tavLst>
                                        <p:tav tm="0">
                                          <p:val>
                                            <p:fltVal val="0"/>
                                          </p:val>
                                        </p:tav>
                                        <p:tav tm="100000">
                                          <p:val>
                                            <p:strVal val="#ppt_h"/>
                                          </p:val>
                                        </p:tav>
                                      </p:tavLst>
                                    </p:anim>
                                    <p:animEffect transition="in" filter="fade">
                                      <p:cBhvr>
                                        <p:cTn id="45" dur="500"/>
                                        <p:tgtEl>
                                          <p:spTgt spid="98"/>
                                        </p:tgtEl>
                                      </p:cBhvr>
                                    </p:animEffect>
                                  </p:childTnLst>
                                </p:cTn>
                              </p:par>
                            </p:childTnLst>
                          </p:cTn>
                        </p:par>
                        <p:par>
                          <p:cTn id="46" fill="hold">
                            <p:stCondLst>
                              <p:cond delay="3000"/>
                            </p:stCondLst>
                            <p:childTnLst>
                              <p:par>
                                <p:cTn id="47" presetID="53" presetClass="entr" presetSubtype="16" fill="hold" grpId="0" nodeType="afterEffect">
                                  <p:stCondLst>
                                    <p:cond delay="0"/>
                                  </p:stCondLst>
                                  <p:childTnLst>
                                    <p:set>
                                      <p:cBhvr>
                                        <p:cTn id="48" dur="1" fill="hold">
                                          <p:stCondLst>
                                            <p:cond delay="0"/>
                                          </p:stCondLst>
                                        </p:cTn>
                                        <p:tgtEl>
                                          <p:spTgt spid="99"/>
                                        </p:tgtEl>
                                        <p:attrNameLst>
                                          <p:attrName>style.visibility</p:attrName>
                                        </p:attrNameLst>
                                      </p:cBhvr>
                                      <p:to>
                                        <p:strVal val="visible"/>
                                      </p:to>
                                    </p:set>
                                    <p:anim calcmode="lin" valueType="num">
                                      <p:cBhvr>
                                        <p:cTn id="49" dur="500" fill="hold"/>
                                        <p:tgtEl>
                                          <p:spTgt spid="99"/>
                                        </p:tgtEl>
                                        <p:attrNameLst>
                                          <p:attrName>ppt_w</p:attrName>
                                        </p:attrNameLst>
                                      </p:cBhvr>
                                      <p:tavLst>
                                        <p:tav tm="0">
                                          <p:val>
                                            <p:fltVal val="0"/>
                                          </p:val>
                                        </p:tav>
                                        <p:tav tm="100000">
                                          <p:val>
                                            <p:strVal val="#ppt_w"/>
                                          </p:val>
                                        </p:tav>
                                      </p:tavLst>
                                    </p:anim>
                                    <p:anim calcmode="lin" valueType="num">
                                      <p:cBhvr>
                                        <p:cTn id="50" dur="500" fill="hold"/>
                                        <p:tgtEl>
                                          <p:spTgt spid="99"/>
                                        </p:tgtEl>
                                        <p:attrNameLst>
                                          <p:attrName>ppt_h</p:attrName>
                                        </p:attrNameLst>
                                      </p:cBhvr>
                                      <p:tavLst>
                                        <p:tav tm="0">
                                          <p:val>
                                            <p:fltVal val="0"/>
                                          </p:val>
                                        </p:tav>
                                        <p:tav tm="100000">
                                          <p:val>
                                            <p:strVal val="#ppt_h"/>
                                          </p:val>
                                        </p:tav>
                                      </p:tavLst>
                                    </p:anim>
                                    <p:animEffect transition="in" filter="fade">
                                      <p:cBhvr>
                                        <p:cTn id="51" dur="500"/>
                                        <p:tgtEl>
                                          <p:spTgt spid="99"/>
                                        </p:tgtEl>
                                      </p:cBhvr>
                                    </p:animEffect>
                                  </p:childTnLst>
                                </p:cTn>
                              </p:par>
                              <p:par>
                                <p:cTn id="52" presetID="2" presetClass="entr" presetSubtype="4" accel="20000" decel="80000" fill="hold" grpId="0" nodeType="withEffect">
                                  <p:stCondLst>
                                    <p:cond delay="0"/>
                                  </p:stCondLst>
                                  <p:childTnLst>
                                    <p:set>
                                      <p:cBhvr>
                                        <p:cTn id="53" dur="1" fill="hold">
                                          <p:stCondLst>
                                            <p:cond delay="0"/>
                                          </p:stCondLst>
                                        </p:cTn>
                                        <p:tgtEl>
                                          <p:spTgt spid="85"/>
                                        </p:tgtEl>
                                        <p:attrNameLst>
                                          <p:attrName>style.visibility</p:attrName>
                                        </p:attrNameLst>
                                      </p:cBhvr>
                                      <p:to>
                                        <p:strVal val="visible"/>
                                      </p:to>
                                    </p:set>
                                    <p:anim calcmode="lin" valueType="num">
                                      <p:cBhvr additive="base">
                                        <p:cTn id="54" dur="500" fill="hold"/>
                                        <p:tgtEl>
                                          <p:spTgt spid="85"/>
                                        </p:tgtEl>
                                        <p:attrNameLst>
                                          <p:attrName>ppt_x</p:attrName>
                                        </p:attrNameLst>
                                      </p:cBhvr>
                                      <p:tavLst>
                                        <p:tav tm="0">
                                          <p:val>
                                            <p:strVal val="#ppt_x"/>
                                          </p:val>
                                        </p:tav>
                                        <p:tav tm="100000">
                                          <p:val>
                                            <p:strVal val="#ppt_x"/>
                                          </p:val>
                                        </p:tav>
                                      </p:tavLst>
                                    </p:anim>
                                    <p:anim calcmode="lin" valueType="num">
                                      <p:cBhvr additive="base">
                                        <p:cTn id="55"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4" grpId="0"/>
      <p:bldP spid="85" grpId="0"/>
      <p:bldP spid="86" grpId="0" animBg="1"/>
      <p:bldP spid="94" grpId="0" animBg="1"/>
      <p:bldP spid="98" grpId="0" animBg="1"/>
      <p:bldP spid="9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4"/>
          <p:cNvSpPr txBox="1">
            <a:spLocks/>
          </p:cNvSpPr>
          <p:nvPr/>
        </p:nvSpPr>
        <p:spPr>
          <a:xfrm>
            <a:off x="3674724" y="2818789"/>
            <a:ext cx="2882758" cy="115313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400" b="1" dirty="0">
                <a:solidFill>
                  <a:schemeClr val="accent1"/>
                </a:solidFill>
                <a:latin typeface="Arial" panose="020B0604020202020204" pitchFamily="34" charset="0"/>
                <a:cs typeface="Arial" panose="020B0604020202020204" pitchFamily="34" charset="0"/>
              </a:rPr>
              <a:t>FEATURES #01</a:t>
            </a:r>
          </a:p>
          <a:p>
            <a:pPr marL="0" indent="0" algn="just">
              <a:buNone/>
            </a:pPr>
            <a:r>
              <a:rPr lang="en-US" sz="1000" dirty="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0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8" name="Inhaltsplatzhalter 4"/>
          <p:cNvSpPr txBox="1">
            <a:spLocks/>
          </p:cNvSpPr>
          <p:nvPr/>
        </p:nvSpPr>
        <p:spPr>
          <a:xfrm>
            <a:off x="3143250" y="1871445"/>
            <a:ext cx="3414231" cy="7755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dirty="0">
                <a:solidFill>
                  <a:schemeClr val="tx1">
                    <a:lumMod val="75000"/>
                    <a:lumOff val="25000"/>
                  </a:schemeClr>
                </a:solidFill>
                <a:latin typeface="Arial" panose="020B0604020202020204" pitchFamily="34" charset="0"/>
                <a:cs typeface="Arial" panose="020B0604020202020204" pitchFamily="34" charset="0"/>
              </a:rPr>
              <a:t>Powerful Dynamic</a:t>
            </a:r>
            <a:br>
              <a:rPr lang="en-US" sz="2800" dirty="0">
                <a:solidFill>
                  <a:schemeClr val="tx1">
                    <a:lumMod val="75000"/>
                    <a:lumOff val="25000"/>
                  </a:schemeClr>
                </a:solidFill>
                <a:latin typeface="Arial" panose="020B0604020202020204" pitchFamily="34" charset="0"/>
                <a:cs typeface="Arial" panose="020B0604020202020204" pitchFamily="34" charset="0"/>
              </a:rPr>
            </a:br>
            <a:r>
              <a:rPr lang="en-US" sz="2800" dirty="0">
                <a:solidFill>
                  <a:schemeClr val="tx1">
                    <a:lumMod val="75000"/>
                    <a:lumOff val="25000"/>
                  </a:schemeClr>
                </a:solidFill>
                <a:latin typeface="Arial" panose="020B0604020202020204" pitchFamily="34" charset="0"/>
                <a:cs typeface="Arial" panose="020B0604020202020204" pitchFamily="34" charset="0"/>
              </a:rPr>
              <a:t>Slideshow</a:t>
            </a:r>
          </a:p>
        </p:txBody>
      </p:sp>
      <p:sp>
        <p:nvSpPr>
          <p:cNvPr id="9" name="Oval 8"/>
          <p:cNvSpPr/>
          <p:nvPr/>
        </p:nvSpPr>
        <p:spPr>
          <a:xfrm>
            <a:off x="3165638" y="2818789"/>
            <a:ext cx="411480" cy="4102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latin typeface="Arial" panose="020B0604020202020204" pitchFamily="34" charset="0"/>
                <a:cs typeface="Arial" panose="020B0604020202020204" pitchFamily="34" charset="0"/>
              </a:rPr>
              <a:t>1</a:t>
            </a:r>
          </a:p>
        </p:txBody>
      </p:sp>
      <p:sp>
        <p:nvSpPr>
          <p:cNvPr id="10" name="Freeform 9"/>
          <p:cNvSpPr>
            <a:spLocks/>
          </p:cNvSpPr>
          <p:nvPr/>
        </p:nvSpPr>
        <p:spPr bwMode="auto">
          <a:xfrm>
            <a:off x="6198295" y="4144999"/>
            <a:ext cx="331265" cy="228600"/>
          </a:xfrm>
          <a:custGeom>
            <a:avLst/>
            <a:gdLst>
              <a:gd name="T0" fmla="*/ 2262 w 3387"/>
              <a:gd name="T1" fmla="*/ 5 h 2336"/>
              <a:gd name="T2" fmla="*/ 2311 w 3387"/>
              <a:gd name="T3" fmla="*/ 28 h 2336"/>
              <a:gd name="T4" fmla="*/ 3341 w 3387"/>
              <a:gd name="T5" fmla="*/ 1056 h 2336"/>
              <a:gd name="T6" fmla="*/ 3373 w 3387"/>
              <a:gd name="T7" fmla="*/ 1103 h 2336"/>
              <a:gd name="T8" fmla="*/ 3387 w 3387"/>
              <a:gd name="T9" fmla="*/ 1154 h 2336"/>
              <a:gd name="T10" fmla="*/ 3382 w 3387"/>
              <a:gd name="T11" fmla="*/ 1208 h 2336"/>
              <a:gd name="T12" fmla="*/ 3360 w 3387"/>
              <a:gd name="T13" fmla="*/ 1258 h 2336"/>
              <a:gd name="T14" fmla="*/ 2333 w 3387"/>
              <a:gd name="T15" fmla="*/ 2290 h 2336"/>
              <a:gd name="T16" fmla="*/ 2293 w 3387"/>
              <a:gd name="T17" fmla="*/ 2320 h 2336"/>
              <a:gd name="T18" fmla="*/ 2246 w 3387"/>
              <a:gd name="T19" fmla="*/ 2334 h 2336"/>
              <a:gd name="T20" fmla="*/ 2198 w 3387"/>
              <a:gd name="T21" fmla="*/ 2334 h 2336"/>
              <a:gd name="T22" fmla="*/ 2152 w 3387"/>
              <a:gd name="T23" fmla="*/ 2320 h 2336"/>
              <a:gd name="T24" fmla="*/ 2110 w 3387"/>
              <a:gd name="T25" fmla="*/ 2290 h 2336"/>
              <a:gd name="T26" fmla="*/ 2078 w 3387"/>
              <a:gd name="T27" fmla="*/ 2245 h 2336"/>
              <a:gd name="T28" fmla="*/ 2065 w 3387"/>
              <a:gd name="T29" fmla="*/ 2192 h 2336"/>
              <a:gd name="T30" fmla="*/ 2069 w 3387"/>
              <a:gd name="T31" fmla="*/ 2138 h 2336"/>
              <a:gd name="T32" fmla="*/ 2092 w 3387"/>
              <a:gd name="T33" fmla="*/ 2088 h 2336"/>
              <a:gd name="T34" fmla="*/ 2849 w 3387"/>
              <a:gd name="T35" fmla="*/ 1326 h 2336"/>
              <a:gd name="T36" fmla="*/ 126 w 3387"/>
              <a:gd name="T37" fmla="*/ 1323 h 2336"/>
              <a:gd name="T38" fmla="*/ 69 w 3387"/>
              <a:gd name="T39" fmla="*/ 1299 h 2336"/>
              <a:gd name="T40" fmla="*/ 27 w 3387"/>
              <a:gd name="T41" fmla="*/ 1257 h 2336"/>
              <a:gd name="T42" fmla="*/ 3 w 3387"/>
              <a:gd name="T43" fmla="*/ 1200 h 2336"/>
              <a:gd name="T44" fmla="*/ 3 w 3387"/>
              <a:gd name="T45" fmla="*/ 1137 h 2336"/>
              <a:gd name="T46" fmla="*/ 27 w 3387"/>
              <a:gd name="T47" fmla="*/ 1080 h 2336"/>
              <a:gd name="T48" fmla="*/ 69 w 3387"/>
              <a:gd name="T49" fmla="*/ 1038 h 2336"/>
              <a:gd name="T50" fmla="*/ 126 w 3387"/>
              <a:gd name="T51" fmla="*/ 1014 h 2336"/>
              <a:gd name="T52" fmla="*/ 2849 w 3387"/>
              <a:gd name="T53" fmla="*/ 1011 h 2336"/>
              <a:gd name="T54" fmla="*/ 2092 w 3387"/>
              <a:gd name="T55" fmla="*/ 247 h 2336"/>
              <a:gd name="T56" fmla="*/ 2069 w 3387"/>
              <a:gd name="T57" fmla="*/ 197 h 2336"/>
              <a:gd name="T58" fmla="*/ 2065 w 3387"/>
              <a:gd name="T59" fmla="*/ 145 h 2336"/>
              <a:gd name="T60" fmla="*/ 2078 w 3387"/>
              <a:gd name="T61" fmla="*/ 92 h 2336"/>
              <a:gd name="T62" fmla="*/ 2110 w 3387"/>
              <a:gd name="T63" fmla="*/ 47 h 2336"/>
              <a:gd name="T64" fmla="*/ 2157 w 3387"/>
              <a:gd name="T65" fmla="*/ 14 h 2336"/>
              <a:gd name="T66" fmla="*/ 2208 w 3387"/>
              <a:gd name="T67" fmla="*/ 0 h 2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7" h="2336">
                <a:moveTo>
                  <a:pt x="2235" y="0"/>
                </a:moveTo>
                <a:lnTo>
                  <a:pt x="2262" y="5"/>
                </a:lnTo>
                <a:lnTo>
                  <a:pt x="2288" y="14"/>
                </a:lnTo>
                <a:lnTo>
                  <a:pt x="2311" y="28"/>
                </a:lnTo>
                <a:lnTo>
                  <a:pt x="2333" y="47"/>
                </a:lnTo>
                <a:lnTo>
                  <a:pt x="3341" y="1056"/>
                </a:lnTo>
                <a:lnTo>
                  <a:pt x="3360" y="1079"/>
                </a:lnTo>
                <a:lnTo>
                  <a:pt x="3373" y="1103"/>
                </a:lnTo>
                <a:lnTo>
                  <a:pt x="3382" y="1128"/>
                </a:lnTo>
                <a:lnTo>
                  <a:pt x="3387" y="1154"/>
                </a:lnTo>
                <a:lnTo>
                  <a:pt x="3387" y="1181"/>
                </a:lnTo>
                <a:lnTo>
                  <a:pt x="3382" y="1208"/>
                </a:lnTo>
                <a:lnTo>
                  <a:pt x="3373" y="1234"/>
                </a:lnTo>
                <a:lnTo>
                  <a:pt x="3360" y="1258"/>
                </a:lnTo>
                <a:lnTo>
                  <a:pt x="3341" y="1279"/>
                </a:lnTo>
                <a:lnTo>
                  <a:pt x="2333" y="2290"/>
                </a:lnTo>
                <a:lnTo>
                  <a:pt x="2313" y="2307"/>
                </a:lnTo>
                <a:lnTo>
                  <a:pt x="2293" y="2320"/>
                </a:lnTo>
                <a:lnTo>
                  <a:pt x="2270" y="2329"/>
                </a:lnTo>
                <a:lnTo>
                  <a:pt x="2246" y="2334"/>
                </a:lnTo>
                <a:lnTo>
                  <a:pt x="2222" y="2336"/>
                </a:lnTo>
                <a:lnTo>
                  <a:pt x="2198" y="2334"/>
                </a:lnTo>
                <a:lnTo>
                  <a:pt x="2174" y="2329"/>
                </a:lnTo>
                <a:lnTo>
                  <a:pt x="2152" y="2320"/>
                </a:lnTo>
                <a:lnTo>
                  <a:pt x="2130" y="2307"/>
                </a:lnTo>
                <a:lnTo>
                  <a:pt x="2110" y="2290"/>
                </a:lnTo>
                <a:lnTo>
                  <a:pt x="2092" y="2268"/>
                </a:lnTo>
                <a:lnTo>
                  <a:pt x="2078" y="2245"/>
                </a:lnTo>
                <a:lnTo>
                  <a:pt x="2069" y="2219"/>
                </a:lnTo>
                <a:lnTo>
                  <a:pt x="2065" y="2192"/>
                </a:lnTo>
                <a:lnTo>
                  <a:pt x="2065" y="2165"/>
                </a:lnTo>
                <a:lnTo>
                  <a:pt x="2069" y="2138"/>
                </a:lnTo>
                <a:lnTo>
                  <a:pt x="2078" y="2113"/>
                </a:lnTo>
                <a:lnTo>
                  <a:pt x="2092" y="2088"/>
                </a:lnTo>
                <a:lnTo>
                  <a:pt x="2110" y="2067"/>
                </a:lnTo>
                <a:lnTo>
                  <a:pt x="2849" y="1326"/>
                </a:lnTo>
                <a:lnTo>
                  <a:pt x="158" y="1326"/>
                </a:lnTo>
                <a:lnTo>
                  <a:pt x="126" y="1323"/>
                </a:lnTo>
                <a:lnTo>
                  <a:pt x="96" y="1313"/>
                </a:lnTo>
                <a:lnTo>
                  <a:pt x="69" y="1299"/>
                </a:lnTo>
                <a:lnTo>
                  <a:pt x="46" y="1279"/>
                </a:lnTo>
                <a:lnTo>
                  <a:pt x="27" y="1257"/>
                </a:lnTo>
                <a:lnTo>
                  <a:pt x="12" y="1230"/>
                </a:lnTo>
                <a:lnTo>
                  <a:pt x="3" y="1200"/>
                </a:lnTo>
                <a:lnTo>
                  <a:pt x="0" y="1168"/>
                </a:lnTo>
                <a:lnTo>
                  <a:pt x="3" y="1137"/>
                </a:lnTo>
                <a:lnTo>
                  <a:pt x="12" y="1107"/>
                </a:lnTo>
                <a:lnTo>
                  <a:pt x="27" y="1080"/>
                </a:lnTo>
                <a:lnTo>
                  <a:pt x="46" y="1056"/>
                </a:lnTo>
                <a:lnTo>
                  <a:pt x="69" y="1038"/>
                </a:lnTo>
                <a:lnTo>
                  <a:pt x="96" y="1023"/>
                </a:lnTo>
                <a:lnTo>
                  <a:pt x="126" y="1014"/>
                </a:lnTo>
                <a:lnTo>
                  <a:pt x="158" y="1011"/>
                </a:lnTo>
                <a:lnTo>
                  <a:pt x="2849" y="1011"/>
                </a:lnTo>
                <a:lnTo>
                  <a:pt x="2110" y="270"/>
                </a:lnTo>
                <a:lnTo>
                  <a:pt x="2092" y="247"/>
                </a:lnTo>
                <a:lnTo>
                  <a:pt x="2078" y="223"/>
                </a:lnTo>
                <a:lnTo>
                  <a:pt x="2069" y="197"/>
                </a:lnTo>
                <a:lnTo>
                  <a:pt x="2065" y="172"/>
                </a:lnTo>
                <a:lnTo>
                  <a:pt x="2065" y="145"/>
                </a:lnTo>
                <a:lnTo>
                  <a:pt x="2069" y="118"/>
                </a:lnTo>
                <a:lnTo>
                  <a:pt x="2078" y="92"/>
                </a:lnTo>
                <a:lnTo>
                  <a:pt x="2092" y="68"/>
                </a:lnTo>
                <a:lnTo>
                  <a:pt x="2110" y="47"/>
                </a:lnTo>
                <a:lnTo>
                  <a:pt x="2132" y="28"/>
                </a:lnTo>
                <a:lnTo>
                  <a:pt x="2157" y="14"/>
                </a:lnTo>
                <a:lnTo>
                  <a:pt x="2181" y="5"/>
                </a:lnTo>
                <a:lnTo>
                  <a:pt x="2208" y="0"/>
                </a:lnTo>
                <a:lnTo>
                  <a:pt x="2235" y="0"/>
                </a:lnTo>
                <a:close/>
              </a:path>
            </a:pathLst>
          </a:custGeom>
          <a:solidFill>
            <a:schemeClr val="tx1">
              <a:lumMod val="50000"/>
              <a:lumOff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pic>
        <p:nvPicPr>
          <p:cNvPr id="2" name="Picture Placeholder 1"/>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l="74" r="74"/>
          <a:stretch>
            <a:fillRect/>
          </a:stretch>
        </p:blipFill>
        <p:spPr/>
      </p:pic>
    </p:spTree>
    <p:extLst>
      <p:ext uri="{BB962C8B-B14F-4D97-AF65-F5344CB8AC3E}">
        <p14:creationId xmlns:p14="http://schemas.microsoft.com/office/powerpoint/2010/main" val="2039393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bldLvl="5"/>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4"/>
          <p:cNvSpPr txBox="1">
            <a:spLocks/>
          </p:cNvSpPr>
          <p:nvPr/>
        </p:nvSpPr>
        <p:spPr>
          <a:xfrm>
            <a:off x="3674724" y="2818789"/>
            <a:ext cx="2882758" cy="115313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400" b="1" dirty="0">
                <a:solidFill>
                  <a:schemeClr val="accent2"/>
                </a:solidFill>
                <a:latin typeface="Arial" panose="020B0604020202020204" pitchFamily="34" charset="0"/>
                <a:cs typeface="Arial" panose="020B0604020202020204" pitchFamily="34" charset="0"/>
              </a:rPr>
              <a:t>FEATURES #</a:t>
            </a:r>
            <a:r>
              <a:rPr lang="en-US" sz="1400" b="1" dirty="0" smtClean="0">
                <a:solidFill>
                  <a:schemeClr val="accent2"/>
                </a:solidFill>
                <a:latin typeface="Arial" panose="020B0604020202020204" pitchFamily="34" charset="0"/>
                <a:cs typeface="Arial" panose="020B0604020202020204" pitchFamily="34" charset="0"/>
              </a:rPr>
              <a:t>02</a:t>
            </a:r>
            <a:endParaRPr lang="en-US" sz="1400" b="1" dirty="0">
              <a:solidFill>
                <a:schemeClr val="accent2"/>
              </a:solidFill>
              <a:latin typeface="Arial" panose="020B0604020202020204" pitchFamily="34" charset="0"/>
              <a:cs typeface="Arial" panose="020B0604020202020204" pitchFamily="34" charset="0"/>
            </a:endParaRPr>
          </a:p>
          <a:p>
            <a:pPr marL="0" indent="0" algn="just">
              <a:buNone/>
            </a:pPr>
            <a:r>
              <a:rPr lang="en-US" sz="1000" dirty="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0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8" name="Inhaltsplatzhalter 4"/>
          <p:cNvSpPr txBox="1">
            <a:spLocks/>
          </p:cNvSpPr>
          <p:nvPr/>
        </p:nvSpPr>
        <p:spPr>
          <a:xfrm>
            <a:off x="3143250" y="1871445"/>
            <a:ext cx="3414231" cy="7755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dirty="0">
                <a:solidFill>
                  <a:schemeClr val="tx1">
                    <a:lumMod val="75000"/>
                    <a:lumOff val="25000"/>
                  </a:schemeClr>
                </a:solidFill>
                <a:latin typeface="Arial" panose="020B0604020202020204" pitchFamily="34" charset="0"/>
                <a:cs typeface="Arial" panose="020B0604020202020204" pitchFamily="34" charset="0"/>
              </a:rPr>
              <a:t>Powerful Dynamic</a:t>
            </a:r>
            <a:br>
              <a:rPr lang="en-US" sz="2800" dirty="0">
                <a:solidFill>
                  <a:schemeClr val="tx1">
                    <a:lumMod val="75000"/>
                    <a:lumOff val="25000"/>
                  </a:schemeClr>
                </a:solidFill>
                <a:latin typeface="Arial" panose="020B0604020202020204" pitchFamily="34" charset="0"/>
                <a:cs typeface="Arial" panose="020B0604020202020204" pitchFamily="34" charset="0"/>
              </a:rPr>
            </a:br>
            <a:r>
              <a:rPr lang="en-US" sz="2800" dirty="0">
                <a:solidFill>
                  <a:schemeClr val="tx1">
                    <a:lumMod val="75000"/>
                    <a:lumOff val="25000"/>
                  </a:schemeClr>
                </a:solidFill>
                <a:latin typeface="Arial" panose="020B0604020202020204" pitchFamily="34" charset="0"/>
                <a:cs typeface="Arial" panose="020B0604020202020204" pitchFamily="34" charset="0"/>
              </a:rPr>
              <a:t>Slideshow</a:t>
            </a:r>
          </a:p>
        </p:txBody>
      </p:sp>
      <p:sp>
        <p:nvSpPr>
          <p:cNvPr id="9" name="Oval 8"/>
          <p:cNvSpPr/>
          <p:nvPr/>
        </p:nvSpPr>
        <p:spPr>
          <a:xfrm>
            <a:off x="3165638" y="2818789"/>
            <a:ext cx="411480" cy="4102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smtClean="0">
                <a:latin typeface="Arial" panose="020B0604020202020204" pitchFamily="34" charset="0"/>
                <a:cs typeface="Arial" panose="020B0604020202020204" pitchFamily="34" charset="0"/>
              </a:rPr>
              <a:t>2</a:t>
            </a:r>
            <a:endParaRPr lang="en-US" sz="1350" b="1" dirty="0">
              <a:latin typeface="Arial" panose="020B0604020202020204" pitchFamily="34" charset="0"/>
              <a:cs typeface="Arial" panose="020B0604020202020204" pitchFamily="34" charset="0"/>
            </a:endParaRPr>
          </a:p>
        </p:txBody>
      </p:sp>
      <p:sp>
        <p:nvSpPr>
          <p:cNvPr id="10" name="Freeform 9"/>
          <p:cNvSpPr>
            <a:spLocks/>
          </p:cNvSpPr>
          <p:nvPr/>
        </p:nvSpPr>
        <p:spPr bwMode="auto">
          <a:xfrm>
            <a:off x="6198295" y="4144999"/>
            <a:ext cx="331265" cy="228600"/>
          </a:xfrm>
          <a:custGeom>
            <a:avLst/>
            <a:gdLst>
              <a:gd name="T0" fmla="*/ 2262 w 3387"/>
              <a:gd name="T1" fmla="*/ 5 h 2336"/>
              <a:gd name="T2" fmla="*/ 2311 w 3387"/>
              <a:gd name="T3" fmla="*/ 28 h 2336"/>
              <a:gd name="T4" fmla="*/ 3341 w 3387"/>
              <a:gd name="T5" fmla="*/ 1056 h 2336"/>
              <a:gd name="T6" fmla="*/ 3373 w 3387"/>
              <a:gd name="T7" fmla="*/ 1103 h 2336"/>
              <a:gd name="T8" fmla="*/ 3387 w 3387"/>
              <a:gd name="T9" fmla="*/ 1154 h 2336"/>
              <a:gd name="T10" fmla="*/ 3382 w 3387"/>
              <a:gd name="T11" fmla="*/ 1208 h 2336"/>
              <a:gd name="T12" fmla="*/ 3360 w 3387"/>
              <a:gd name="T13" fmla="*/ 1258 h 2336"/>
              <a:gd name="T14" fmla="*/ 2333 w 3387"/>
              <a:gd name="T15" fmla="*/ 2290 h 2336"/>
              <a:gd name="T16" fmla="*/ 2293 w 3387"/>
              <a:gd name="T17" fmla="*/ 2320 h 2336"/>
              <a:gd name="T18" fmla="*/ 2246 w 3387"/>
              <a:gd name="T19" fmla="*/ 2334 h 2336"/>
              <a:gd name="T20" fmla="*/ 2198 w 3387"/>
              <a:gd name="T21" fmla="*/ 2334 h 2336"/>
              <a:gd name="T22" fmla="*/ 2152 w 3387"/>
              <a:gd name="T23" fmla="*/ 2320 h 2336"/>
              <a:gd name="T24" fmla="*/ 2110 w 3387"/>
              <a:gd name="T25" fmla="*/ 2290 h 2336"/>
              <a:gd name="T26" fmla="*/ 2078 w 3387"/>
              <a:gd name="T27" fmla="*/ 2245 h 2336"/>
              <a:gd name="T28" fmla="*/ 2065 w 3387"/>
              <a:gd name="T29" fmla="*/ 2192 h 2336"/>
              <a:gd name="T30" fmla="*/ 2069 w 3387"/>
              <a:gd name="T31" fmla="*/ 2138 h 2336"/>
              <a:gd name="T32" fmla="*/ 2092 w 3387"/>
              <a:gd name="T33" fmla="*/ 2088 h 2336"/>
              <a:gd name="T34" fmla="*/ 2849 w 3387"/>
              <a:gd name="T35" fmla="*/ 1326 h 2336"/>
              <a:gd name="T36" fmla="*/ 126 w 3387"/>
              <a:gd name="T37" fmla="*/ 1323 h 2336"/>
              <a:gd name="T38" fmla="*/ 69 w 3387"/>
              <a:gd name="T39" fmla="*/ 1299 h 2336"/>
              <a:gd name="T40" fmla="*/ 27 w 3387"/>
              <a:gd name="T41" fmla="*/ 1257 h 2336"/>
              <a:gd name="T42" fmla="*/ 3 w 3387"/>
              <a:gd name="T43" fmla="*/ 1200 h 2336"/>
              <a:gd name="T44" fmla="*/ 3 w 3387"/>
              <a:gd name="T45" fmla="*/ 1137 h 2336"/>
              <a:gd name="T46" fmla="*/ 27 w 3387"/>
              <a:gd name="T47" fmla="*/ 1080 h 2336"/>
              <a:gd name="T48" fmla="*/ 69 w 3387"/>
              <a:gd name="T49" fmla="*/ 1038 h 2336"/>
              <a:gd name="T50" fmla="*/ 126 w 3387"/>
              <a:gd name="T51" fmla="*/ 1014 h 2336"/>
              <a:gd name="T52" fmla="*/ 2849 w 3387"/>
              <a:gd name="T53" fmla="*/ 1011 h 2336"/>
              <a:gd name="T54" fmla="*/ 2092 w 3387"/>
              <a:gd name="T55" fmla="*/ 247 h 2336"/>
              <a:gd name="T56" fmla="*/ 2069 w 3387"/>
              <a:gd name="T57" fmla="*/ 197 h 2336"/>
              <a:gd name="T58" fmla="*/ 2065 w 3387"/>
              <a:gd name="T59" fmla="*/ 145 h 2336"/>
              <a:gd name="T60" fmla="*/ 2078 w 3387"/>
              <a:gd name="T61" fmla="*/ 92 h 2336"/>
              <a:gd name="T62" fmla="*/ 2110 w 3387"/>
              <a:gd name="T63" fmla="*/ 47 h 2336"/>
              <a:gd name="T64" fmla="*/ 2157 w 3387"/>
              <a:gd name="T65" fmla="*/ 14 h 2336"/>
              <a:gd name="T66" fmla="*/ 2208 w 3387"/>
              <a:gd name="T67" fmla="*/ 0 h 2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7" h="2336">
                <a:moveTo>
                  <a:pt x="2235" y="0"/>
                </a:moveTo>
                <a:lnTo>
                  <a:pt x="2262" y="5"/>
                </a:lnTo>
                <a:lnTo>
                  <a:pt x="2288" y="14"/>
                </a:lnTo>
                <a:lnTo>
                  <a:pt x="2311" y="28"/>
                </a:lnTo>
                <a:lnTo>
                  <a:pt x="2333" y="47"/>
                </a:lnTo>
                <a:lnTo>
                  <a:pt x="3341" y="1056"/>
                </a:lnTo>
                <a:lnTo>
                  <a:pt x="3360" y="1079"/>
                </a:lnTo>
                <a:lnTo>
                  <a:pt x="3373" y="1103"/>
                </a:lnTo>
                <a:lnTo>
                  <a:pt x="3382" y="1128"/>
                </a:lnTo>
                <a:lnTo>
                  <a:pt x="3387" y="1154"/>
                </a:lnTo>
                <a:lnTo>
                  <a:pt x="3387" y="1181"/>
                </a:lnTo>
                <a:lnTo>
                  <a:pt x="3382" y="1208"/>
                </a:lnTo>
                <a:lnTo>
                  <a:pt x="3373" y="1234"/>
                </a:lnTo>
                <a:lnTo>
                  <a:pt x="3360" y="1258"/>
                </a:lnTo>
                <a:lnTo>
                  <a:pt x="3341" y="1279"/>
                </a:lnTo>
                <a:lnTo>
                  <a:pt x="2333" y="2290"/>
                </a:lnTo>
                <a:lnTo>
                  <a:pt x="2313" y="2307"/>
                </a:lnTo>
                <a:lnTo>
                  <a:pt x="2293" y="2320"/>
                </a:lnTo>
                <a:lnTo>
                  <a:pt x="2270" y="2329"/>
                </a:lnTo>
                <a:lnTo>
                  <a:pt x="2246" y="2334"/>
                </a:lnTo>
                <a:lnTo>
                  <a:pt x="2222" y="2336"/>
                </a:lnTo>
                <a:lnTo>
                  <a:pt x="2198" y="2334"/>
                </a:lnTo>
                <a:lnTo>
                  <a:pt x="2174" y="2329"/>
                </a:lnTo>
                <a:lnTo>
                  <a:pt x="2152" y="2320"/>
                </a:lnTo>
                <a:lnTo>
                  <a:pt x="2130" y="2307"/>
                </a:lnTo>
                <a:lnTo>
                  <a:pt x="2110" y="2290"/>
                </a:lnTo>
                <a:lnTo>
                  <a:pt x="2092" y="2268"/>
                </a:lnTo>
                <a:lnTo>
                  <a:pt x="2078" y="2245"/>
                </a:lnTo>
                <a:lnTo>
                  <a:pt x="2069" y="2219"/>
                </a:lnTo>
                <a:lnTo>
                  <a:pt x="2065" y="2192"/>
                </a:lnTo>
                <a:lnTo>
                  <a:pt x="2065" y="2165"/>
                </a:lnTo>
                <a:lnTo>
                  <a:pt x="2069" y="2138"/>
                </a:lnTo>
                <a:lnTo>
                  <a:pt x="2078" y="2113"/>
                </a:lnTo>
                <a:lnTo>
                  <a:pt x="2092" y="2088"/>
                </a:lnTo>
                <a:lnTo>
                  <a:pt x="2110" y="2067"/>
                </a:lnTo>
                <a:lnTo>
                  <a:pt x="2849" y="1326"/>
                </a:lnTo>
                <a:lnTo>
                  <a:pt x="158" y="1326"/>
                </a:lnTo>
                <a:lnTo>
                  <a:pt x="126" y="1323"/>
                </a:lnTo>
                <a:lnTo>
                  <a:pt x="96" y="1313"/>
                </a:lnTo>
                <a:lnTo>
                  <a:pt x="69" y="1299"/>
                </a:lnTo>
                <a:lnTo>
                  <a:pt x="46" y="1279"/>
                </a:lnTo>
                <a:lnTo>
                  <a:pt x="27" y="1257"/>
                </a:lnTo>
                <a:lnTo>
                  <a:pt x="12" y="1230"/>
                </a:lnTo>
                <a:lnTo>
                  <a:pt x="3" y="1200"/>
                </a:lnTo>
                <a:lnTo>
                  <a:pt x="0" y="1168"/>
                </a:lnTo>
                <a:lnTo>
                  <a:pt x="3" y="1137"/>
                </a:lnTo>
                <a:lnTo>
                  <a:pt x="12" y="1107"/>
                </a:lnTo>
                <a:lnTo>
                  <a:pt x="27" y="1080"/>
                </a:lnTo>
                <a:lnTo>
                  <a:pt x="46" y="1056"/>
                </a:lnTo>
                <a:lnTo>
                  <a:pt x="69" y="1038"/>
                </a:lnTo>
                <a:lnTo>
                  <a:pt x="96" y="1023"/>
                </a:lnTo>
                <a:lnTo>
                  <a:pt x="126" y="1014"/>
                </a:lnTo>
                <a:lnTo>
                  <a:pt x="158" y="1011"/>
                </a:lnTo>
                <a:lnTo>
                  <a:pt x="2849" y="1011"/>
                </a:lnTo>
                <a:lnTo>
                  <a:pt x="2110" y="270"/>
                </a:lnTo>
                <a:lnTo>
                  <a:pt x="2092" y="247"/>
                </a:lnTo>
                <a:lnTo>
                  <a:pt x="2078" y="223"/>
                </a:lnTo>
                <a:lnTo>
                  <a:pt x="2069" y="197"/>
                </a:lnTo>
                <a:lnTo>
                  <a:pt x="2065" y="172"/>
                </a:lnTo>
                <a:lnTo>
                  <a:pt x="2065" y="145"/>
                </a:lnTo>
                <a:lnTo>
                  <a:pt x="2069" y="118"/>
                </a:lnTo>
                <a:lnTo>
                  <a:pt x="2078" y="92"/>
                </a:lnTo>
                <a:lnTo>
                  <a:pt x="2092" y="68"/>
                </a:lnTo>
                <a:lnTo>
                  <a:pt x="2110" y="47"/>
                </a:lnTo>
                <a:lnTo>
                  <a:pt x="2132" y="28"/>
                </a:lnTo>
                <a:lnTo>
                  <a:pt x="2157" y="14"/>
                </a:lnTo>
                <a:lnTo>
                  <a:pt x="2181" y="5"/>
                </a:lnTo>
                <a:lnTo>
                  <a:pt x="2208" y="0"/>
                </a:lnTo>
                <a:lnTo>
                  <a:pt x="2235" y="0"/>
                </a:lnTo>
                <a:close/>
              </a:path>
            </a:pathLst>
          </a:custGeom>
          <a:solidFill>
            <a:schemeClr val="tx1">
              <a:lumMod val="50000"/>
              <a:lumOff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pic>
        <p:nvPicPr>
          <p:cNvPr id="2" name="Picture Placeholder 1"/>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l="74" r="74"/>
          <a:stretch>
            <a:fillRect/>
          </a:stretch>
        </p:blipFill>
        <p:spPr/>
      </p:pic>
    </p:spTree>
    <p:extLst>
      <p:ext uri="{BB962C8B-B14F-4D97-AF65-F5344CB8AC3E}">
        <p14:creationId xmlns:p14="http://schemas.microsoft.com/office/powerpoint/2010/main" val="80494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bldLvl="5"/>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4"/>
          <p:cNvSpPr txBox="1">
            <a:spLocks/>
          </p:cNvSpPr>
          <p:nvPr/>
        </p:nvSpPr>
        <p:spPr>
          <a:xfrm>
            <a:off x="3674724" y="2818789"/>
            <a:ext cx="2882758" cy="115313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400" b="1" dirty="0">
                <a:solidFill>
                  <a:schemeClr val="accent3"/>
                </a:solidFill>
                <a:latin typeface="Arial" panose="020B0604020202020204" pitchFamily="34" charset="0"/>
                <a:cs typeface="Arial" panose="020B0604020202020204" pitchFamily="34" charset="0"/>
              </a:rPr>
              <a:t>FEATURES #</a:t>
            </a:r>
            <a:r>
              <a:rPr lang="en-US" sz="1400" b="1" dirty="0" smtClean="0">
                <a:solidFill>
                  <a:schemeClr val="accent3"/>
                </a:solidFill>
                <a:latin typeface="Arial" panose="020B0604020202020204" pitchFamily="34" charset="0"/>
                <a:cs typeface="Arial" panose="020B0604020202020204" pitchFamily="34" charset="0"/>
              </a:rPr>
              <a:t>03</a:t>
            </a:r>
            <a:endParaRPr lang="en-US" sz="1400" b="1" dirty="0">
              <a:solidFill>
                <a:schemeClr val="accent3"/>
              </a:solidFill>
              <a:latin typeface="Arial" panose="020B0604020202020204" pitchFamily="34" charset="0"/>
              <a:cs typeface="Arial" panose="020B0604020202020204" pitchFamily="34" charset="0"/>
            </a:endParaRPr>
          </a:p>
          <a:p>
            <a:pPr marL="0" indent="0" algn="just">
              <a:buNone/>
            </a:pPr>
            <a:r>
              <a:rPr lang="en-US" sz="1000" dirty="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0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8" name="Inhaltsplatzhalter 4"/>
          <p:cNvSpPr txBox="1">
            <a:spLocks/>
          </p:cNvSpPr>
          <p:nvPr/>
        </p:nvSpPr>
        <p:spPr>
          <a:xfrm>
            <a:off x="3143250" y="1871445"/>
            <a:ext cx="3414231" cy="7755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dirty="0">
                <a:solidFill>
                  <a:schemeClr val="tx1">
                    <a:lumMod val="75000"/>
                    <a:lumOff val="25000"/>
                  </a:schemeClr>
                </a:solidFill>
                <a:latin typeface="Arial" panose="020B0604020202020204" pitchFamily="34" charset="0"/>
                <a:cs typeface="Arial" panose="020B0604020202020204" pitchFamily="34" charset="0"/>
              </a:rPr>
              <a:t>Powerful Dynamic</a:t>
            </a:r>
            <a:br>
              <a:rPr lang="en-US" sz="2800" dirty="0">
                <a:solidFill>
                  <a:schemeClr val="tx1">
                    <a:lumMod val="75000"/>
                    <a:lumOff val="25000"/>
                  </a:schemeClr>
                </a:solidFill>
                <a:latin typeface="Arial" panose="020B0604020202020204" pitchFamily="34" charset="0"/>
                <a:cs typeface="Arial" panose="020B0604020202020204" pitchFamily="34" charset="0"/>
              </a:rPr>
            </a:br>
            <a:r>
              <a:rPr lang="en-US" sz="2800" dirty="0">
                <a:solidFill>
                  <a:schemeClr val="tx1">
                    <a:lumMod val="75000"/>
                    <a:lumOff val="25000"/>
                  </a:schemeClr>
                </a:solidFill>
                <a:latin typeface="Arial" panose="020B0604020202020204" pitchFamily="34" charset="0"/>
                <a:cs typeface="Arial" panose="020B0604020202020204" pitchFamily="34" charset="0"/>
              </a:rPr>
              <a:t>Slideshow</a:t>
            </a:r>
          </a:p>
        </p:txBody>
      </p:sp>
      <p:sp>
        <p:nvSpPr>
          <p:cNvPr id="9" name="Oval 8"/>
          <p:cNvSpPr/>
          <p:nvPr/>
        </p:nvSpPr>
        <p:spPr>
          <a:xfrm>
            <a:off x="3165638" y="2818789"/>
            <a:ext cx="411480" cy="4102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smtClean="0">
                <a:latin typeface="Arial" panose="020B0604020202020204" pitchFamily="34" charset="0"/>
                <a:cs typeface="Arial" panose="020B0604020202020204" pitchFamily="34" charset="0"/>
              </a:rPr>
              <a:t>3</a:t>
            </a:r>
            <a:endParaRPr lang="en-US" sz="1350" b="1" dirty="0">
              <a:latin typeface="Arial" panose="020B0604020202020204" pitchFamily="34" charset="0"/>
              <a:cs typeface="Arial" panose="020B0604020202020204" pitchFamily="34" charset="0"/>
            </a:endParaRPr>
          </a:p>
        </p:txBody>
      </p:sp>
      <p:pic>
        <p:nvPicPr>
          <p:cNvPr id="2" name="Picture Placeholder 1"/>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l="74" r="74"/>
          <a:stretch>
            <a:fillRect/>
          </a:stretch>
        </p:blipFill>
        <p:spPr/>
      </p:pic>
    </p:spTree>
    <p:extLst>
      <p:ext uri="{BB962C8B-B14F-4D97-AF65-F5344CB8AC3E}">
        <p14:creationId xmlns:p14="http://schemas.microsoft.com/office/powerpoint/2010/main" val="359963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bldLvl="5"/>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294436" y="1832805"/>
            <a:ext cx="1476765" cy="2493169"/>
          </a:xfrm>
          <a:prstGeom prst="roundRect">
            <a:avLst>
              <a:gd name="adj" fmla="val 388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ounded Rectangle 31"/>
          <p:cNvSpPr/>
          <p:nvPr/>
        </p:nvSpPr>
        <p:spPr>
          <a:xfrm>
            <a:off x="1891891" y="1832805"/>
            <a:ext cx="1476765" cy="2493169"/>
          </a:xfrm>
          <a:prstGeom prst="roundRect">
            <a:avLst>
              <a:gd name="adj" fmla="val 388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ounded Rectangle 32"/>
          <p:cNvSpPr/>
          <p:nvPr/>
        </p:nvSpPr>
        <p:spPr>
          <a:xfrm>
            <a:off x="3489346" y="1832805"/>
            <a:ext cx="1476765" cy="2493169"/>
          </a:xfrm>
          <a:prstGeom prst="roundRect">
            <a:avLst>
              <a:gd name="adj" fmla="val 388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ounded Rectangle 33"/>
          <p:cNvSpPr/>
          <p:nvPr/>
        </p:nvSpPr>
        <p:spPr>
          <a:xfrm>
            <a:off x="5086800" y="1832805"/>
            <a:ext cx="1476765" cy="2493169"/>
          </a:xfrm>
          <a:prstGeom prst="roundRect">
            <a:avLst>
              <a:gd name="adj" fmla="val 388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 name="Picture Placeholder 1"/>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3368" r="3368"/>
          <a:stretch>
            <a:fillRect/>
          </a:stretch>
        </p:blipFill>
        <p:spPr/>
      </p:pic>
      <p:pic>
        <p:nvPicPr>
          <p:cNvPr id="3" name="Picture Placeholder 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368" r="3368"/>
          <a:stretch>
            <a:fillRect/>
          </a:stretch>
        </p:blipFill>
        <p:spPr/>
      </p:pic>
      <p:pic>
        <p:nvPicPr>
          <p:cNvPr id="4" name="Picture Placeholder 3"/>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3368" r="3368"/>
          <a:stretch>
            <a:fillRect/>
          </a:stretch>
        </p:blipFill>
        <p:spPr/>
      </p:pic>
      <p:sp>
        <p:nvSpPr>
          <p:cNvPr id="9" name="Text Placeholder 8"/>
          <p:cNvSpPr>
            <a:spLocks noGrp="1"/>
          </p:cNvSpPr>
          <p:nvPr>
            <p:ph type="body" sz="half" idx="2"/>
          </p:nvPr>
        </p:nvSpPr>
        <p:spPr/>
        <p:txBody>
          <a:bodyPr/>
          <a:lstStyle/>
          <a:p>
            <a:r>
              <a:rPr lang="en-US" smtClean="0"/>
              <a:t>Enter your subhead line here</a:t>
            </a:r>
            <a:endParaRPr lang="en-US" dirty="0" smtClean="0"/>
          </a:p>
        </p:txBody>
      </p:sp>
      <p:sp>
        <p:nvSpPr>
          <p:cNvPr id="6" name="Title 5"/>
          <p:cNvSpPr>
            <a:spLocks noGrp="1"/>
          </p:cNvSpPr>
          <p:nvPr>
            <p:ph type="title"/>
          </p:nvPr>
        </p:nvSpPr>
        <p:spPr/>
        <p:txBody>
          <a:bodyPr/>
          <a:lstStyle/>
          <a:p>
            <a:r>
              <a:rPr lang="en-US" smtClean="0"/>
              <a:t>Cool App Screenshot</a:t>
            </a:r>
            <a:endParaRPr lang="en-US" dirty="0"/>
          </a:p>
        </p:txBody>
      </p:sp>
      <p:pic>
        <p:nvPicPr>
          <p:cNvPr id="5" name="Picture Placeholder 4"/>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3368" r="3368"/>
          <a:stretch>
            <a:fillRect/>
          </a:stretch>
        </p:blipFill>
        <p:spPr/>
      </p:pic>
    </p:spTree>
    <p:extLst>
      <p:ext uri="{BB962C8B-B14F-4D97-AF65-F5344CB8AC3E}">
        <p14:creationId xmlns:p14="http://schemas.microsoft.com/office/powerpoint/2010/main" val="742178311"/>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l="3839" r="3839"/>
          <a:stretch>
            <a:fillRect/>
          </a:stretch>
        </p:blipFill>
        <p:spPr/>
      </p:pic>
      <p:pic>
        <p:nvPicPr>
          <p:cNvPr id="20" name="Picture Placeholder 19"/>
          <p:cNvPicPr>
            <a:picLocks noGrp="1" noChangeAspect="1"/>
          </p:cNvPicPr>
          <p:nvPr>
            <p:ph type="pic" sz="quarter" idx="28"/>
          </p:nvPr>
        </p:nvPicPr>
        <p:blipFill>
          <a:blip r:embed="rId3">
            <a:extLst>
              <a:ext uri="{28A0092B-C50C-407E-A947-70E740481C1C}">
                <a14:useLocalDpi xmlns:a14="http://schemas.microsoft.com/office/drawing/2010/main" val="0"/>
              </a:ext>
            </a:extLst>
          </a:blip>
          <a:srcRect l="3839" r="3839"/>
          <a:stretch>
            <a:fillRect/>
          </a:stretch>
        </p:blipFill>
        <p:spPr/>
      </p:pic>
      <p:pic>
        <p:nvPicPr>
          <p:cNvPr id="17" name="Picture Placeholder 16"/>
          <p:cNvPicPr>
            <a:picLocks noGrp="1" noChangeAspect="1"/>
          </p:cNvPicPr>
          <p:nvPr>
            <p:ph type="pic" sz="quarter" idx="25"/>
          </p:nvPr>
        </p:nvPicPr>
        <p:blipFill>
          <a:blip r:embed="rId3">
            <a:extLst>
              <a:ext uri="{28A0092B-C50C-407E-A947-70E740481C1C}">
                <a14:useLocalDpi xmlns:a14="http://schemas.microsoft.com/office/drawing/2010/main" val="0"/>
              </a:ext>
            </a:extLst>
          </a:blip>
          <a:srcRect l="3839" r="3839"/>
          <a:stretch>
            <a:fillRect/>
          </a:stretch>
        </p:blipFill>
        <p:spPr/>
      </p:pic>
      <p:pic>
        <p:nvPicPr>
          <p:cNvPr id="18" name="Picture Placeholder 17"/>
          <p:cNvPicPr>
            <a:picLocks noGrp="1" noChangeAspect="1"/>
          </p:cNvPicPr>
          <p:nvPr>
            <p:ph type="pic" sz="quarter" idx="26"/>
          </p:nvPr>
        </p:nvPicPr>
        <p:blipFill>
          <a:blip r:embed="rId2">
            <a:extLst>
              <a:ext uri="{28A0092B-C50C-407E-A947-70E740481C1C}">
                <a14:useLocalDpi xmlns:a14="http://schemas.microsoft.com/office/drawing/2010/main" val="0"/>
              </a:ext>
            </a:extLst>
          </a:blip>
          <a:srcRect l="3839" r="3839"/>
          <a:stretch>
            <a:fillRect/>
          </a:stretch>
        </p:blipFill>
        <p:spPr/>
      </p:pic>
      <p:pic>
        <p:nvPicPr>
          <p:cNvPr id="16" name="Picture 15" descr="shadow.png"/>
          <p:cNvPicPr>
            <a:picLocks noChangeAspect="1"/>
          </p:cNvPicPr>
          <p:nvPr/>
        </p:nvPicPr>
        <p:blipFill>
          <a:blip r:embed="rId4" cstate="print">
            <a:biLevel thresh="50000"/>
          </a:blip>
          <a:stretch>
            <a:fillRect/>
          </a:stretch>
        </p:blipFill>
        <p:spPr>
          <a:xfrm>
            <a:off x="2558726" y="4383881"/>
            <a:ext cx="1740549" cy="178594"/>
          </a:xfrm>
          <a:prstGeom prst="rect">
            <a:avLst/>
          </a:prstGeom>
        </p:spPr>
      </p:pic>
      <p:grpSp>
        <p:nvGrpSpPr>
          <p:cNvPr id="3" name="Group 2"/>
          <p:cNvGrpSpPr/>
          <p:nvPr/>
        </p:nvGrpSpPr>
        <p:grpSpPr>
          <a:xfrm>
            <a:off x="2533650" y="770358"/>
            <a:ext cx="1790700" cy="3602784"/>
            <a:chOff x="3505200" y="431800"/>
            <a:chExt cx="2127250" cy="4279900"/>
          </a:xfrm>
          <a:effectLst>
            <a:reflection blurRad="6350" stA="9000" endPos="35000" dir="5400000" sy="-100000" algn="bl" rotWithShape="0"/>
          </a:effectLst>
        </p:grpSpPr>
        <p:sp>
          <p:nvSpPr>
            <p:cNvPr id="4"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5"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6"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8"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0"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2"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3"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4"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68580" tIns="34290" rIns="68580" bIns="34290" numCol="1" anchor="t" anchorCtr="0" compatLnSpc="1">
              <a:prstTxWarp prst="textNoShape">
                <a:avLst/>
              </a:prstTxWarp>
            </a:bodyPr>
            <a:lstStyle/>
            <a:p>
              <a:endParaRPr lang="en-US" sz="1350"/>
            </a:p>
          </p:txBody>
        </p:sp>
      </p:grpSp>
      <p:pic>
        <p:nvPicPr>
          <p:cNvPr id="2" name="Picture Placeholder 1"/>
          <p:cNvPicPr>
            <a:picLocks noGrp="1" noChangeAspect="1"/>
          </p:cNvPicPr>
          <p:nvPr>
            <p:ph type="pic" sz="quarter" idx="24"/>
          </p:nvPr>
        </p:nvPicPr>
        <p:blipFill>
          <a:blip r:embed="rId5">
            <a:extLst>
              <a:ext uri="{28A0092B-C50C-407E-A947-70E740481C1C}">
                <a14:useLocalDpi xmlns:a14="http://schemas.microsoft.com/office/drawing/2010/main" val="0"/>
              </a:ext>
            </a:extLst>
          </a:blip>
          <a:srcRect l="67" r="67"/>
          <a:stretch>
            <a:fillRect/>
          </a:stretch>
        </p:blipFill>
        <p:spPr/>
      </p:pic>
    </p:spTree>
    <p:extLst>
      <p:ext uri="{BB962C8B-B14F-4D97-AF65-F5344CB8AC3E}">
        <p14:creationId xmlns:p14="http://schemas.microsoft.com/office/powerpoint/2010/main" val="18247382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8125" r="28125"/>
          <a:stretch>
            <a:fillRect/>
          </a:stretch>
        </p:blipFill>
        <p:spPr/>
      </p:pic>
      <p:grpSp>
        <p:nvGrpSpPr>
          <p:cNvPr id="23" name="Group 22"/>
          <p:cNvGrpSpPr/>
          <p:nvPr/>
        </p:nvGrpSpPr>
        <p:grpSpPr>
          <a:xfrm>
            <a:off x="451897" y="579208"/>
            <a:ext cx="2424653" cy="4878258"/>
            <a:chOff x="3505200" y="431800"/>
            <a:chExt cx="2127250" cy="4279900"/>
          </a:xfrm>
          <a:effectLst>
            <a:reflection blurRad="6350" stA="9000" endPos="35000" dir="5400000" sy="-100000" algn="bl" rotWithShape="0"/>
          </a:effectLst>
        </p:grpSpPr>
        <p:sp>
          <p:nvSpPr>
            <p:cNvPr id="24"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25"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26"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9"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30"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1"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2"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3"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4"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5"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68580" tIns="34290" rIns="68580" bIns="34290" numCol="1" anchor="t" anchorCtr="0" compatLnSpc="1">
              <a:prstTxWarp prst="textNoShape">
                <a:avLst/>
              </a:prstTxWarp>
            </a:bodyPr>
            <a:lstStyle/>
            <a:p>
              <a:endParaRPr lang="en-US" sz="1350"/>
            </a:p>
          </p:txBody>
        </p:sp>
      </p:grpSp>
      <p:pic>
        <p:nvPicPr>
          <p:cNvPr id="22" name="Picture Placeholder 21"/>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42" r="142"/>
          <a:stretch>
            <a:fillRect/>
          </a:stretch>
        </p:blipFill>
        <p:spPr/>
      </p:pic>
      <p:sp>
        <p:nvSpPr>
          <p:cNvPr id="36" name="Inhaltsplatzhalter 4"/>
          <p:cNvSpPr txBox="1">
            <a:spLocks/>
          </p:cNvSpPr>
          <p:nvPr/>
        </p:nvSpPr>
        <p:spPr>
          <a:xfrm>
            <a:off x="3105150" y="1571625"/>
            <a:ext cx="3543300" cy="112184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700" dirty="0">
                <a:latin typeface="Arial" panose="020B0604020202020204" pitchFamily="34" charset="0"/>
                <a:cs typeface="Arial" panose="020B0604020202020204" pitchFamily="34" charset="0"/>
              </a:rPr>
              <a:t>The Best App</a:t>
            </a:r>
            <a:br>
              <a:rPr lang="en-US" sz="2700" dirty="0">
                <a:latin typeface="Arial" panose="020B0604020202020204" pitchFamily="34" charset="0"/>
                <a:cs typeface="Arial" panose="020B0604020202020204" pitchFamily="34" charset="0"/>
              </a:rPr>
            </a:br>
            <a:r>
              <a:rPr lang="en-US" sz="2700" dirty="0">
                <a:latin typeface="Arial" panose="020B0604020202020204" pitchFamily="34" charset="0"/>
                <a:cs typeface="Arial" panose="020B0604020202020204" pitchFamily="34" charset="0"/>
              </a:rPr>
              <a:t>Showcase Anywhere,</a:t>
            </a:r>
            <a:br>
              <a:rPr lang="en-US" sz="2700" dirty="0">
                <a:latin typeface="Arial" panose="020B0604020202020204" pitchFamily="34" charset="0"/>
                <a:cs typeface="Arial" panose="020B0604020202020204" pitchFamily="34" charset="0"/>
              </a:rPr>
            </a:br>
            <a:r>
              <a:rPr lang="en-US" sz="2700" dirty="0">
                <a:latin typeface="Arial" panose="020B0604020202020204" pitchFamily="34" charset="0"/>
                <a:cs typeface="Arial" panose="020B0604020202020204" pitchFamily="34" charset="0"/>
              </a:rPr>
              <a:t>Anytime</a:t>
            </a:r>
          </a:p>
        </p:txBody>
      </p:sp>
      <p:sp>
        <p:nvSpPr>
          <p:cNvPr id="37" name="Inhaltsplatzhalter 4"/>
          <p:cNvSpPr txBox="1">
            <a:spLocks/>
          </p:cNvSpPr>
          <p:nvPr/>
        </p:nvSpPr>
        <p:spPr>
          <a:xfrm>
            <a:off x="3105150" y="2951273"/>
            <a:ext cx="3543300" cy="20774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500" dirty="0">
                <a:latin typeface="Arial" panose="020B0604020202020204" pitchFamily="34" charset="0"/>
                <a:cs typeface="Arial" panose="020B0604020202020204" pitchFamily="34" charset="0"/>
              </a:rPr>
              <a:t>Interactive, Innovative, Irresistible</a:t>
            </a:r>
          </a:p>
        </p:txBody>
      </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5151" y="3523402"/>
            <a:ext cx="1504715" cy="447286"/>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13224" y="3517022"/>
            <a:ext cx="1523016" cy="453665"/>
          </a:xfrm>
          <a:prstGeom prst="rect">
            <a:avLst/>
          </a:prstGeom>
        </p:spPr>
      </p:pic>
    </p:spTree>
    <p:extLst>
      <p:ext uri="{BB962C8B-B14F-4D97-AF65-F5344CB8AC3E}">
        <p14:creationId xmlns:p14="http://schemas.microsoft.com/office/powerpoint/2010/main" val="20021190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wipe(left)">
                                      <p:cBhvr>
                                        <p:cTn id="7" dur="500"/>
                                        <p:tgtEl>
                                          <p:spTgt spid="36">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xEl>
                                              <p:pRg st="0" end="0"/>
                                            </p:txEl>
                                          </p:spTgt>
                                        </p:tgtEl>
                                        <p:attrNameLst>
                                          <p:attrName>style.visibility</p:attrName>
                                        </p:attrNameLst>
                                      </p:cBhvr>
                                      <p:to>
                                        <p:strVal val="visible"/>
                                      </p:to>
                                    </p:set>
                                    <p:animEffect transition="in" filter="wipe(left)">
                                      <p:cBhvr>
                                        <p:cTn id="11" dur="500"/>
                                        <p:tgtEl>
                                          <p:spTgt spid="37">
                                            <p:txEl>
                                              <p:pRg st="0" end="0"/>
                                            </p:txEl>
                                          </p:spTgt>
                                        </p:tgtEl>
                                      </p:cBhvr>
                                    </p:animEffect>
                                  </p:childTnLst>
                                </p:cTn>
                              </p:par>
                            </p:childTnLst>
                          </p:cTn>
                        </p:par>
                        <p:par>
                          <p:cTn id="12" fill="hold">
                            <p:stCondLst>
                              <p:cond delay="1000"/>
                            </p:stCondLst>
                            <p:childTnLst>
                              <p:par>
                                <p:cTn id="13" presetID="2" presetClass="entr" presetSubtype="4" accel="20000" decel="8000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nodeType="withEffect">
                                  <p:stCondLst>
                                    <p:cond delay="10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bldLvl="5"/>
      <p:bldP spid="37" grpId="0" build="p" bldLvl="5"/>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p:cNvGrpSpPr/>
          <p:nvPr/>
        </p:nvGrpSpPr>
        <p:grpSpPr>
          <a:xfrm>
            <a:off x="5424480" y="2100554"/>
            <a:ext cx="1137544" cy="1975646"/>
            <a:chOff x="3647478" y="1235156"/>
            <a:chExt cx="1849044" cy="3211352"/>
          </a:xfrm>
        </p:grpSpPr>
        <p:grpSp>
          <p:nvGrpSpPr>
            <p:cNvPr id="87" name="Group 86"/>
            <p:cNvGrpSpPr/>
            <p:nvPr/>
          </p:nvGrpSpPr>
          <p:grpSpPr>
            <a:xfrm>
              <a:off x="3647478" y="1235156"/>
              <a:ext cx="1849044" cy="3211352"/>
              <a:chOff x="3734595" y="1222376"/>
              <a:chExt cx="1863763" cy="3236912"/>
            </a:xfrm>
          </p:grpSpPr>
          <p:sp>
            <p:nvSpPr>
              <p:cNvPr id="89" name="Freeform 139"/>
              <p:cNvSpPr>
                <a:spLocks/>
              </p:cNvSpPr>
              <p:nvPr/>
            </p:nvSpPr>
            <p:spPr bwMode="auto">
              <a:xfrm>
                <a:off x="3941763" y="1222376"/>
                <a:ext cx="1428750" cy="606425"/>
              </a:xfrm>
              <a:custGeom>
                <a:avLst/>
                <a:gdLst>
                  <a:gd name="T0" fmla="*/ 756 w 853"/>
                  <a:gd name="T1" fmla="*/ 169 h 362"/>
                  <a:gd name="T2" fmla="*/ 709 w 853"/>
                  <a:gd name="T3" fmla="*/ 2 h 362"/>
                  <a:gd name="T4" fmla="*/ 428 w 853"/>
                  <a:gd name="T5" fmla="*/ 1 h 362"/>
                  <a:gd name="T6" fmla="*/ 148 w 853"/>
                  <a:gd name="T7" fmla="*/ 0 h 362"/>
                  <a:gd name="T8" fmla="*/ 98 w 853"/>
                  <a:gd name="T9" fmla="*/ 166 h 362"/>
                  <a:gd name="T10" fmla="*/ 0 w 853"/>
                  <a:gd name="T11" fmla="*/ 359 h 362"/>
                  <a:gd name="T12" fmla="*/ 427 w 853"/>
                  <a:gd name="T13" fmla="*/ 361 h 362"/>
                  <a:gd name="T14" fmla="*/ 853 w 853"/>
                  <a:gd name="T15" fmla="*/ 362 h 362"/>
                  <a:gd name="T16" fmla="*/ 756 w 853"/>
                  <a:gd name="T17" fmla="*/ 16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362">
                    <a:moveTo>
                      <a:pt x="756" y="169"/>
                    </a:moveTo>
                    <a:cubicBezTo>
                      <a:pt x="745" y="42"/>
                      <a:pt x="748" y="13"/>
                      <a:pt x="709" y="2"/>
                    </a:cubicBezTo>
                    <a:cubicBezTo>
                      <a:pt x="428" y="1"/>
                      <a:pt x="428" y="1"/>
                      <a:pt x="428" y="1"/>
                    </a:cubicBezTo>
                    <a:cubicBezTo>
                      <a:pt x="148" y="0"/>
                      <a:pt x="148" y="0"/>
                      <a:pt x="148" y="0"/>
                    </a:cubicBezTo>
                    <a:cubicBezTo>
                      <a:pt x="108" y="10"/>
                      <a:pt x="111" y="40"/>
                      <a:pt x="98" y="166"/>
                    </a:cubicBezTo>
                    <a:cubicBezTo>
                      <a:pt x="86" y="293"/>
                      <a:pt x="0" y="359"/>
                      <a:pt x="0" y="359"/>
                    </a:cubicBezTo>
                    <a:cubicBezTo>
                      <a:pt x="427" y="361"/>
                      <a:pt x="427" y="361"/>
                      <a:pt x="427" y="361"/>
                    </a:cubicBezTo>
                    <a:cubicBezTo>
                      <a:pt x="853" y="362"/>
                      <a:pt x="853" y="362"/>
                      <a:pt x="853" y="362"/>
                    </a:cubicBezTo>
                    <a:cubicBezTo>
                      <a:pt x="853" y="362"/>
                      <a:pt x="768" y="296"/>
                      <a:pt x="756" y="169"/>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54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90" name="Freeform 140"/>
              <p:cNvSpPr>
                <a:spLocks/>
              </p:cNvSpPr>
              <p:nvPr/>
            </p:nvSpPr>
            <p:spPr bwMode="auto">
              <a:xfrm>
                <a:off x="3933825" y="3852863"/>
                <a:ext cx="1428750" cy="606425"/>
              </a:xfrm>
              <a:custGeom>
                <a:avLst/>
                <a:gdLst>
                  <a:gd name="T0" fmla="*/ 755 w 853"/>
                  <a:gd name="T1" fmla="*/ 196 h 362"/>
                  <a:gd name="T2" fmla="*/ 705 w 853"/>
                  <a:gd name="T3" fmla="*/ 362 h 362"/>
                  <a:gd name="T4" fmla="*/ 425 w 853"/>
                  <a:gd name="T5" fmla="*/ 361 h 362"/>
                  <a:gd name="T6" fmla="*/ 144 w 853"/>
                  <a:gd name="T7" fmla="*/ 360 h 362"/>
                  <a:gd name="T8" fmla="*/ 97 w 853"/>
                  <a:gd name="T9" fmla="*/ 193 h 362"/>
                  <a:gd name="T10" fmla="*/ 0 w 853"/>
                  <a:gd name="T11" fmla="*/ 0 h 362"/>
                  <a:gd name="T12" fmla="*/ 426 w 853"/>
                  <a:gd name="T13" fmla="*/ 1 h 362"/>
                  <a:gd name="T14" fmla="*/ 853 w 853"/>
                  <a:gd name="T15" fmla="*/ 3 h 362"/>
                  <a:gd name="T16" fmla="*/ 755 w 853"/>
                  <a:gd name="T17" fmla="*/ 196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362">
                    <a:moveTo>
                      <a:pt x="755" y="196"/>
                    </a:moveTo>
                    <a:cubicBezTo>
                      <a:pt x="742" y="322"/>
                      <a:pt x="745" y="352"/>
                      <a:pt x="705" y="362"/>
                    </a:cubicBezTo>
                    <a:cubicBezTo>
                      <a:pt x="425" y="361"/>
                      <a:pt x="425" y="361"/>
                      <a:pt x="425" y="361"/>
                    </a:cubicBezTo>
                    <a:cubicBezTo>
                      <a:pt x="144" y="360"/>
                      <a:pt x="144" y="360"/>
                      <a:pt x="144" y="360"/>
                    </a:cubicBezTo>
                    <a:cubicBezTo>
                      <a:pt x="105" y="349"/>
                      <a:pt x="108" y="320"/>
                      <a:pt x="97" y="193"/>
                    </a:cubicBezTo>
                    <a:cubicBezTo>
                      <a:pt x="85" y="66"/>
                      <a:pt x="0" y="0"/>
                      <a:pt x="0" y="0"/>
                    </a:cubicBezTo>
                    <a:cubicBezTo>
                      <a:pt x="426" y="1"/>
                      <a:pt x="426" y="1"/>
                      <a:pt x="426" y="1"/>
                    </a:cubicBezTo>
                    <a:cubicBezTo>
                      <a:pt x="853" y="3"/>
                      <a:pt x="853" y="3"/>
                      <a:pt x="853" y="3"/>
                    </a:cubicBezTo>
                    <a:cubicBezTo>
                      <a:pt x="853" y="3"/>
                      <a:pt x="767" y="69"/>
                      <a:pt x="755" y="196"/>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91" name="Freeform 141"/>
              <p:cNvSpPr>
                <a:spLocks/>
              </p:cNvSpPr>
              <p:nvPr/>
            </p:nvSpPr>
            <p:spPr bwMode="auto">
              <a:xfrm>
                <a:off x="3734595" y="1798638"/>
                <a:ext cx="1833562" cy="2084387"/>
              </a:xfrm>
              <a:custGeom>
                <a:avLst/>
                <a:gdLst>
                  <a:gd name="T0" fmla="*/ 190 w 1094"/>
                  <a:gd name="T1" fmla="*/ 1243 h 1246"/>
                  <a:gd name="T2" fmla="*/ 0 w 1094"/>
                  <a:gd name="T3" fmla="*/ 1051 h 1246"/>
                  <a:gd name="T4" fmla="*/ 4 w 1094"/>
                  <a:gd name="T5" fmla="*/ 190 h 1246"/>
                  <a:gd name="T6" fmla="*/ 195 w 1094"/>
                  <a:gd name="T7" fmla="*/ 0 h 1246"/>
                  <a:gd name="T8" fmla="*/ 904 w 1094"/>
                  <a:gd name="T9" fmla="*/ 3 h 1246"/>
                  <a:gd name="T10" fmla="*/ 1094 w 1094"/>
                  <a:gd name="T11" fmla="*/ 195 h 1246"/>
                  <a:gd name="T12" fmla="*/ 1090 w 1094"/>
                  <a:gd name="T13" fmla="*/ 1056 h 1246"/>
                  <a:gd name="T14" fmla="*/ 899 w 1094"/>
                  <a:gd name="T15" fmla="*/ 1246 h 1246"/>
                  <a:gd name="T16" fmla="*/ 190 w 1094"/>
                  <a:gd name="T17" fmla="*/ 1243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4" h="1246">
                    <a:moveTo>
                      <a:pt x="190" y="1243"/>
                    </a:moveTo>
                    <a:cubicBezTo>
                      <a:pt x="85" y="1242"/>
                      <a:pt x="0" y="1156"/>
                      <a:pt x="0" y="1051"/>
                    </a:cubicBezTo>
                    <a:cubicBezTo>
                      <a:pt x="4" y="190"/>
                      <a:pt x="4" y="190"/>
                      <a:pt x="4" y="190"/>
                    </a:cubicBezTo>
                    <a:cubicBezTo>
                      <a:pt x="4" y="85"/>
                      <a:pt x="90" y="0"/>
                      <a:pt x="195" y="0"/>
                    </a:cubicBezTo>
                    <a:cubicBezTo>
                      <a:pt x="904" y="3"/>
                      <a:pt x="904" y="3"/>
                      <a:pt x="904" y="3"/>
                    </a:cubicBezTo>
                    <a:cubicBezTo>
                      <a:pt x="1009" y="4"/>
                      <a:pt x="1094" y="90"/>
                      <a:pt x="1094" y="195"/>
                    </a:cubicBezTo>
                    <a:cubicBezTo>
                      <a:pt x="1090" y="1056"/>
                      <a:pt x="1090" y="1056"/>
                      <a:pt x="1090" y="1056"/>
                    </a:cubicBezTo>
                    <a:cubicBezTo>
                      <a:pt x="1090" y="1161"/>
                      <a:pt x="1004" y="1246"/>
                      <a:pt x="899" y="1246"/>
                    </a:cubicBezTo>
                    <a:lnTo>
                      <a:pt x="190" y="1243"/>
                    </a:lnTo>
                    <a:close/>
                  </a:path>
                </a:pathLst>
              </a:custGeom>
              <a:solidFill>
                <a:schemeClr val="tx1">
                  <a:lumMod val="25000"/>
                  <a:lumOff val="7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92" name="Freeform 163"/>
              <p:cNvSpPr>
                <a:spLocks/>
              </p:cNvSpPr>
              <p:nvPr/>
            </p:nvSpPr>
            <p:spPr bwMode="auto">
              <a:xfrm>
                <a:off x="3808413" y="1871663"/>
                <a:ext cx="1685925" cy="1938337"/>
              </a:xfrm>
              <a:custGeom>
                <a:avLst/>
                <a:gdLst>
                  <a:gd name="T0" fmla="*/ 855 w 1006"/>
                  <a:gd name="T1" fmla="*/ 1158 h 1158"/>
                  <a:gd name="T2" fmla="*/ 146 w 1006"/>
                  <a:gd name="T3" fmla="*/ 1155 h 1158"/>
                  <a:gd name="T4" fmla="*/ 0 w 1006"/>
                  <a:gd name="T5" fmla="*/ 1008 h 1158"/>
                  <a:gd name="T6" fmla="*/ 4 w 1006"/>
                  <a:gd name="T7" fmla="*/ 146 h 1158"/>
                  <a:gd name="T8" fmla="*/ 151 w 1006"/>
                  <a:gd name="T9" fmla="*/ 0 h 1158"/>
                  <a:gd name="T10" fmla="*/ 860 w 1006"/>
                  <a:gd name="T11" fmla="*/ 3 h 1158"/>
                  <a:gd name="T12" fmla="*/ 1006 w 1006"/>
                  <a:gd name="T13" fmla="*/ 150 h 1158"/>
                  <a:gd name="T14" fmla="*/ 1002 w 1006"/>
                  <a:gd name="T15" fmla="*/ 1012 h 1158"/>
                  <a:gd name="T16" fmla="*/ 855 w 1006"/>
                  <a:gd name="T17" fmla="*/ 1158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6" h="1158">
                    <a:moveTo>
                      <a:pt x="855" y="1158"/>
                    </a:moveTo>
                    <a:cubicBezTo>
                      <a:pt x="146" y="1155"/>
                      <a:pt x="146" y="1155"/>
                      <a:pt x="146" y="1155"/>
                    </a:cubicBezTo>
                    <a:cubicBezTo>
                      <a:pt x="65" y="1154"/>
                      <a:pt x="0" y="1088"/>
                      <a:pt x="0" y="1008"/>
                    </a:cubicBezTo>
                    <a:cubicBezTo>
                      <a:pt x="4" y="146"/>
                      <a:pt x="4" y="146"/>
                      <a:pt x="4" y="146"/>
                    </a:cubicBezTo>
                    <a:cubicBezTo>
                      <a:pt x="4" y="65"/>
                      <a:pt x="70" y="0"/>
                      <a:pt x="151" y="0"/>
                    </a:cubicBezTo>
                    <a:cubicBezTo>
                      <a:pt x="860" y="3"/>
                      <a:pt x="860" y="3"/>
                      <a:pt x="860" y="3"/>
                    </a:cubicBezTo>
                    <a:cubicBezTo>
                      <a:pt x="941" y="4"/>
                      <a:pt x="1006" y="70"/>
                      <a:pt x="1006" y="150"/>
                    </a:cubicBezTo>
                    <a:cubicBezTo>
                      <a:pt x="1002" y="1012"/>
                      <a:pt x="1002" y="1012"/>
                      <a:pt x="1002" y="1012"/>
                    </a:cubicBezTo>
                    <a:cubicBezTo>
                      <a:pt x="1002" y="1093"/>
                      <a:pt x="936" y="1158"/>
                      <a:pt x="855" y="1158"/>
                    </a:cubicBezTo>
                    <a:close/>
                  </a:path>
                </a:pathLst>
              </a:cu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93" name="Freeform 178"/>
              <p:cNvSpPr>
                <a:spLocks/>
              </p:cNvSpPr>
              <p:nvPr/>
            </p:nvSpPr>
            <p:spPr bwMode="auto">
              <a:xfrm>
                <a:off x="5512633" y="2400300"/>
                <a:ext cx="85725" cy="295275"/>
              </a:xfrm>
              <a:custGeom>
                <a:avLst/>
                <a:gdLst>
                  <a:gd name="T0" fmla="*/ 49 w 51"/>
                  <a:gd name="T1" fmla="*/ 11 h 176"/>
                  <a:gd name="T2" fmla="*/ 33 w 51"/>
                  <a:gd name="T3" fmla="*/ 0 h 176"/>
                  <a:gd name="T4" fmla="*/ 0 w 51"/>
                  <a:gd name="T5" fmla="*/ 88 h 176"/>
                  <a:gd name="T6" fmla="*/ 33 w 51"/>
                  <a:gd name="T7" fmla="*/ 176 h 176"/>
                  <a:gd name="T8" fmla="*/ 49 w 51"/>
                  <a:gd name="T9" fmla="*/ 165 h 176"/>
                  <a:gd name="T10" fmla="*/ 51 w 51"/>
                  <a:gd name="T11" fmla="*/ 158 h 176"/>
                  <a:gd name="T12" fmla="*/ 51 w 51"/>
                  <a:gd name="T13" fmla="*/ 18 h 176"/>
                  <a:gd name="T14" fmla="*/ 49 w 51"/>
                  <a:gd name="T15" fmla="*/ 11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76">
                    <a:moveTo>
                      <a:pt x="49" y="11"/>
                    </a:moveTo>
                    <a:cubicBezTo>
                      <a:pt x="44" y="4"/>
                      <a:pt x="39" y="0"/>
                      <a:pt x="33" y="0"/>
                    </a:cubicBezTo>
                    <a:cubicBezTo>
                      <a:pt x="15" y="0"/>
                      <a:pt x="0" y="39"/>
                      <a:pt x="0" y="88"/>
                    </a:cubicBezTo>
                    <a:cubicBezTo>
                      <a:pt x="0" y="137"/>
                      <a:pt x="15" y="176"/>
                      <a:pt x="33" y="176"/>
                    </a:cubicBezTo>
                    <a:cubicBezTo>
                      <a:pt x="39" y="176"/>
                      <a:pt x="44" y="172"/>
                      <a:pt x="49" y="165"/>
                    </a:cubicBezTo>
                    <a:cubicBezTo>
                      <a:pt x="50" y="163"/>
                      <a:pt x="51" y="160"/>
                      <a:pt x="51" y="158"/>
                    </a:cubicBezTo>
                    <a:cubicBezTo>
                      <a:pt x="51" y="18"/>
                      <a:pt x="51" y="18"/>
                      <a:pt x="51" y="18"/>
                    </a:cubicBezTo>
                    <a:cubicBezTo>
                      <a:pt x="51" y="16"/>
                      <a:pt x="50" y="13"/>
                      <a:pt x="49" y="11"/>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94" name="Freeform 186"/>
              <p:cNvSpPr>
                <a:spLocks/>
              </p:cNvSpPr>
              <p:nvPr/>
            </p:nvSpPr>
            <p:spPr bwMode="auto">
              <a:xfrm>
                <a:off x="5559425" y="2962275"/>
                <a:ext cx="38100" cy="490537"/>
              </a:xfrm>
              <a:custGeom>
                <a:avLst/>
                <a:gdLst>
                  <a:gd name="T0" fmla="*/ 16 w 22"/>
                  <a:gd name="T1" fmla="*/ 293 h 293"/>
                  <a:gd name="T2" fmla="*/ 7 w 22"/>
                  <a:gd name="T3" fmla="*/ 293 h 293"/>
                  <a:gd name="T4" fmla="*/ 0 w 22"/>
                  <a:gd name="T5" fmla="*/ 289 h 293"/>
                  <a:gd name="T6" fmla="*/ 0 w 22"/>
                  <a:gd name="T7" fmla="*/ 3 h 293"/>
                  <a:gd name="T8" fmla="*/ 7 w 22"/>
                  <a:gd name="T9" fmla="*/ 0 h 293"/>
                  <a:gd name="T10" fmla="*/ 16 w 22"/>
                  <a:gd name="T11" fmla="*/ 0 h 293"/>
                  <a:gd name="T12" fmla="*/ 22 w 22"/>
                  <a:gd name="T13" fmla="*/ 3 h 293"/>
                  <a:gd name="T14" fmla="*/ 22 w 22"/>
                  <a:gd name="T15" fmla="*/ 289 h 293"/>
                  <a:gd name="T16" fmla="*/ 16 w 22"/>
                  <a:gd name="T1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93">
                    <a:moveTo>
                      <a:pt x="16" y="293"/>
                    </a:moveTo>
                    <a:cubicBezTo>
                      <a:pt x="7" y="293"/>
                      <a:pt x="7" y="293"/>
                      <a:pt x="7" y="293"/>
                    </a:cubicBezTo>
                    <a:cubicBezTo>
                      <a:pt x="3" y="293"/>
                      <a:pt x="0" y="291"/>
                      <a:pt x="0" y="289"/>
                    </a:cubicBezTo>
                    <a:cubicBezTo>
                      <a:pt x="0" y="3"/>
                      <a:pt x="0" y="3"/>
                      <a:pt x="0" y="3"/>
                    </a:cubicBezTo>
                    <a:cubicBezTo>
                      <a:pt x="0" y="1"/>
                      <a:pt x="3" y="0"/>
                      <a:pt x="7" y="0"/>
                    </a:cubicBezTo>
                    <a:cubicBezTo>
                      <a:pt x="16" y="0"/>
                      <a:pt x="16" y="0"/>
                      <a:pt x="16" y="0"/>
                    </a:cubicBezTo>
                    <a:cubicBezTo>
                      <a:pt x="19" y="0"/>
                      <a:pt x="22" y="1"/>
                      <a:pt x="22" y="3"/>
                    </a:cubicBezTo>
                    <a:cubicBezTo>
                      <a:pt x="22" y="289"/>
                      <a:pt x="22" y="289"/>
                      <a:pt x="22" y="289"/>
                    </a:cubicBezTo>
                    <a:cubicBezTo>
                      <a:pt x="22" y="291"/>
                      <a:pt x="19" y="293"/>
                      <a:pt x="16" y="293"/>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95" name="Freeform 187"/>
              <p:cNvSpPr>
                <a:spLocks/>
              </p:cNvSpPr>
              <p:nvPr/>
            </p:nvSpPr>
            <p:spPr bwMode="auto">
              <a:xfrm>
                <a:off x="3971925" y="1871663"/>
                <a:ext cx="1360487" cy="201612"/>
              </a:xfrm>
              <a:custGeom>
                <a:avLst/>
                <a:gdLst>
                  <a:gd name="T0" fmla="*/ 812 w 812"/>
                  <a:gd name="T1" fmla="*/ 62 h 120"/>
                  <a:gd name="T2" fmla="*/ 773 w 812"/>
                  <a:gd name="T3" fmla="*/ 120 h 120"/>
                  <a:gd name="T4" fmla="*/ 38 w 812"/>
                  <a:gd name="T5" fmla="*/ 117 h 120"/>
                  <a:gd name="T6" fmla="*/ 0 w 812"/>
                  <a:gd name="T7" fmla="*/ 58 h 120"/>
                  <a:gd name="T8" fmla="*/ 0 w 812"/>
                  <a:gd name="T9" fmla="*/ 58 h 120"/>
                  <a:gd name="T10" fmla="*/ 38 w 812"/>
                  <a:gd name="T11" fmla="*/ 0 h 120"/>
                  <a:gd name="T12" fmla="*/ 774 w 812"/>
                  <a:gd name="T13" fmla="*/ 3 h 120"/>
                  <a:gd name="T14" fmla="*/ 812 w 812"/>
                  <a:gd name="T15" fmla="*/ 62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2" h="120">
                    <a:moveTo>
                      <a:pt x="812" y="62"/>
                    </a:moveTo>
                    <a:cubicBezTo>
                      <a:pt x="811" y="94"/>
                      <a:pt x="794" y="120"/>
                      <a:pt x="773" y="120"/>
                    </a:cubicBezTo>
                    <a:cubicBezTo>
                      <a:pt x="38" y="117"/>
                      <a:pt x="38" y="117"/>
                      <a:pt x="38" y="117"/>
                    </a:cubicBezTo>
                    <a:cubicBezTo>
                      <a:pt x="17" y="117"/>
                      <a:pt x="0" y="90"/>
                      <a:pt x="0" y="58"/>
                    </a:cubicBezTo>
                    <a:cubicBezTo>
                      <a:pt x="0" y="58"/>
                      <a:pt x="0" y="58"/>
                      <a:pt x="0" y="58"/>
                    </a:cubicBezTo>
                    <a:cubicBezTo>
                      <a:pt x="0" y="26"/>
                      <a:pt x="17" y="0"/>
                      <a:pt x="38" y="0"/>
                    </a:cubicBezTo>
                    <a:cubicBezTo>
                      <a:pt x="774" y="3"/>
                      <a:pt x="774" y="3"/>
                      <a:pt x="774" y="3"/>
                    </a:cubicBezTo>
                    <a:cubicBezTo>
                      <a:pt x="795" y="3"/>
                      <a:pt x="812" y="30"/>
                      <a:pt x="812" y="62"/>
                    </a:cubicBezTo>
                    <a:close/>
                  </a:path>
                </a:pathLst>
              </a:custGeom>
              <a:gradFill>
                <a:gsLst>
                  <a:gs pos="0">
                    <a:schemeClr val="bg2">
                      <a:tint val="66000"/>
                      <a:satMod val="160000"/>
                      <a:alpha val="0"/>
                      <a:lumMod val="0"/>
                    </a:schemeClr>
                  </a:gs>
                  <a:gs pos="50000">
                    <a:schemeClr val="bg2">
                      <a:lumMod val="75000"/>
                      <a:tint val="44500"/>
                      <a:satMod val="160000"/>
                      <a:alpha val="4000"/>
                    </a:schemeClr>
                  </a:gs>
                  <a:gs pos="100000">
                    <a:schemeClr val="bg2">
                      <a:lumMod val="75000"/>
                      <a:tint val="23500"/>
                      <a:satMod val="160000"/>
                      <a:alpha val="68000"/>
                    </a:schemeClr>
                  </a:gs>
                </a:gsLst>
                <a:lin ang="16200000" scaled="1"/>
              </a:gra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88" name="Rectangle 87"/>
            <p:cNvSpPr/>
            <p:nvPr/>
          </p:nvSpPr>
          <p:spPr>
            <a:xfrm>
              <a:off x="3917059" y="2116898"/>
              <a:ext cx="1309882" cy="1525461"/>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7" name="Picture Placeholder 16"/>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23258" r="23258"/>
          <a:stretch>
            <a:fillRect/>
          </a:stretch>
        </p:blipFill>
        <p:spPr>
          <a:xfrm>
            <a:off x="5589588" y="2643188"/>
            <a:ext cx="806450" cy="938212"/>
          </a:xfrm>
        </p:spPr>
      </p:pic>
      <p:grpSp>
        <p:nvGrpSpPr>
          <p:cNvPr id="96" name="Group 95"/>
          <p:cNvGrpSpPr/>
          <p:nvPr/>
        </p:nvGrpSpPr>
        <p:grpSpPr>
          <a:xfrm>
            <a:off x="4194676" y="1804779"/>
            <a:ext cx="1478150" cy="2567196"/>
            <a:chOff x="3647478" y="1235156"/>
            <a:chExt cx="1849044" cy="3211352"/>
          </a:xfrm>
        </p:grpSpPr>
        <p:grpSp>
          <p:nvGrpSpPr>
            <p:cNvPr id="97" name="Group 96"/>
            <p:cNvGrpSpPr/>
            <p:nvPr/>
          </p:nvGrpSpPr>
          <p:grpSpPr>
            <a:xfrm>
              <a:off x="3647478" y="1235156"/>
              <a:ext cx="1849044" cy="3211352"/>
              <a:chOff x="3734595" y="1222376"/>
              <a:chExt cx="1863763" cy="3236912"/>
            </a:xfrm>
          </p:grpSpPr>
          <p:sp>
            <p:nvSpPr>
              <p:cNvPr id="99" name="Freeform 139"/>
              <p:cNvSpPr>
                <a:spLocks/>
              </p:cNvSpPr>
              <p:nvPr/>
            </p:nvSpPr>
            <p:spPr bwMode="auto">
              <a:xfrm>
                <a:off x="3941763" y="1222376"/>
                <a:ext cx="1428750" cy="606425"/>
              </a:xfrm>
              <a:custGeom>
                <a:avLst/>
                <a:gdLst>
                  <a:gd name="T0" fmla="*/ 756 w 853"/>
                  <a:gd name="T1" fmla="*/ 169 h 362"/>
                  <a:gd name="T2" fmla="*/ 709 w 853"/>
                  <a:gd name="T3" fmla="*/ 2 h 362"/>
                  <a:gd name="T4" fmla="*/ 428 w 853"/>
                  <a:gd name="T5" fmla="*/ 1 h 362"/>
                  <a:gd name="T6" fmla="*/ 148 w 853"/>
                  <a:gd name="T7" fmla="*/ 0 h 362"/>
                  <a:gd name="T8" fmla="*/ 98 w 853"/>
                  <a:gd name="T9" fmla="*/ 166 h 362"/>
                  <a:gd name="T10" fmla="*/ 0 w 853"/>
                  <a:gd name="T11" fmla="*/ 359 h 362"/>
                  <a:gd name="T12" fmla="*/ 427 w 853"/>
                  <a:gd name="T13" fmla="*/ 361 h 362"/>
                  <a:gd name="T14" fmla="*/ 853 w 853"/>
                  <a:gd name="T15" fmla="*/ 362 h 362"/>
                  <a:gd name="T16" fmla="*/ 756 w 853"/>
                  <a:gd name="T17" fmla="*/ 16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362">
                    <a:moveTo>
                      <a:pt x="756" y="169"/>
                    </a:moveTo>
                    <a:cubicBezTo>
                      <a:pt x="745" y="42"/>
                      <a:pt x="748" y="13"/>
                      <a:pt x="709" y="2"/>
                    </a:cubicBezTo>
                    <a:cubicBezTo>
                      <a:pt x="428" y="1"/>
                      <a:pt x="428" y="1"/>
                      <a:pt x="428" y="1"/>
                    </a:cubicBezTo>
                    <a:cubicBezTo>
                      <a:pt x="148" y="0"/>
                      <a:pt x="148" y="0"/>
                      <a:pt x="148" y="0"/>
                    </a:cubicBezTo>
                    <a:cubicBezTo>
                      <a:pt x="108" y="10"/>
                      <a:pt x="111" y="40"/>
                      <a:pt x="98" y="166"/>
                    </a:cubicBezTo>
                    <a:cubicBezTo>
                      <a:pt x="86" y="293"/>
                      <a:pt x="0" y="359"/>
                      <a:pt x="0" y="359"/>
                    </a:cubicBezTo>
                    <a:cubicBezTo>
                      <a:pt x="427" y="361"/>
                      <a:pt x="427" y="361"/>
                      <a:pt x="427" y="361"/>
                    </a:cubicBezTo>
                    <a:cubicBezTo>
                      <a:pt x="853" y="362"/>
                      <a:pt x="853" y="362"/>
                      <a:pt x="853" y="362"/>
                    </a:cubicBezTo>
                    <a:cubicBezTo>
                      <a:pt x="853" y="362"/>
                      <a:pt x="768" y="296"/>
                      <a:pt x="756" y="169"/>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54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100" name="Freeform 140"/>
              <p:cNvSpPr>
                <a:spLocks/>
              </p:cNvSpPr>
              <p:nvPr/>
            </p:nvSpPr>
            <p:spPr bwMode="auto">
              <a:xfrm>
                <a:off x="3933825" y="3852863"/>
                <a:ext cx="1428750" cy="606425"/>
              </a:xfrm>
              <a:custGeom>
                <a:avLst/>
                <a:gdLst>
                  <a:gd name="T0" fmla="*/ 755 w 853"/>
                  <a:gd name="T1" fmla="*/ 196 h 362"/>
                  <a:gd name="T2" fmla="*/ 705 w 853"/>
                  <a:gd name="T3" fmla="*/ 362 h 362"/>
                  <a:gd name="T4" fmla="*/ 425 w 853"/>
                  <a:gd name="T5" fmla="*/ 361 h 362"/>
                  <a:gd name="T6" fmla="*/ 144 w 853"/>
                  <a:gd name="T7" fmla="*/ 360 h 362"/>
                  <a:gd name="T8" fmla="*/ 97 w 853"/>
                  <a:gd name="T9" fmla="*/ 193 h 362"/>
                  <a:gd name="T10" fmla="*/ 0 w 853"/>
                  <a:gd name="T11" fmla="*/ 0 h 362"/>
                  <a:gd name="T12" fmla="*/ 426 w 853"/>
                  <a:gd name="T13" fmla="*/ 1 h 362"/>
                  <a:gd name="T14" fmla="*/ 853 w 853"/>
                  <a:gd name="T15" fmla="*/ 3 h 362"/>
                  <a:gd name="T16" fmla="*/ 755 w 853"/>
                  <a:gd name="T17" fmla="*/ 196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362">
                    <a:moveTo>
                      <a:pt x="755" y="196"/>
                    </a:moveTo>
                    <a:cubicBezTo>
                      <a:pt x="742" y="322"/>
                      <a:pt x="745" y="352"/>
                      <a:pt x="705" y="362"/>
                    </a:cubicBezTo>
                    <a:cubicBezTo>
                      <a:pt x="425" y="361"/>
                      <a:pt x="425" y="361"/>
                      <a:pt x="425" y="361"/>
                    </a:cubicBezTo>
                    <a:cubicBezTo>
                      <a:pt x="144" y="360"/>
                      <a:pt x="144" y="360"/>
                      <a:pt x="144" y="360"/>
                    </a:cubicBezTo>
                    <a:cubicBezTo>
                      <a:pt x="105" y="349"/>
                      <a:pt x="108" y="320"/>
                      <a:pt x="97" y="193"/>
                    </a:cubicBezTo>
                    <a:cubicBezTo>
                      <a:pt x="85" y="66"/>
                      <a:pt x="0" y="0"/>
                      <a:pt x="0" y="0"/>
                    </a:cubicBezTo>
                    <a:cubicBezTo>
                      <a:pt x="426" y="1"/>
                      <a:pt x="426" y="1"/>
                      <a:pt x="426" y="1"/>
                    </a:cubicBezTo>
                    <a:cubicBezTo>
                      <a:pt x="853" y="3"/>
                      <a:pt x="853" y="3"/>
                      <a:pt x="853" y="3"/>
                    </a:cubicBezTo>
                    <a:cubicBezTo>
                      <a:pt x="853" y="3"/>
                      <a:pt x="767" y="69"/>
                      <a:pt x="755" y="196"/>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101" name="Freeform 141"/>
              <p:cNvSpPr>
                <a:spLocks/>
              </p:cNvSpPr>
              <p:nvPr/>
            </p:nvSpPr>
            <p:spPr bwMode="auto">
              <a:xfrm>
                <a:off x="3734595" y="1798638"/>
                <a:ext cx="1833562" cy="2084387"/>
              </a:xfrm>
              <a:custGeom>
                <a:avLst/>
                <a:gdLst>
                  <a:gd name="T0" fmla="*/ 190 w 1094"/>
                  <a:gd name="T1" fmla="*/ 1243 h 1246"/>
                  <a:gd name="T2" fmla="*/ 0 w 1094"/>
                  <a:gd name="T3" fmla="*/ 1051 h 1246"/>
                  <a:gd name="T4" fmla="*/ 4 w 1094"/>
                  <a:gd name="T5" fmla="*/ 190 h 1246"/>
                  <a:gd name="T6" fmla="*/ 195 w 1094"/>
                  <a:gd name="T7" fmla="*/ 0 h 1246"/>
                  <a:gd name="T8" fmla="*/ 904 w 1094"/>
                  <a:gd name="T9" fmla="*/ 3 h 1246"/>
                  <a:gd name="T10" fmla="*/ 1094 w 1094"/>
                  <a:gd name="T11" fmla="*/ 195 h 1246"/>
                  <a:gd name="T12" fmla="*/ 1090 w 1094"/>
                  <a:gd name="T13" fmla="*/ 1056 h 1246"/>
                  <a:gd name="T14" fmla="*/ 899 w 1094"/>
                  <a:gd name="T15" fmla="*/ 1246 h 1246"/>
                  <a:gd name="T16" fmla="*/ 190 w 1094"/>
                  <a:gd name="T17" fmla="*/ 1243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4" h="1246">
                    <a:moveTo>
                      <a:pt x="190" y="1243"/>
                    </a:moveTo>
                    <a:cubicBezTo>
                      <a:pt x="85" y="1242"/>
                      <a:pt x="0" y="1156"/>
                      <a:pt x="0" y="1051"/>
                    </a:cubicBezTo>
                    <a:cubicBezTo>
                      <a:pt x="4" y="190"/>
                      <a:pt x="4" y="190"/>
                      <a:pt x="4" y="190"/>
                    </a:cubicBezTo>
                    <a:cubicBezTo>
                      <a:pt x="4" y="85"/>
                      <a:pt x="90" y="0"/>
                      <a:pt x="195" y="0"/>
                    </a:cubicBezTo>
                    <a:cubicBezTo>
                      <a:pt x="904" y="3"/>
                      <a:pt x="904" y="3"/>
                      <a:pt x="904" y="3"/>
                    </a:cubicBezTo>
                    <a:cubicBezTo>
                      <a:pt x="1009" y="4"/>
                      <a:pt x="1094" y="90"/>
                      <a:pt x="1094" y="195"/>
                    </a:cubicBezTo>
                    <a:cubicBezTo>
                      <a:pt x="1090" y="1056"/>
                      <a:pt x="1090" y="1056"/>
                      <a:pt x="1090" y="1056"/>
                    </a:cubicBezTo>
                    <a:cubicBezTo>
                      <a:pt x="1090" y="1161"/>
                      <a:pt x="1004" y="1246"/>
                      <a:pt x="899" y="1246"/>
                    </a:cubicBezTo>
                    <a:lnTo>
                      <a:pt x="190" y="1243"/>
                    </a:lnTo>
                    <a:close/>
                  </a:path>
                </a:pathLst>
              </a:custGeom>
              <a:solidFill>
                <a:schemeClr val="tx1">
                  <a:lumMod val="25000"/>
                  <a:lumOff val="7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02" name="Freeform 163"/>
              <p:cNvSpPr>
                <a:spLocks/>
              </p:cNvSpPr>
              <p:nvPr/>
            </p:nvSpPr>
            <p:spPr bwMode="auto">
              <a:xfrm>
                <a:off x="3808413" y="1871663"/>
                <a:ext cx="1685925" cy="1938337"/>
              </a:xfrm>
              <a:custGeom>
                <a:avLst/>
                <a:gdLst>
                  <a:gd name="T0" fmla="*/ 855 w 1006"/>
                  <a:gd name="T1" fmla="*/ 1158 h 1158"/>
                  <a:gd name="T2" fmla="*/ 146 w 1006"/>
                  <a:gd name="T3" fmla="*/ 1155 h 1158"/>
                  <a:gd name="T4" fmla="*/ 0 w 1006"/>
                  <a:gd name="T5" fmla="*/ 1008 h 1158"/>
                  <a:gd name="T6" fmla="*/ 4 w 1006"/>
                  <a:gd name="T7" fmla="*/ 146 h 1158"/>
                  <a:gd name="T8" fmla="*/ 151 w 1006"/>
                  <a:gd name="T9" fmla="*/ 0 h 1158"/>
                  <a:gd name="T10" fmla="*/ 860 w 1006"/>
                  <a:gd name="T11" fmla="*/ 3 h 1158"/>
                  <a:gd name="T12" fmla="*/ 1006 w 1006"/>
                  <a:gd name="T13" fmla="*/ 150 h 1158"/>
                  <a:gd name="T14" fmla="*/ 1002 w 1006"/>
                  <a:gd name="T15" fmla="*/ 1012 h 1158"/>
                  <a:gd name="T16" fmla="*/ 855 w 1006"/>
                  <a:gd name="T17" fmla="*/ 1158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6" h="1158">
                    <a:moveTo>
                      <a:pt x="855" y="1158"/>
                    </a:moveTo>
                    <a:cubicBezTo>
                      <a:pt x="146" y="1155"/>
                      <a:pt x="146" y="1155"/>
                      <a:pt x="146" y="1155"/>
                    </a:cubicBezTo>
                    <a:cubicBezTo>
                      <a:pt x="65" y="1154"/>
                      <a:pt x="0" y="1088"/>
                      <a:pt x="0" y="1008"/>
                    </a:cubicBezTo>
                    <a:cubicBezTo>
                      <a:pt x="4" y="146"/>
                      <a:pt x="4" y="146"/>
                      <a:pt x="4" y="146"/>
                    </a:cubicBezTo>
                    <a:cubicBezTo>
                      <a:pt x="4" y="65"/>
                      <a:pt x="70" y="0"/>
                      <a:pt x="151" y="0"/>
                    </a:cubicBezTo>
                    <a:cubicBezTo>
                      <a:pt x="860" y="3"/>
                      <a:pt x="860" y="3"/>
                      <a:pt x="860" y="3"/>
                    </a:cubicBezTo>
                    <a:cubicBezTo>
                      <a:pt x="941" y="4"/>
                      <a:pt x="1006" y="70"/>
                      <a:pt x="1006" y="150"/>
                    </a:cubicBezTo>
                    <a:cubicBezTo>
                      <a:pt x="1002" y="1012"/>
                      <a:pt x="1002" y="1012"/>
                      <a:pt x="1002" y="1012"/>
                    </a:cubicBezTo>
                    <a:cubicBezTo>
                      <a:pt x="1002" y="1093"/>
                      <a:pt x="936" y="1158"/>
                      <a:pt x="855" y="1158"/>
                    </a:cubicBezTo>
                    <a:close/>
                  </a:path>
                </a:pathLst>
              </a:cu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03" name="Freeform 178"/>
              <p:cNvSpPr>
                <a:spLocks/>
              </p:cNvSpPr>
              <p:nvPr/>
            </p:nvSpPr>
            <p:spPr bwMode="auto">
              <a:xfrm>
                <a:off x="5512633" y="2400300"/>
                <a:ext cx="85725" cy="295275"/>
              </a:xfrm>
              <a:custGeom>
                <a:avLst/>
                <a:gdLst>
                  <a:gd name="T0" fmla="*/ 49 w 51"/>
                  <a:gd name="T1" fmla="*/ 11 h 176"/>
                  <a:gd name="T2" fmla="*/ 33 w 51"/>
                  <a:gd name="T3" fmla="*/ 0 h 176"/>
                  <a:gd name="T4" fmla="*/ 0 w 51"/>
                  <a:gd name="T5" fmla="*/ 88 h 176"/>
                  <a:gd name="T6" fmla="*/ 33 w 51"/>
                  <a:gd name="T7" fmla="*/ 176 h 176"/>
                  <a:gd name="T8" fmla="*/ 49 w 51"/>
                  <a:gd name="T9" fmla="*/ 165 h 176"/>
                  <a:gd name="T10" fmla="*/ 51 w 51"/>
                  <a:gd name="T11" fmla="*/ 158 h 176"/>
                  <a:gd name="T12" fmla="*/ 51 w 51"/>
                  <a:gd name="T13" fmla="*/ 18 h 176"/>
                  <a:gd name="T14" fmla="*/ 49 w 51"/>
                  <a:gd name="T15" fmla="*/ 11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76">
                    <a:moveTo>
                      <a:pt x="49" y="11"/>
                    </a:moveTo>
                    <a:cubicBezTo>
                      <a:pt x="44" y="4"/>
                      <a:pt x="39" y="0"/>
                      <a:pt x="33" y="0"/>
                    </a:cubicBezTo>
                    <a:cubicBezTo>
                      <a:pt x="15" y="0"/>
                      <a:pt x="0" y="39"/>
                      <a:pt x="0" y="88"/>
                    </a:cubicBezTo>
                    <a:cubicBezTo>
                      <a:pt x="0" y="137"/>
                      <a:pt x="15" y="176"/>
                      <a:pt x="33" y="176"/>
                    </a:cubicBezTo>
                    <a:cubicBezTo>
                      <a:pt x="39" y="176"/>
                      <a:pt x="44" y="172"/>
                      <a:pt x="49" y="165"/>
                    </a:cubicBezTo>
                    <a:cubicBezTo>
                      <a:pt x="50" y="163"/>
                      <a:pt x="51" y="160"/>
                      <a:pt x="51" y="158"/>
                    </a:cubicBezTo>
                    <a:cubicBezTo>
                      <a:pt x="51" y="18"/>
                      <a:pt x="51" y="18"/>
                      <a:pt x="51" y="18"/>
                    </a:cubicBezTo>
                    <a:cubicBezTo>
                      <a:pt x="51" y="16"/>
                      <a:pt x="50" y="13"/>
                      <a:pt x="49" y="11"/>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104" name="Freeform 186"/>
              <p:cNvSpPr>
                <a:spLocks/>
              </p:cNvSpPr>
              <p:nvPr/>
            </p:nvSpPr>
            <p:spPr bwMode="auto">
              <a:xfrm>
                <a:off x="5559425" y="2962275"/>
                <a:ext cx="38100" cy="490537"/>
              </a:xfrm>
              <a:custGeom>
                <a:avLst/>
                <a:gdLst>
                  <a:gd name="T0" fmla="*/ 16 w 22"/>
                  <a:gd name="T1" fmla="*/ 293 h 293"/>
                  <a:gd name="T2" fmla="*/ 7 w 22"/>
                  <a:gd name="T3" fmla="*/ 293 h 293"/>
                  <a:gd name="T4" fmla="*/ 0 w 22"/>
                  <a:gd name="T5" fmla="*/ 289 h 293"/>
                  <a:gd name="T6" fmla="*/ 0 w 22"/>
                  <a:gd name="T7" fmla="*/ 3 h 293"/>
                  <a:gd name="T8" fmla="*/ 7 w 22"/>
                  <a:gd name="T9" fmla="*/ 0 h 293"/>
                  <a:gd name="T10" fmla="*/ 16 w 22"/>
                  <a:gd name="T11" fmla="*/ 0 h 293"/>
                  <a:gd name="T12" fmla="*/ 22 w 22"/>
                  <a:gd name="T13" fmla="*/ 3 h 293"/>
                  <a:gd name="T14" fmla="*/ 22 w 22"/>
                  <a:gd name="T15" fmla="*/ 289 h 293"/>
                  <a:gd name="T16" fmla="*/ 16 w 22"/>
                  <a:gd name="T1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93">
                    <a:moveTo>
                      <a:pt x="16" y="293"/>
                    </a:moveTo>
                    <a:cubicBezTo>
                      <a:pt x="7" y="293"/>
                      <a:pt x="7" y="293"/>
                      <a:pt x="7" y="293"/>
                    </a:cubicBezTo>
                    <a:cubicBezTo>
                      <a:pt x="3" y="293"/>
                      <a:pt x="0" y="291"/>
                      <a:pt x="0" y="289"/>
                    </a:cubicBezTo>
                    <a:cubicBezTo>
                      <a:pt x="0" y="3"/>
                      <a:pt x="0" y="3"/>
                      <a:pt x="0" y="3"/>
                    </a:cubicBezTo>
                    <a:cubicBezTo>
                      <a:pt x="0" y="1"/>
                      <a:pt x="3" y="0"/>
                      <a:pt x="7" y="0"/>
                    </a:cubicBezTo>
                    <a:cubicBezTo>
                      <a:pt x="16" y="0"/>
                      <a:pt x="16" y="0"/>
                      <a:pt x="16" y="0"/>
                    </a:cubicBezTo>
                    <a:cubicBezTo>
                      <a:pt x="19" y="0"/>
                      <a:pt x="22" y="1"/>
                      <a:pt x="22" y="3"/>
                    </a:cubicBezTo>
                    <a:cubicBezTo>
                      <a:pt x="22" y="289"/>
                      <a:pt x="22" y="289"/>
                      <a:pt x="22" y="289"/>
                    </a:cubicBezTo>
                    <a:cubicBezTo>
                      <a:pt x="22" y="291"/>
                      <a:pt x="19" y="293"/>
                      <a:pt x="16" y="293"/>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105" name="Freeform 187"/>
              <p:cNvSpPr>
                <a:spLocks/>
              </p:cNvSpPr>
              <p:nvPr/>
            </p:nvSpPr>
            <p:spPr bwMode="auto">
              <a:xfrm>
                <a:off x="3971925" y="1871663"/>
                <a:ext cx="1360487" cy="201612"/>
              </a:xfrm>
              <a:custGeom>
                <a:avLst/>
                <a:gdLst>
                  <a:gd name="T0" fmla="*/ 812 w 812"/>
                  <a:gd name="T1" fmla="*/ 62 h 120"/>
                  <a:gd name="T2" fmla="*/ 773 w 812"/>
                  <a:gd name="T3" fmla="*/ 120 h 120"/>
                  <a:gd name="T4" fmla="*/ 38 w 812"/>
                  <a:gd name="T5" fmla="*/ 117 h 120"/>
                  <a:gd name="T6" fmla="*/ 0 w 812"/>
                  <a:gd name="T7" fmla="*/ 58 h 120"/>
                  <a:gd name="T8" fmla="*/ 0 w 812"/>
                  <a:gd name="T9" fmla="*/ 58 h 120"/>
                  <a:gd name="T10" fmla="*/ 38 w 812"/>
                  <a:gd name="T11" fmla="*/ 0 h 120"/>
                  <a:gd name="T12" fmla="*/ 774 w 812"/>
                  <a:gd name="T13" fmla="*/ 3 h 120"/>
                  <a:gd name="T14" fmla="*/ 812 w 812"/>
                  <a:gd name="T15" fmla="*/ 62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2" h="120">
                    <a:moveTo>
                      <a:pt x="812" y="62"/>
                    </a:moveTo>
                    <a:cubicBezTo>
                      <a:pt x="811" y="94"/>
                      <a:pt x="794" y="120"/>
                      <a:pt x="773" y="120"/>
                    </a:cubicBezTo>
                    <a:cubicBezTo>
                      <a:pt x="38" y="117"/>
                      <a:pt x="38" y="117"/>
                      <a:pt x="38" y="117"/>
                    </a:cubicBezTo>
                    <a:cubicBezTo>
                      <a:pt x="17" y="117"/>
                      <a:pt x="0" y="90"/>
                      <a:pt x="0" y="58"/>
                    </a:cubicBezTo>
                    <a:cubicBezTo>
                      <a:pt x="0" y="58"/>
                      <a:pt x="0" y="58"/>
                      <a:pt x="0" y="58"/>
                    </a:cubicBezTo>
                    <a:cubicBezTo>
                      <a:pt x="0" y="26"/>
                      <a:pt x="17" y="0"/>
                      <a:pt x="38" y="0"/>
                    </a:cubicBezTo>
                    <a:cubicBezTo>
                      <a:pt x="774" y="3"/>
                      <a:pt x="774" y="3"/>
                      <a:pt x="774" y="3"/>
                    </a:cubicBezTo>
                    <a:cubicBezTo>
                      <a:pt x="795" y="3"/>
                      <a:pt x="812" y="30"/>
                      <a:pt x="812" y="62"/>
                    </a:cubicBezTo>
                    <a:close/>
                  </a:path>
                </a:pathLst>
              </a:custGeom>
              <a:gradFill>
                <a:gsLst>
                  <a:gs pos="0">
                    <a:schemeClr val="bg2">
                      <a:tint val="66000"/>
                      <a:satMod val="160000"/>
                      <a:alpha val="0"/>
                      <a:lumMod val="0"/>
                    </a:schemeClr>
                  </a:gs>
                  <a:gs pos="50000">
                    <a:schemeClr val="bg2">
                      <a:lumMod val="75000"/>
                      <a:tint val="44500"/>
                      <a:satMod val="160000"/>
                      <a:alpha val="4000"/>
                    </a:schemeClr>
                  </a:gs>
                  <a:gs pos="100000">
                    <a:schemeClr val="bg2">
                      <a:lumMod val="75000"/>
                      <a:tint val="23500"/>
                      <a:satMod val="160000"/>
                      <a:alpha val="68000"/>
                    </a:schemeClr>
                  </a:gs>
                </a:gsLst>
                <a:lin ang="16200000" scaled="1"/>
              </a:gra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98" name="Rectangle 97"/>
            <p:cNvSpPr/>
            <p:nvPr/>
          </p:nvSpPr>
          <p:spPr>
            <a:xfrm>
              <a:off x="3917059" y="2116898"/>
              <a:ext cx="1309882" cy="1525461"/>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6" name="Inhaltsplatzhalter 4"/>
          <p:cNvSpPr txBox="1">
            <a:spLocks/>
          </p:cNvSpPr>
          <p:nvPr/>
        </p:nvSpPr>
        <p:spPr>
          <a:xfrm>
            <a:off x="246399" y="1402611"/>
            <a:ext cx="3742848" cy="553998"/>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75000"/>
                    <a:lumOff val="25000"/>
                  </a:schemeClr>
                </a:solidFill>
                <a:latin typeface="Arial" panose="020B0604020202020204" pitchFamily="34" charset="0"/>
                <a:cs typeface="Arial" panose="020B0604020202020204" pitchFamily="34" charset="0"/>
              </a:rPr>
              <a:t>The Best App</a:t>
            </a:r>
            <a:br>
              <a:rPr lang="en-US" sz="2000" dirty="0">
                <a:solidFill>
                  <a:schemeClr val="tx1">
                    <a:lumMod val="75000"/>
                    <a:lumOff val="25000"/>
                  </a:schemeClr>
                </a:solidFill>
                <a:latin typeface="Arial" panose="020B0604020202020204" pitchFamily="34" charset="0"/>
                <a:cs typeface="Arial" panose="020B0604020202020204" pitchFamily="34" charset="0"/>
              </a:rPr>
            </a:br>
            <a:r>
              <a:rPr lang="en-US" sz="2000" dirty="0">
                <a:solidFill>
                  <a:schemeClr val="tx1">
                    <a:lumMod val="75000"/>
                    <a:lumOff val="25000"/>
                  </a:schemeClr>
                </a:solidFill>
                <a:latin typeface="Arial" panose="020B0604020202020204" pitchFamily="34" charset="0"/>
                <a:cs typeface="Arial" panose="020B0604020202020204" pitchFamily="34" charset="0"/>
              </a:rPr>
              <a:t>Showcase Anywhere, Anytime.</a:t>
            </a:r>
          </a:p>
        </p:txBody>
      </p:sp>
      <p:sp>
        <p:nvSpPr>
          <p:cNvPr id="107" name="Inhaltsplatzhalter 4"/>
          <p:cNvSpPr txBox="1">
            <a:spLocks/>
          </p:cNvSpPr>
          <p:nvPr/>
        </p:nvSpPr>
        <p:spPr>
          <a:xfrm>
            <a:off x="246399" y="2069321"/>
            <a:ext cx="3815270" cy="6924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1000" dirty="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000" dirty="0">
                <a:solidFill>
                  <a:schemeClr val="tx1">
                    <a:lumMod val="75000"/>
                    <a:lumOff val="25000"/>
                  </a:schemeClr>
                </a:solidFill>
              </a:rPr>
              <a:t>This is a sample text. You simply add your own text and description here. This text is fully editable. It can be replaced with your own style. </a:t>
            </a:r>
          </a:p>
        </p:txBody>
      </p:sp>
      <p:sp>
        <p:nvSpPr>
          <p:cNvPr id="108" name="Inhaltsplatzhalter 4"/>
          <p:cNvSpPr txBox="1">
            <a:spLocks/>
          </p:cNvSpPr>
          <p:nvPr/>
        </p:nvSpPr>
        <p:spPr>
          <a:xfrm>
            <a:off x="133756" y="3773888"/>
            <a:ext cx="932639" cy="290849"/>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050" b="1" dirty="0">
                <a:solidFill>
                  <a:schemeClr val="accent1"/>
                </a:solidFill>
                <a:latin typeface="+mj-lt"/>
              </a:rPr>
              <a:t>TITLE GOES HERE</a:t>
            </a:r>
            <a:endParaRPr lang="en-US" sz="900" dirty="0">
              <a:solidFill>
                <a:schemeClr val="tx1">
                  <a:lumMod val="75000"/>
                  <a:lumOff val="25000"/>
                </a:schemeClr>
              </a:solidFill>
              <a:latin typeface="+mn-lt"/>
            </a:endParaRPr>
          </a:p>
        </p:txBody>
      </p:sp>
      <p:sp>
        <p:nvSpPr>
          <p:cNvPr id="109" name="Inhaltsplatzhalter 4"/>
          <p:cNvSpPr txBox="1">
            <a:spLocks/>
          </p:cNvSpPr>
          <p:nvPr/>
        </p:nvSpPr>
        <p:spPr>
          <a:xfrm>
            <a:off x="1108175" y="3773888"/>
            <a:ext cx="932639" cy="290849"/>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050" b="1" dirty="0">
                <a:solidFill>
                  <a:schemeClr val="accent2"/>
                </a:solidFill>
                <a:latin typeface="+mj-lt"/>
              </a:rPr>
              <a:t>TITLE GOES HERE</a:t>
            </a:r>
            <a:endParaRPr lang="en-US" sz="900" dirty="0">
              <a:solidFill>
                <a:schemeClr val="tx1">
                  <a:lumMod val="75000"/>
                  <a:lumOff val="25000"/>
                </a:schemeClr>
              </a:solidFill>
              <a:latin typeface="+mn-lt"/>
            </a:endParaRPr>
          </a:p>
        </p:txBody>
      </p:sp>
      <p:sp>
        <p:nvSpPr>
          <p:cNvPr id="110" name="Inhaltsplatzhalter 4"/>
          <p:cNvSpPr txBox="1">
            <a:spLocks/>
          </p:cNvSpPr>
          <p:nvPr/>
        </p:nvSpPr>
        <p:spPr>
          <a:xfrm>
            <a:off x="2082595" y="3773888"/>
            <a:ext cx="932639" cy="290849"/>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050" b="1" dirty="0">
                <a:solidFill>
                  <a:schemeClr val="accent3"/>
                </a:solidFill>
                <a:latin typeface="+mj-lt"/>
              </a:rPr>
              <a:t>TITLE GOES HERE</a:t>
            </a:r>
            <a:endParaRPr lang="en-US" sz="900" dirty="0">
              <a:solidFill>
                <a:schemeClr val="tx1">
                  <a:lumMod val="75000"/>
                  <a:lumOff val="25000"/>
                </a:schemeClr>
              </a:solidFill>
              <a:latin typeface="+mn-lt"/>
            </a:endParaRPr>
          </a:p>
        </p:txBody>
      </p:sp>
      <p:sp>
        <p:nvSpPr>
          <p:cNvPr id="111" name="Oval 110"/>
          <p:cNvSpPr/>
          <p:nvPr/>
        </p:nvSpPr>
        <p:spPr>
          <a:xfrm>
            <a:off x="1260376" y="3000953"/>
            <a:ext cx="628650" cy="6286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2" name="Group 111"/>
          <p:cNvGrpSpPr/>
          <p:nvPr/>
        </p:nvGrpSpPr>
        <p:grpSpPr>
          <a:xfrm>
            <a:off x="1377040" y="3117929"/>
            <a:ext cx="395323" cy="394697"/>
            <a:chOff x="838200" y="2346325"/>
            <a:chExt cx="1001713" cy="1000125"/>
          </a:xfrm>
          <a:solidFill>
            <a:schemeClr val="bg1"/>
          </a:solidFill>
        </p:grpSpPr>
        <p:sp>
          <p:nvSpPr>
            <p:cNvPr id="113"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4"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5"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6"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7"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8"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19" name="Oval 118"/>
          <p:cNvSpPr/>
          <p:nvPr/>
        </p:nvSpPr>
        <p:spPr>
          <a:xfrm>
            <a:off x="285749" y="3000953"/>
            <a:ext cx="628650" cy="6286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0" name="Group 119"/>
          <p:cNvGrpSpPr/>
          <p:nvPr/>
        </p:nvGrpSpPr>
        <p:grpSpPr>
          <a:xfrm>
            <a:off x="391249" y="3107652"/>
            <a:ext cx="417651" cy="415251"/>
            <a:chOff x="3505200" y="1770063"/>
            <a:chExt cx="552450" cy="549275"/>
          </a:xfrm>
          <a:solidFill>
            <a:schemeClr val="bg1"/>
          </a:solidFill>
        </p:grpSpPr>
        <p:sp>
          <p:nvSpPr>
            <p:cNvPr id="121"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22"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23" name="Oval 122"/>
          <p:cNvSpPr/>
          <p:nvPr/>
        </p:nvSpPr>
        <p:spPr>
          <a:xfrm>
            <a:off x="2235002" y="3000953"/>
            <a:ext cx="628650" cy="6286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Freeform 44"/>
          <p:cNvSpPr>
            <a:spLocks noEditPoints="1"/>
          </p:cNvSpPr>
          <p:nvPr/>
        </p:nvSpPr>
        <p:spPr bwMode="auto">
          <a:xfrm>
            <a:off x="2338588" y="3104538"/>
            <a:ext cx="421481" cy="421481"/>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25" name="Oval 124"/>
          <p:cNvSpPr/>
          <p:nvPr/>
        </p:nvSpPr>
        <p:spPr>
          <a:xfrm>
            <a:off x="3209628" y="2981325"/>
            <a:ext cx="628650" cy="6286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6" name="Group 125"/>
          <p:cNvGrpSpPr/>
          <p:nvPr/>
        </p:nvGrpSpPr>
        <p:grpSpPr>
          <a:xfrm>
            <a:off x="3395519" y="3065462"/>
            <a:ext cx="256869" cy="460377"/>
            <a:chOff x="4405313" y="2274888"/>
            <a:chExt cx="328613" cy="588962"/>
          </a:xfrm>
          <a:solidFill>
            <a:schemeClr val="bg1"/>
          </a:solidFill>
        </p:grpSpPr>
        <p:sp>
          <p:nvSpPr>
            <p:cNvPr id="127"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28"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29" name="Inhaltsplatzhalter 4"/>
          <p:cNvSpPr txBox="1">
            <a:spLocks/>
          </p:cNvSpPr>
          <p:nvPr/>
        </p:nvSpPr>
        <p:spPr>
          <a:xfrm>
            <a:off x="3057013" y="3773888"/>
            <a:ext cx="932639" cy="290849"/>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050" b="1" dirty="0">
                <a:solidFill>
                  <a:schemeClr val="accent4"/>
                </a:solidFill>
                <a:latin typeface="+mj-lt"/>
              </a:rPr>
              <a:t>TITLE GOES HERE</a:t>
            </a:r>
            <a:endParaRPr lang="en-US" sz="900" dirty="0">
              <a:solidFill>
                <a:schemeClr val="tx1">
                  <a:lumMod val="75000"/>
                  <a:lumOff val="25000"/>
                </a:schemeClr>
              </a:solidFill>
              <a:latin typeface="+mn-lt"/>
            </a:endParaRPr>
          </a:p>
        </p:txBody>
      </p:sp>
      <p:pic>
        <p:nvPicPr>
          <p:cNvPr id="130" name="Picture 1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184" y="4351215"/>
            <a:ext cx="1436580" cy="427032"/>
          </a:xfrm>
          <a:prstGeom prst="rect">
            <a:avLst/>
          </a:prstGeom>
        </p:spPr>
      </p:pic>
      <p:pic>
        <p:nvPicPr>
          <p:cNvPr id="131" name="Picture 1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5196" y="4348428"/>
            <a:ext cx="1454051" cy="433122"/>
          </a:xfrm>
          <a:prstGeom prst="rect">
            <a:avLst/>
          </a:prstGeom>
        </p:spPr>
      </p:pic>
      <p:sp>
        <p:nvSpPr>
          <p:cNvPr id="9" name="Text Placeholder 8"/>
          <p:cNvSpPr>
            <a:spLocks noGrp="1"/>
          </p:cNvSpPr>
          <p:nvPr>
            <p:ph type="body" sz="half" idx="2"/>
          </p:nvPr>
        </p:nvSpPr>
        <p:spPr/>
        <p:txBody>
          <a:bodyPr/>
          <a:lstStyle/>
          <a:p>
            <a:r>
              <a:rPr lang="en-US" smtClean="0"/>
              <a:t>Enter your subhead line here</a:t>
            </a:r>
            <a:endParaRPr lang="en-US" dirty="0" smtClean="0"/>
          </a:p>
        </p:txBody>
      </p:sp>
      <p:sp>
        <p:nvSpPr>
          <p:cNvPr id="6" name="Title 5"/>
          <p:cNvSpPr>
            <a:spLocks noGrp="1"/>
          </p:cNvSpPr>
          <p:nvPr>
            <p:ph type="title"/>
          </p:nvPr>
        </p:nvSpPr>
        <p:spPr/>
        <p:txBody>
          <a:bodyPr/>
          <a:lstStyle/>
          <a:p>
            <a:r>
              <a:rPr lang="en-US" smtClean="0"/>
              <a:t>Smart Watch Support App Version</a:t>
            </a:r>
            <a:endParaRPr lang="en-US" dirty="0"/>
          </a:p>
        </p:txBody>
      </p:sp>
      <p:pic>
        <p:nvPicPr>
          <p:cNvPr id="18" name="Picture Placeholder 17"/>
          <p:cNvPicPr>
            <a:picLocks noGrp="1" noChangeAspect="1"/>
          </p:cNvPicPr>
          <p:nvPr>
            <p:ph type="pic" sz="quarter" idx="13"/>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23333" r="23333"/>
          <a:stretch>
            <a:fillRect/>
          </a:stretch>
        </p:blipFill>
        <p:spPr>
          <a:xfrm>
            <a:off x="4410075" y="2509838"/>
            <a:ext cx="1047750" cy="1219200"/>
          </a:xfrm>
        </p:spPr>
      </p:pic>
    </p:spTree>
    <p:extLst>
      <p:ext uri="{BB962C8B-B14F-4D97-AF65-F5344CB8AC3E}">
        <p14:creationId xmlns:p14="http://schemas.microsoft.com/office/powerpoint/2010/main" val="29425389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wipe(left)">
                                      <p:cBhvr>
                                        <p:cTn id="7" dur="500"/>
                                        <p:tgtEl>
                                          <p:spTgt spid="106">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7"/>
                                        </p:tgtEl>
                                        <p:attrNameLst>
                                          <p:attrName>style.visibility</p:attrName>
                                        </p:attrNameLst>
                                      </p:cBhvr>
                                      <p:to>
                                        <p:strVal val="visible"/>
                                      </p:to>
                                    </p:set>
                                    <p:animEffect transition="in" filter="wipe(left)">
                                      <p:cBhvr>
                                        <p:cTn id="11" dur="500"/>
                                        <p:tgtEl>
                                          <p:spTgt spid="107"/>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p:cTn id="15" dur="500" fill="hold"/>
                                        <p:tgtEl>
                                          <p:spTgt spid="119"/>
                                        </p:tgtEl>
                                        <p:attrNameLst>
                                          <p:attrName>ppt_w</p:attrName>
                                        </p:attrNameLst>
                                      </p:cBhvr>
                                      <p:tavLst>
                                        <p:tav tm="0">
                                          <p:val>
                                            <p:fltVal val="0"/>
                                          </p:val>
                                        </p:tav>
                                        <p:tav tm="100000">
                                          <p:val>
                                            <p:strVal val="#ppt_w"/>
                                          </p:val>
                                        </p:tav>
                                      </p:tavLst>
                                    </p:anim>
                                    <p:anim calcmode="lin" valueType="num">
                                      <p:cBhvr>
                                        <p:cTn id="16" dur="500" fill="hold"/>
                                        <p:tgtEl>
                                          <p:spTgt spid="119"/>
                                        </p:tgtEl>
                                        <p:attrNameLst>
                                          <p:attrName>ppt_h</p:attrName>
                                        </p:attrNameLst>
                                      </p:cBhvr>
                                      <p:tavLst>
                                        <p:tav tm="0">
                                          <p:val>
                                            <p:fltVal val="0"/>
                                          </p:val>
                                        </p:tav>
                                        <p:tav tm="100000">
                                          <p:val>
                                            <p:strVal val="#ppt_h"/>
                                          </p:val>
                                        </p:tav>
                                      </p:tavLst>
                                    </p:anim>
                                    <p:animEffect transition="in" filter="fade">
                                      <p:cBhvr>
                                        <p:cTn id="17" dur="500"/>
                                        <p:tgtEl>
                                          <p:spTgt spid="119"/>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20"/>
                                        </p:tgtEl>
                                        <p:attrNameLst>
                                          <p:attrName>style.visibility</p:attrName>
                                        </p:attrNameLst>
                                      </p:cBhvr>
                                      <p:to>
                                        <p:strVal val="visible"/>
                                      </p:to>
                                    </p:set>
                                    <p:anim calcmode="lin" valueType="num">
                                      <p:cBhvr>
                                        <p:cTn id="21" dur="500" fill="hold"/>
                                        <p:tgtEl>
                                          <p:spTgt spid="120"/>
                                        </p:tgtEl>
                                        <p:attrNameLst>
                                          <p:attrName>ppt_w</p:attrName>
                                        </p:attrNameLst>
                                      </p:cBhvr>
                                      <p:tavLst>
                                        <p:tav tm="0">
                                          <p:val>
                                            <p:fltVal val="0"/>
                                          </p:val>
                                        </p:tav>
                                        <p:tav tm="100000">
                                          <p:val>
                                            <p:strVal val="#ppt_w"/>
                                          </p:val>
                                        </p:tav>
                                      </p:tavLst>
                                    </p:anim>
                                    <p:anim calcmode="lin" valueType="num">
                                      <p:cBhvr>
                                        <p:cTn id="22" dur="500" fill="hold"/>
                                        <p:tgtEl>
                                          <p:spTgt spid="120"/>
                                        </p:tgtEl>
                                        <p:attrNameLst>
                                          <p:attrName>ppt_h</p:attrName>
                                        </p:attrNameLst>
                                      </p:cBhvr>
                                      <p:tavLst>
                                        <p:tav tm="0">
                                          <p:val>
                                            <p:fltVal val="0"/>
                                          </p:val>
                                        </p:tav>
                                        <p:tav tm="100000">
                                          <p:val>
                                            <p:strVal val="#ppt_h"/>
                                          </p:val>
                                        </p:tav>
                                      </p:tavLst>
                                    </p:anim>
                                    <p:animEffect transition="in" filter="fade">
                                      <p:cBhvr>
                                        <p:cTn id="23" dur="500"/>
                                        <p:tgtEl>
                                          <p:spTgt spid="120"/>
                                        </p:tgtEl>
                                      </p:cBhvr>
                                    </p:animEffect>
                                  </p:childTnLst>
                                </p:cTn>
                              </p:par>
                              <p:par>
                                <p:cTn id="24" presetID="2" presetClass="entr" presetSubtype="4" accel="20000" decel="80000" fill="hold" grpId="0" nodeType="withEffect">
                                  <p:stCondLst>
                                    <p:cond delay="0"/>
                                  </p:stCondLst>
                                  <p:childTnLst>
                                    <p:set>
                                      <p:cBhvr>
                                        <p:cTn id="25" dur="1" fill="hold">
                                          <p:stCondLst>
                                            <p:cond delay="0"/>
                                          </p:stCondLst>
                                        </p:cTn>
                                        <p:tgtEl>
                                          <p:spTgt spid="108"/>
                                        </p:tgtEl>
                                        <p:attrNameLst>
                                          <p:attrName>style.visibility</p:attrName>
                                        </p:attrNameLst>
                                      </p:cBhvr>
                                      <p:to>
                                        <p:strVal val="visible"/>
                                      </p:to>
                                    </p:set>
                                    <p:anim calcmode="lin" valueType="num">
                                      <p:cBhvr additive="base">
                                        <p:cTn id="26" dur="500" fill="hold"/>
                                        <p:tgtEl>
                                          <p:spTgt spid="108"/>
                                        </p:tgtEl>
                                        <p:attrNameLst>
                                          <p:attrName>ppt_x</p:attrName>
                                        </p:attrNameLst>
                                      </p:cBhvr>
                                      <p:tavLst>
                                        <p:tav tm="0">
                                          <p:val>
                                            <p:strVal val="#ppt_x"/>
                                          </p:val>
                                        </p:tav>
                                        <p:tav tm="100000">
                                          <p:val>
                                            <p:strVal val="#ppt_x"/>
                                          </p:val>
                                        </p:tav>
                                      </p:tavLst>
                                    </p:anim>
                                    <p:anim calcmode="lin" valueType="num">
                                      <p:cBhvr additive="base">
                                        <p:cTn id="27" dur="500" fill="hold"/>
                                        <p:tgtEl>
                                          <p:spTgt spid="108"/>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11"/>
                                        </p:tgtEl>
                                        <p:attrNameLst>
                                          <p:attrName>style.visibility</p:attrName>
                                        </p:attrNameLst>
                                      </p:cBhvr>
                                      <p:to>
                                        <p:strVal val="visible"/>
                                      </p:to>
                                    </p:set>
                                    <p:anim calcmode="lin" valueType="num">
                                      <p:cBhvr>
                                        <p:cTn id="31" dur="500" fill="hold"/>
                                        <p:tgtEl>
                                          <p:spTgt spid="111"/>
                                        </p:tgtEl>
                                        <p:attrNameLst>
                                          <p:attrName>ppt_w</p:attrName>
                                        </p:attrNameLst>
                                      </p:cBhvr>
                                      <p:tavLst>
                                        <p:tav tm="0">
                                          <p:val>
                                            <p:fltVal val="0"/>
                                          </p:val>
                                        </p:tav>
                                        <p:tav tm="100000">
                                          <p:val>
                                            <p:strVal val="#ppt_w"/>
                                          </p:val>
                                        </p:tav>
                                      </p:tavLst>
                                    </p:anim>
                                    <p:anim calcmode="lin" valueType="num">
                                      <p:cBhvr>
                                        <p:cTn id="32" dur="500" fill="hold"/>
                                        <p:tgtEl>
                                          <p:spTgt spid="111"/>
                                        </p:tgtEl>
                                        <p:attrNameLst>
                                          <p:attrName>ppt_h</p:attrName>
                                        </p:attrNameLst>
                                      </p:cBhvr>
                                      <p:tavLst>
                                        <p:tav tm="0">
                                          <p:val>
                                            <p:fltVal val="0"/>
                                          </p:val>
                                        </p:tav>
                                        <p:tav tm="100000">
                                          <p:val>
                                            <p:strVal val="#ppt_h"/>
                                          </p:val>
                                        </p:tav>
                                      </p:tavLst>
                                    </p:anim>
                                    <p:animEffect transition="in" filter="fade">
                                      <p:cBhvr>
                                        <p:cTn id="33" dur="500"/>
                                        <p:tgtEl>
                                          <p:spTgt spid="111"/>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112"/>
                                        </p:tgtEl>
                                        <p:attrNameLst>
                                          <p:attrName>style.visibility</p:attrName>
                                        </p:attrNameLst>
                                      </p:cBhvr>
                                      <p:to>
                                        <p:strVal val="visible"/>
                                      </p:to>
                                    </p:set>
                                    <p:anim calcmode="lin" valueType="num">
                                      <p:cBhvr>
                                        <p:cTn id="37" dur="500" fill="hold"/>
                                        <p:tgtEl>
                                          <p:spTgt spid="112"/>
                                        </p:tgtEl>
                                        <p:attrNameLst>
                                          <p:attrName>ppt_w</p:attrName>
                                        </p:attrNameLst>
                                      </p:cBhvr>
                                      <p:tavLst>
                                        <p:tav tm="0">
                                          <p:val>
                                            <p:fltVal val="0"/>
                                          </p:val>
                                        </p:tav>
                                        <p:tav tm="100000">
                                          <p:val>
                                            <p:strVal val="#ppt_w"/>
                                          </p:val>
                                        </p:tav>
                                      </p:tavLst>
                                    </p:anim>
                                    <p:anim calcmode="lin" valueType="num">
                                      <p:cBhvr>
                                        <p:cTn id="38" dur="500" fill="hold"/>
                                        <p:tgtEl>
                                          <p:spTgt spid="112"/>
                                        </p:tgtEl>
                                        <p:attrNameLst>
                                          <p:attrName>ppt_h</p:attrName>
                                        </p:attrNameLst>
                                      </p:cBhvr>
                                      <p:tavLst>
                                        <p:tav tm="0">
                                          <p:val>
                                            <p:fltVal val="0"/>
                                          </p:val>
                                        </p:tav>
                                        <p:tav tm="100000">
                                          <p:val>
                                            <p:strVal val="#ppt_h"/>
                                          </p:val>
                                        </p:tav>
                                      </p:tavLst>
                                    </p:anim>
                                    <p:animEffect transition="in" filter="fade">
                                      <p:cBhvr>
                                        <p:cTn id="39" dur="500"/>
                                        <p:tgtEl>
                                          <p:spTgt spid="112"/>
                                        </p:tgtEl>
                                      </p:cBhvr>
                                    </p:animEffect>
                                  </p:childTnLst>
                                </p:cTn>
                              </p:par>
                              <p:par>
                                <p:cTn id="40" presetID="2" presetClass="entr" presetSubtype="4" accel="20000" decel="80000" fill="hold" grpId="0" nodeType="withEffect">
                                  <p:stCondLst>
                                    <p:cond delay="0"/>
                                  </p:stCondLst>
                                  <p:childTnLst>
                                    <p:set>
                                      <p:cBhvr>
                                        <p:cTn id="41" dur="1" fill="hold">
                                          <p:stCondLst>
                                            <p:cond delay="0"/>
                                          </p:stCondLst>
                                        </p:cTn>
                                        <p:tgtEl>
                                          <p:spTgt spid="109"/>
                                        </p:tgtEl>
                                        <p:attrNameLst>
                                          <p:attrName>style.visibility</p:attrName>
                                        </p:attrNameLst>
                                      </p:cBhvr>
                                      <p:to>
                                        <p:strVal val="visible"/>
                                      </p:to>
                                    </p:set>
                                    <p:anim calcmode="lin" valueType="num">
                                      <p:cBhvr additive="base">
                                        <p:cTn id="42" dur="500" fill="hold"/>
                                        <p:tgtEl>
                                          <p:spTgt spid="109"/>
                                        </p:tgtEl>
                                        <p:attrNameLst>
                                          <p:attrName>ppt_x</p:attrName>
                                        </p:attrNameLst>
                                      </p:cBhvr>
                                      <p:tavLst>
                                        <p:tav tm="0">
                                          <p:val>
                                            <p:strVal val="#ppt_x"/>
                                          </p:val>
                                        </p:tav>
                                        <p:tav tm="100000">
                                          <p:val>
                                            <p:strVal val="#ppt_x"/>
                                          </p:val>
                                        </p:tav>
                                      </p:tavLst>
                                    </p:anim>
                                    <p:anim calcmode="lin" valueType="num">
                                      <p:cBhvr additive="base">
                                        <p:cTn id="43" dur="500" fill="hold"/>
                                        <p:tgtEl>
                                          <p:spTgt spid="109"/>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53" presetClass="entr" presetSubtype="16" fill="hold" grpId="0" nodeType="afterEffect">
                                  <p:stCondLst>
                                    <p:cond delay="0"/>
                                  </p:stCondLst>
                                  <p:childTnLst>
                                    <p:set>
                                      <p:cBhvr>
                                        <p:cTn id="46" dur="1" fill="hold">
                                          <p:stCondLst>
                                            <p:cond delay="0"/>
                                          </p:stCondLst>
                                        </p:cTn>
                                        <p:tgtEl>
                                          <p:spTgt spid="123"/>
                                        </p:tgtEl>
                                        <p:attrNameLst>
                                          <p:attrName>style.visibility</p:attrName>
                                        </p:attrNameLst>
                                      </p:cBhvr>
                                      <p:to>
                                        <p:strVal val="visible"/>
                                      </p:to>
                                    </p:set>
                                    <p:anim calcmode="lin" valueType="num">
                                      <p:cBhvr>
                                        <p:cTn id="47" dur="500" fill="hold"/>
                                        <p:tgtEl>
                                          <p:spTgt spid="123"/>
                                        </p:tgtEl>
                                        <p:attrNameLst>
                                          <p:attrName>ppt_w</p:attrName>
                                        </p:attrNameLst>
                                      </p:cBhvr>
                                      <p:tavLst>
                                        <p:tav tm="0">
                                          <p:val>
                                            <p:fltVal val="0"/>
                                          </p:val>
                                        </p:tav>
                                        <p:tav tm="100000">
                                          <p:val>
                                            <p:strVal val="#ppt_w"/>
                                          </p:val>
                                        </p:tav>
                                      </p:tavLst>
                                    </p:anim>
                                    <p:anim calcmode="lin" valueType="num">
                                      <p:cBhvr>
                                        <p:cTn id="48" dur="500" fill="hold"/>
                                        <p:tgtEl>
                                          <p:spTgt spid="123"/>
                                        </p:tgtEl>
                                        <p:attrNameLst>
                                          <p:attrName>ppt_h</p:attrName>
                                        </p:attrNameLst>
                                      </p:cBhvr>
                                      <p:tavLst>
                                        <p:tav tm="0">
                                          <p:val>
                                            <p:fltVal val="0"/>
                                          </p:val>
                                        </p:tav>
                                        <p:tav tm="100000">
                                          <p:val>
                                            <p:strVal val="#ppt_h"/>
                                          </p:val>
                                        </p:tav>
                                      </p:tavLst>
                                    </p:anim>
                                    <p:animEffect transition="in" filter="fade">
                                      <p:cBhvr>
                                        <p:cTn id="49" dur="500"/>
                                        <p:tgtEl>
                                          <p:spTgt spid="123"/>
                                        </p:tgtEl>
                                      </p:cBhvr>
                                    </p:animEffect>
                                  </p:childTnLst>
                                </p:cTn>
                              </p:par>
                            </p:childTnLst>
                          </p:cTn>
                        </p:par>
                        <p:par>
                          <p:cTn id="50" fill="hold">
                            <p:stCondLst>
                              <p:cond delay="3500"/>
                            </p:stCondLst>
                            <p:childTnLst>
                              <p:par>
                                <p:cTn id="51" presetID="53" presetClass="entr" presetSubtype="16" fill="hold" grpId="0" nodeType="afterEffect">
                                  <p:stCondLst>
                                    <p:cond delay="0"/>
                                  </p:stCondLst>
                                  <p:childTnLst>
                                    <p:set>
                                      <p:cBhvr>
                                        <p:cTn id="52" dur="1" fill="hold">
                                          <p:stCondLst>
                                            <p:cond delay="0"/>
                                          </p:stCondLst>
                                        </p:cTn>
                                        <p:tgtEl>
                                          <p:spTgt spid="124"/>
                                        </p:tgtEl>
                                        <p:attrNameLst>
                                          <p:attrName>style.visibility</p:attrName>
                                        </p:attrNameLst>
                                      </p:cBhvr>
                                      <p:to>
                                        <p:strVal val="visible"/>
                                      </p:to>
                                    </p:set>
                                    <p:anim calcmode="lin" valueType="num">
                                      <p:cBhvr>
                                        <p:cTn id="53" dur="500" fill="hold"/>
                                        <p:tgtEl>
                                          <p:spTgt spid="124"/>
                                        </p:tgtEl>
                                        <p:attrNameLst>
                                          <p:attrName>ppt_w</p:attrName>
                                        </p:attrNameLst>
                                      </p:cBhvr>
                                      <p:tavLst>
                                        <p:tav tm="0">
                                          <p:val>
                                            <p:fltVal val="0"/>
                                          </p:val>
                                        </p:tav>
                                        <p:tav tm="100000">
                                          <p:val>
                                            <p:strVal val="#ppt_w"/>
                                          </p:val>
                                        </p:tav>
                                      </p:tavLst>
                                    </p:anim>
                                    <p:anim calcmode="lin" valueType="num">
                                      <p:cBhvr>
                                        <p:cTn id="54" dur="500" fill="hold"/>
                                        <p:tgtEl>
                                          <p:spTgt spid="124"/>
                                        </p:tgtEl>
                                        <p:attrNameLst>
                                          <p:attrName>ppt_h</p:attrName>
                                        </p:attrNameLst>
                                      </p:cBhvr>
                                      <p:tavLst>
                                        <p:tav tm="0">
                                          <p:val>
                                            <p:fltVal val="0"/>
                                          </p:val>
                                        </p:tav>
                                        <p:tav tm="100000">
                                          <p:val>
                                            <p:strVal val="#ppt_h"/>
                                          </p:val>
                                        </p:tav>
                                      </p:tavLst>
                                    </p:anim>
                                    <p:animEffect transition="in" filter="fade">
                                      <p:cBhvr>
                                        <p:cTn id="55" dur="500"/>
                                        <p:tgtEl>
                                          <p:spTgt spid="124"/>
                                        </p:tgtEl>
                                      </p:cBhvr>
                                    </p:animEffect>
                                  </p:childTnLst>
                                </p:cTn>
                              </p:par>
                              <p:par>
                                <p:cTn id="56" presetID="2" presetClass="entr" presetSubtype="4" accel="20000" decel="80000" fill="hold" grpId="0" nodeType="withEffect">
                                  <p:stCondLst>
                                    <p:cond delay="0"/>
                                  </p:stCondLst>
                                  <p:childTnLst>
                                    <p:set>
                                      <p:cBhvr>
                                        <p:cTn id="57" dur="1" fill="hold">
                                          <p:stCondLst>
                                            <p:cond delay="0"/>
                                          </p:stCondLst>
                                        </p:cTn>
                                        <p:tgtEl>
                                          <p:spTgt spid="110"/>
                                        </p:tgtEl>
                                        <p:attrNameLst>
                                          <p:attrName>style.visibility</p:attrName>
                                        </p:attrNameLst>
                                      </p:cBhvr>
                                      <p:to>
                                        <p:strVal val="visible"/>
                                      </p:to>
                                    </p:set>
                                    <p:anim calcmode="lin" valueType="num">
                                      <p:cBhvr additive="base">
                                        <p:cTn id="58" dur="500" fill="hold"/>
                                        <p:tgtEl>
                                          <p:spTgt spid="110"/>
                                        </p:tgtEl>
                                        <p:attrNameLst>
                                          <p:attrName>ppt_x</p:attrName>
                                        </p:attrNameLst>
                                      </p:cBhvr>
                                      <p:tavLst>
                                        <p:tav tm="0">
                                          <p:val>
                                            <p:strVal val="#ppt_x"/>
                                          </p:val>
                                        </p:tav>
                                        <p:tav tm="100000">
                                          <p:val>
                                            <p:strVal val="#ppt_x"/>
                                          </p:val>
                                        </p:tav>
                                      </p:tavLst>
                                    </p:anim>
                                    <p:anim calcmode="lin" valueType="num">
                                      <p:cBhvr additive="base">
                                        <p:cTn id="59" dur="500" fill="hold"/>
                                        <p:tgtEl>
                                          <p:spTgt spid="110"/>
                                        </p:tgtEl>
                                        <p:attrNameLst>
                                          <p:attrName>ppt_y</p:attrName>
                                        </p:attrNameLst>
                                      </p:cBhvr>
                                      <p:tavLst>
                                        <p:tav tm="0">
                                          <p:val>
                                            <p:strVal val="1+#ppt_h/2"/>
                                          </p:val>
                                        </p:tav>
                                        <p:tav tm="100000">
                                          <p:val>
                                            <p:strVal val="#ppt_y"/>
                                          </p:val>
                                        </p:tav>
                                      </p:tavLst>
                                    </p:anim>
                                  </p:childTnLst>
                                </p:cTn>
                              </p:par>
                            </p:childTnLst>
                          </p:cTn>
                        </p:par>
                        <p:par>
                          <p:cTn id="60" fill="hold">
                            <p:stCondLst>
                              <p:cond delay="4000"/>
                            </p:stCondLst>
                            <p:childTnLst>
                              <p:par>
                                <p:cTn id="61" presetID="53" presetClass="entr" presetSubtype="16" fill="hold" grpId="0" nodeType="afterEffect">
                                  <p:stCondLst>
                                    <p:cond delay="0"/>
                                  </p:stCondLst>
                                  <p:childTnLst>
                                    <p:set>
                                      <p:cBhvr>
                                        <p:cTn id="62" dur="1" fill="hold">
                                          <p:stCondLst>
                                            <p:cond delay="0"/>
                                          </p:stCondLst>
                                        </p:cTn>
                                        <p:tgtEl>
                                          <p:spTgt spid="125"/>
                                        </p:tgtEl>
                                        <p:attrNameLst>
                                          <p:attrName>style.visibility</p:attrName>
                                        </p:attrNameLst>
                                      </p:cBhvr>
                                      <p:to>
                                        <p:strVal val="visible"/>
                                      </p:to>
                                    </p:set>
                                    <p:anim calcmode="lin" valueType="num">
                                      <p:cBhvr>
                                        <p:cTn id="63" dur="500" fill="hold"/>
                                        <p:tgtEl>
                                          <p:spTgt spid="125"/>
                                        </p:tgtEl>
                                        <p:attrNameLst>
                                          <p:attrName>ppt_w</p:attrName>
                                        </p:attrNameLst>
                                      </p:cBhvr>
                                      <p:tavLst>
                                        <p:tav tm="0">
                                          <p:val>
                                            <p:fltVal val="0"/>
                                          </p:val>
                                        </p:tav>
                                        <p:tav tm="100000">
                                          <p:val>
                                            <p:strVal val="#ppt_w"/>
                                          </p:val>
                                        </p:tav>
                                      </p:tavLst>
                                    </p:anim>
                                    <p:anim calcmode="lin" valueType="num">
                                      <p:cBhvr>
                                        <p:cTn id="64" dur="500" fill="hold"/>
                                        <p:tgtEl>
                                          <p:spTgt spid="125"/>
                                        </p:tgtEl>
                                        <p:attrNameLst>
                                          <p:attrName>ppt_h</p:attrName>
                                        </p:attrNameLst>
                                      </p:cBhvr>
                                      <p:tavLst>
                                        <p:tav tm="0">
                                          <p:val>
                                            <p:fltVal val="0"/>
                                          </p:val>
                                        </p:tav>
                                        <p:tav tm="100000">
                                          <p:val>
                                            <p:strVal val="#ppt_h"/>
                                          </p:val>
                                        </p:tav>
                                      </p:tavLst>
                                    </p:anim>
                                    <p:animEffect transition="in" filter="fade">
                                      <p:cBhvr>
                                        <p:cTn id="65" dur="500"/>
                                        <p:tgtEl>
                                          <p:spTgt spid="125"/>
                                        </p:tgtEl>
                                      </p:cBhvr>
                                    </p:animEffect>
                                  </p:childTnLst>
                                </p:cTn>
                              </p:par>
                            </p:childTnLst>
                          </p:cTn>
                        </p:par>
                        <p:par>
                          <p:cTn id="66" fill="hold">
                            <p:stCondLst>
                              <p:cond delay="4500"/>
                            </p:stCondLst>
                            <p:childTnLst>
                              <p:par>
                                <p:cTn id="67" presetID="53" presetClass="entr" presetSubtype="16" fill="hold" nodeType="afterEffect">
                                  <p:stCondLst>
                                    <p:cond delay="0"/>
                                  </p:stCondLst>
                                  <p:childTnLst>
                                    <p:set>
                                      <p:cBhvr>
                                        <p:cTn id="68" dur="1" fill="hold">
                                          <p:stCondLst>
                                            <p:cond delay="0"/>
                                          </p:stCondLst>
                                        </p:cTn>
                                        <p:tgtEl>
                                          <p:spTgt spid="126"/>
                                        </p:tgtEl>
                                        <p:attrNameLst>
                                          <p:attrName>style.visibility</p:attrName>
                                        </p:attrNameLst>
                                      </p:cBhvr>
                                      <p:to>
                                        <p:strVal val="visible"/>
                                      </p:to>
                                    </p:set>
                                    <p:anim calcmode="lin" valueType="num">
                                      <p:cBhvr>
                                        <p:cTn id="69" dur="500" fill="hold"/>
                                        <p:tgtEl>
                                          <p:spTgt spid="126"/>
                                        </p:tgtEl>
                                        <p:attrNameLst>
                                          <p:attrName>ppt_w</p:attrName>
                                        </p:attrNameLst>
                                      </p:cBhvr>
                                      <p:tavLst>
                                        <p:tav tm="0">
                                          <p:val>
                                            <p:fltVal val="0"/>
                                          </p:val>
                                        </p:tav>
                                        <p:tav tm="100000">
                                          <p:val>
                                            <p:strVal val="#ppt_w"/>
                                          </p:val>
                                        </p:tav>
                                      </p:tavLst>
                                    </p:anim>
                                    <p:anim calcmode="lin" valueType="num">
                                      <p:cBhvr>
                                        <p:cTn id="70" dur="500" fill="hold"/>
                                        <p:tgtEl>
                                          <p:spTgt spid="126"/>
                                        </p:tgtEl>
                                        <p:attrNameLst>
                                          <p:attrName>ppt_h</p:attrName>
                                        </p:attrNameLst>
                                      </p:cBhvr>
                                      <p:tavLst>
                                        <p:tav tm="0">
                                          <p:val>
                                            <p:fltVal val="0"/>
                                          </p:val>
                                        </p:tav>
                                        <p:tav tm="100000">
                                          <p:val>
                                            <p:strVal val="#ppt_h"/>
                                          </p:val>
                                        </p:tav>
                                      </p:tavLst>
                                    </p:anim>
                                    <p:animEffect transition="in" filter="fade">
                                      <p:cBhvr>
                                        <p:cTn id="71" dur="500"/>
                                        <p:tgtEl>
                                          <p:spTgt spid="126"/>
                                        </p:tgtEl>
                                      </p:cBhvr>
                                    </p:animEffect>
                                  </p:childTnLst>
                                </p:cTn>
                              </p:par>
                              <p:par>
                                <p:cTn id="72" presetID="2" presetClass="entr" presetSubtype="4" accel="20000" decel="80000" fill="hold" grpId="0" nodeType="withEffect">
                                  <p:stCondLst>
                                    <p:cond delay="0"/>
                                  </p:stCondLst>
                                  <p:childTnLst>
                                    <p:set>
                                      <p:cBhvr>
                                        <p:cTn id="73" dur="1" fill="hold">
                                          <p:stCondLst>
                                            <p:cond delay="0"/>
                                          </p:stCondLst>
                                        </p:cTn>
                                        <p:tgtEl>
                                          <p:spTgt spid="129"/>
                                        </p:tgtEl>
                                        <p:attrNameLst>
                                          <p:attrName>style.visibility</p:attrName>
                                        </p:attrNameLst>
                                      </p:cBhvr>
                                      <p:to>
                                        <p:strVal val="visible"/>
                                      </p:to>
                                    </p:set>
                                    <p:anim calcmode="lin" valueType="num">
                                      <p:cBhvr additive="base">
                                        <p:cTn id="74" dur="500" fill="hold"/>
                                        <p:tgtEl>
                                          <p:spTgt spid="129"/>
                                        </p:tgtEl>
                                        <p:attrNameLst>
                                          <p:attrName>ppt_x</p:attrName>
                                        </p:attrNameLst>
                                      </p:cBhvr>
                                      <p:tavLst>
                                        <p:tav tm="0">
                                          <p:val>
                                            <p:strVal val="#ppt_x"/>
                                          </p:val>
                                        </p:tav>
                                        <p:tav tm="100000">
                                          <p:val>
                                            <p:strVal val="#ppt_x"/>
                                          </p:val>
                                        </p:tav>
                                      </p:tavLst>
                                    </p:anim>
                                    <p:anim calcmode="lin" valueType="num">
                                      <p:cBhvr additive="base">
                                        <p:cTn id="75" dur="500" fill="hold"/>
                                        <p:tgtEl>
                                          <p:spTgt spid="129"/>
                                        </p:tgtEl>
                                        <p:attrNameLst>
                                          <p:attrName>ppt_y</p:attrName>
                                        </p:attrNameLst>
                                      </p:cBhvr>
                                      <p:tavLst>
                                        <p:tav tm="0">
                                          <p:val>
                                            <p:strVal val="1+#ppt_h/2"/>
                                          </p:val>
                                        </p:tav>
                                        <p:tav tm="100000">
                                          <p:val>
                                            <p:strVal val="#ppt_y"/>
                                          </p:val>
                                        </p:tav>
                                      </p:tavLst>
                                    </p:anim>
                                  </p:childTnLst>
                                </p:cTn>
                              </p:par>
                            </p:childTnLst>
                          </p:cTn>
                        </p:par>
                        <p:par>
                          <p:cTn id="76" fill="hold">
                            <p:stCondLst>
                              <p:cond delay="5000"/>
                            </p:stCondLst>
                            <p:childTnLst>
                              <p:par>
                                <p:cTn id="77" presetID="2" presetClass="entr" presetSubtype="4" accel="20000" decel="80000" fill="hold" nodeType="afterEffect">
                                  <p:stCondLst>
                                    <p:cond delay="0"/>
                                  </p:stCondLst>
                                  <p:childTnLst>
                                    <p:set>
                                      <p:cBhvr>
                                        <p:cTn id="78" dur="1" fill="hold">
                                          <p:stCondLst>
                                            <p:cond delay="0"/>
                                          </p:stCondLst>
                                        </p:cTn>
                                        <p:tgtEl>
                                          <p:spTgt spid="130"/>
                                        </p:tgtEl>
                                        <p:attrNameLst>
                                          <p:attrName>style.visibility</p:attrName>
                                        </p:attrNameLst>
                                      </p:cBhvr>
                                      <p:to>
                                        <p:strVal val="visible"/>
                                      </p:to>
                                    </p:set>
                                    <p:anim calcmode="lin" valueType="num">
                                      <p:cBhvr additive="base">
                                        <p:cTn id="79" dur="500" fill="hold"/>
                                        <p:tgtEl>
                                          <p:spTgt spid="130"/>
                                        </p:tgtEl>
                                        <p:attrNameLst>
                                          <p:attrName>ppt_x</p:attrName>
                                        </p:attrNameLst>
                                      </p:cBhvr>
                                      <p:tavLst>
                                        <p:tav tm="0">
                                          <p:val>
                                            <p:strVal val="#ppt_x"/>
                                          </p:val>
                                        </p:tav>
                                        <p:tav tm="100000">
                                          <p:val>
                                            <p:strVal val="#ppt_x"/>
                                          </p:val>
                                        </p:tav>
                                      </p:tavLst>
                                    </p:anim>
                                    <p:anim calcmode="lin" valueType="num">
                                      <p:cBhvr additive="base">
                                        <p:cTn id="80" dur="500" fill="hold"/>
                                        <p:tgtEl>
                                          <p:spTgt spid="130"/>
                                        </p:tgtEl>
                                        <p:attrNameLst>
                                          <p:attrName>ppt_y</p:attrName>
                                        </p:attrNameLst>
                                      </p:cBhvr>
                                      <p:tavLst>
                                        <p:tav tm="0">
                                          <p:val>
                                            <p:strVal val="1+#ppt_h/2"/>
                                          </p:val>
                                        </p:tav>
                                        <p:tav tm="100000">
                                          <p:val>
                                            <p:strVal val="#ppt_y"/>
                                          </p:val>
                                        </p:tav>
                                      </p:tavLst>
                                    </p:anim>
                                  </p:childTnLst>
                                </p:cTn>
                              </p:par>
                              <p:par>
                                <p:cTn id="81" presetID="2" presetClass="entr" presetSubtype="4" accel="20000" decel="80000" fill="hold" nodeType="withEffect">
                                  <p:stCondLst>
                                    <p:cond delay="100"/>
                                  </p:stCondLst>
                                  <p:childTnLst>
                                    <p:set>
                                      <p:cBhvr>
                                        <p:cTn id="82" dur="1" fill="hold">
                                          <p:stCondLst>
                                            <p:cond delay="0"/>
                                          </p:stCondLst>
                                        </p:cTn>
                                        <p:tgtEl>
                                          <p:spTgt spid="131"/>
                                        </p:tgtEl>
                                        <p:attrNameLst>
                                          <p:attrName>style.visibility</p:attrName>
                                        </p:attrNameLst>
                                      </p:cBhvr>
                                      <p:to>
                                        <p:strVal val="visible"/>
                                      </p:to>
                                    </p:set>
                                    <p:anim calcmode="lin" valueType="num">
                                      <p:cBhvr additive="base">
                                        <p:cTn id="83" dur="500" fill="hold"/>
                                        <p:tgtEl>
                                          <p:spTgt spid="131"/>
                                        </p:tgtEl>
                                        <p:attrNameLst>
                                          <p:attrName>ppt_x</p:attrName>
                                        </p:attrNameLst>
                                      </p:cBhvr>
                                      <p:tavLst>
                                        <p:tav tm="0">
                                          <p:val>
                                            <p:strVal val="#ppt_x"/>
                                          </p:val>
                                        </p:tav>
                                        <p:tav tm="100000">
                                          <p:val>
                                            <p:strVal val="#ppt_x"/>
                                          </p:val>
                                        </p:tav>
                                      </p:tavLst>
                                    </p:anim>
                                    <p:anim calcmode="lin" valueType="num">
                                      <p:cBhvr additive="base">
                                        <p:cTn id="84"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bldLvl="5"/>
      <p:bldP spid="107" grpId="0"/>
      <p:bldP spid="108" grpId="0"/>
      <p:bldP spid="109" grpId="0"/>
      <p:bldP spid="110" grpId="0"/>
      <p:bldP spid="111" grpId="0" animBg="1"/>
      <p:bldP spid="119" grpId="0" animBg="1"/>
      <p:bldP spid="123" grpId="0" animBg="1"/>
      <p:bldP spid="124" grpId="0" animBg="1"/>
      <p:bldP spid="125" grpId="0" animBg="1"/>
      <p:bldP spid="1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p:cNvGrpSpPr/>
          <p:nvPr/>
        </p:nvGrpSpPr>
        <p:grpSpPr>
          <a:xfrm>
            <a:off x="5171696" y="1826632"/>
            <a:ext cx="1389839" cy="2526293"/>
            <a:chOff x="2590800" y="1293813"/>
            <a:chExt cx="1741485" cy="3165475"/>
          </a:xfrm>
        </p:grpSpPr>
        <p:sp>
          <p:nvSpPr>
            <p:cNvPr id="99" name="Rounded Rectangle 98"/>
            <p:cNvSpPr/>
            <p:nvPr/>
          </p:nvSpPr>
          <p:spPr>
            <a:xfrm>
              <a:off x="2590800" y="1917700"/>
              <a:ext cx="1625599" cy="1917700"/>
            </a:xfrm>
            <a:prstGeom prst="roundRect">
              <a:avLst>
                <a:gd name="adj" fmla="val 14714"/>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ounded Rectangle 99"/>
            <p:cNvSpPr/>
            <p:nvPr/>
          </p:nvSpPr>
          <p:spPr>
            <a:xfrm>
              <a:off x="2642789" y="1985963"/>
              <a:ext cx="1521619" cy="1778793"/>
            </a:xfrm>
            <a:prstGeom prst="roundRect">
              <a:avLst>
                <a:gd name="adj" fmla="val 15027"/>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Freeform 74"/>
            <p:cNvSpPr>
              <a:spLocks/>
            </p:cNvSpPr>
            <p:nvPr/>
          </p:nvSpPr>
          <p:spPr bwMode="auto">
            <a:xfrm>
              <a:off x="2756534" y="3821113"/>
              <a:ext cx="1290638" cy="638175"/>
            </a:xfrm>
            <a:custGeom>
              <a:avLst/>
              <a:gdLst>
                <a:gd name="T0" fmla="*/ 1049 w 1049"/>
                <a:gd name="T1" fmla="*/ 0 h 519"/>
                <a:gd name="T2" fmla="*/ 519 w 1049"/>
                <a:gd name="T3" fmla="*/ 5 h 519"/>
                <a:gd name="T4" fmla="*/ 519 w 1049"/>
                <a:gd name="T5" fmla="*/ 5 h 519"/>
                <a:gd name="T6" fmla="*/ 0 w 1049"/>
                <a:gd name="T7" fmla="*/ 0 h 519"/>
                <a:gd name="T8" fmla="*/ 88 w 1049"/>
                <a:gd name="T9" fmla="*/ 211 h 519"/>
                <a:gd name="T10" fmla="*/ 185 w 1049"/>
                <a:gd name="T11" fmla="*/ 480 h 519"/>
                <a:gd name="T12" fmla="*/ 526 w 1049"/>
                <a:gd name="T13" fmla="*/ 519 h 519"/>
                <a:gd name="T14" fmla="*/ 863 w 1049"/>
                <a:gd name="T15" fmla="*/ 480 h 519"/>
                <a:gd name="T16" fmla="*/ 961 w 1049"/>
                <a:gd name="T17" fmla="*/ 211 h 519"/>
                <a:gd name="T18" fmla="*/ 1049 w 1049"/>
                <a:gd name="T19"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9" h="519">
                  <a:moveTo>
                    <a:pt x="1049" y="0"/>
                  </a:moveTo>
                  <a:cubicBezTo>
                    <a:pt x="519" y="5"/>
                    <a:pt x="519" y="5"/>
                    <a:pt x="519" y="5"/>
                  </a:cubicBezTo>
                  <a:cubicBezTo>
                    <a:pt x="519" y="5"/>
                    <a:pt x="519" y="5"/>
                    <a:pt x="519" y="5"/>
                  </a:cubicBezTo>
                  <a:cubicBezTo>
                    <a:pt x="0" y="0"/>
                    <a:pt x="0" y="0"/>
                    <a:pt x="0" y="0"/>
                  </a:cubicBezTo>
                  <a:cubicBezTo>
                    <a:pt x="0" y="0"/>
                    <a:pt x="88" y="77"/>
                    <a:pt x="88" y="211"/>
                  </a:cubicBezTo>
                  <a:cubicBezTo>
                    <a:pt x="87" y="283"/>
                    <a:pt x="79" y="435"/>
                    <a:pt x="185" y="480"/>
                  </a:cubicBezTo>
                  <a:cubicBezTo>
                    <a:pt x="265" y="514"/>
                    <a:pt x="312" y="519"/>
                    <a:pt x="526" y="519"/>
                  </a:cubicBezTo>
                  <a:cubicBezTo>
                    <a:pt x="737" y="519"/>
                    <a:pt x="784" y="513"/>
                    <a:pt x="863" y="480"/>
                  </a:cubicBezTo>
                  <a:cubicBezTo>
                    <a:pt x="970" y="435"/>
                    <a:pt x="961" y="282"/>
                    <a:pt x="961" y="211"/>
                  </a:cubicBezTo>
                  <a:cubicBezTo>
                    <a:pt x="960" y="77"/>
                    <a:pt x="1049" y="0"/>
                    <a:pt x="1049" y="0"/>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102" name="Freeform 75"/>
            <p:cNvSpPr>
              <a:spLocks/>
            </p:cNvSpPr>
            <p:nvPr/>
          </p:nvSpPr>
          <p:spPr bwMode="auto">
            <a:xfrm>
              <a:off x="2758279" y="1293813"/>
              <a:ext cx="1290638" cy="638175"/>
            </a:xfrm>
            <a:custGeom>
              <a:avLst/>
              <a:gdLst>
                <a:gd name="T0" fmla="*/ 1049 w 1049"/>
                <a:gd name="T1" fmla="*/ 520 h 520"/>
                <a:gd name="T2" fmla="*/ 519 w 1049"/>
                <a:gd name="T3" fmla="*/ 515 h 520"/>
                <a:gd name="T4" fmla="*/ 519 w 1049"/>
                <a:gd name="T5" fmla="*/ 515 h 520"/>
                <a:gd name="T6" fmla="*/ 0 w 1049"/>
                <a:gd name="T7" fmla="*/ 519 h 520"/>
                <a:gd name="T8" fmla="*/ 88 w 1049"/>
                <a:gd name="T9" fmla="*/ 308 h 520"/>
                <a:gd name="T10" fmla="*/ 186 w 1049"/>
                <a:gd name="T11" fmla="*/ 39 h 520"/>
                <a:gd name="T12" fmla="*/ 527 w 1049"/>
                <a:gd name="T13" fmla="*/ 1 h 520"/>
                <a:gd name="T14" fmla="*/ 863 w 1049"/>
                <a:gd name="T15" fmla="*/ 39 h 520"/>
                <a:gd name="T16" fmla="*/ 961 w 1049"/>
                <a:gd name="T17" fmla="*/ 309 h 520"/>
                <a:gd name="T18" fmla="*/ 1049 w 1049"/>
                <a:gd name="T19" fmla="*/ 52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9" h="520">
                  <a:moveTo>
                    <a:pt x="1049" y="520"/>
                  </a:moveTo>
                  <a:cubicBezTo>
                    <a:pt x="519" y="515"/>
                    <a:pt x="519" y="515"/>
                    <a:pt x="519" y="515"/>
                  </a:cubicBezTo>
                  <a:cubicBezTo>
                    <a:pt x="519" y="515"/>
                    <a:pt x="519" y="515"/>
                    <a:pt x="519" y="515"/>
                  </a:cubicBezTo>
                  <a:cubicBezTo>
                    <a:pt x="0" y="519"/>
                    <a:pt x="0" y="519"/>
                    <a:pt x="0" y="519"/>
                  </a:cubicBezTo>
                  <a:cubicBezTo>
                    <a:pt x="0" y="519"/>
                    <a:pt x="88" y="442"/>
                    <a:pt x="88" y="308"/>
                  </a:cubicBezTo>
                  <a:cubicBezTo>
                    <a:pt x="88" y="237"/>
                    <a:pt x="79" y="84"/>
                    <a:pt x="186" y="39"/>
                  </a:cubicBezTo>
                  <a:cubicBezTo>
                    <a:pt x="265" y="5"/>
                    <a:pt x="312" y="0"/>
                    <a:pt x="527" y="1"/>
                  </a:cubicBezTo>
                  <a:cubicBezTo>
                    <a:pt x="737" y="1"/>
                    <a:pt x="785" y="6"/>
                    <a:pt x="863" y="39"/>
                  </a:cubicBezTo>
                  <a:cubicBezTo>
                    <a:pt x="970" y="84"/>
                    <a:pt x="961" y="237"/>
                    <a:pt x="961" y="309"/>
                  </a:cubicBezTo>
                  <a:cubicBezTo>
                    <a:pt x="961" y="442"/>
                    <a:pt x="1049" y="520"/>
                    <a:pt x="1049" y="520"/>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54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grpSp>
          <p:nvGrpSpPr>
            <p:cNvPr id="152" name="Group 151"/>
            <p:cNvGrpSpPr/>
            <p:nvPr/>
          </p:nvGrpSpPr>
          <p:grpSpPr>
            <a:xfrm>
              <a:off x="4216397" y="2343150"/>
              <a:ext cx="115888" cy="1108075"/>
              <a:chOff x="6912454" y="2343150"/>
              <a:chExt cx="115888" cy="1108075"/>
            </a:xfrm>
          </p:grpSpPr>
          <p:sp>
            <p:nvSpPr>
              <p:cNvPr id="156" name="Freeform 72"/>
              <p:cNvSpPr>
                <a:spLocks/>
              </p:cNvSpPr>
              <p:nvPr/>
            </p:nvSpPr>
            <p:spPr bwMode="auto">
              <a:xfrm>
                <a:off x="6914041" y="2903538"/>
                <a:ext cx="46038" cy="547687"/>
              </a:xfrm>
              <a:custGeom>
                <a:avLst/>
                <a:gdLst>
                  <a:gd name="T0" fmla="*/ 37 w 37"/>
                  <a:gd name="T1" fmla="*/ 434 h 446"/>
                  <a:gd name="T2" fmla="*/ 18 w 37"/>
                  <a:gd name="T3" fmla="*/ 446 h 446"/>
                  <a:gd name="T4" fmla="*/ 18 w 37"/>
                  <a:gd name="T5" fmla="*/ 446 h 446"/>
                  <a:gd name="T6" fmla="*/ 0 w 37"/>
                  <a:gd name="T7" fmla="*/ 434 h 446"/>
                  <a:gd name="T8" fmla="*/ 0 w 37"/>
                  <a:gd name="T9" fmla="*/ 12 h 446"/>
                  <a:gd name="T10" fmla="*/ 18 w 37"/>
                  <a:gd name="T11" fmla="*/ 0 h 446"/>
                  <a:gd name="T12" fmla="*/ 18 w 37"/>
                  <a:gd name="T13" fmla="*/ 0 h 446"/>
                  <a:gd name="T14" fmla="*/ 37 w 37"/>
                  <a:gd name="T15" fmla="*/ 12 h 446"/>
                  <a:gd name="T16" fmla="*/ 37 w 37"/>
                  <a:gd name="T17" fmla="*/ 43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46">
                    <a:moveTo>
                      <a:pt x="37" y="434"/>
                    </a:moveTo>
                    <a:cubicBezTo>
                      <a:pt x="37" y="440"/>
                      <a:pt x="29" y="446"/>
                      <a:pt x="18" y="446"/>
                    </a:cubicBezTo>
                    <a:cubicBezTo>
                      <a:pt x="18" y="446"/>
                      <a:pt x="18" y="446"/>
                      <a:pt x="18" y="446"/>
                    </a:cubicBezTo>
                    <a:cubicBezTo>
                      <a:pt x="8" y="446"/>
                      <a:pt x="0" y="440"/>
                      <a:pt x="0" y="434"/>
                    </a:cubicBezTo>
                    <a:cubicBezTo>
                      <a:pt x="0" y="12"/>
                      <a:pt x="0" y="12"/>
                      <a:pt x="0" y="12"/>
                    </a:cubicBezTo>
                    <a:cubicBezTo>
                      <a:pt x="0" y="6"/>
                      <a:pt x="8" y="0"/>
                      <a:pt x="18" y="0"/>
                    </a:cubicBezTo>
                    <a:cubicBezTo>
                      <a:pt x="18" y="0"/>
                      <a:pt x="18" y="0"/>
                      <a:pt x="18" y="0"/>
                    </a:cubicBezTo>
                    <a:cubicBezTo>
                      <a:pt x="29" y="0"/>
                      <a:pt x="37" y="6"/>
                      <a:pt x="37" y="12"/>
                    </a:cubicBezTo>
                    <a:lnTo>
                      <a:pt x="37" y="434"/>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7" name="Freeform 73"/>
              <p:cNvSpPr>
                <a:spLocks/>
              </p:cNvSpPr>
              <p:nvPr/>
            </p:nvSpPr>
            <p:spPr bwMode="auto">
              <a:xfrm>
                <a:off x="6912454" y="2903538"/>
                <a:ext cx="36513" cy="547687"/>
              </a:xfrm>
              <a:custGeom>
                <a:avLst/>
                <a:gdLst>
                  <a:gd name="T0" fmla="*/ 30 w 30"/>
                  <a:gd name="T1" fmla="*/ 434 h 446"/>
                  <a:gd name="T2" fmla="*/ 15 w 30"/>
                  <a:gd name="T3" fmla="*/ 446 h 446"/>
                  <a:gd name="T4" fmla="*/ 15 w 30"/>
                  <a:gd name="T5" fmla="*/ 446 h 446"/>
                  <a:gd name="T6" fmla="*/ 0 w 30"/>
                  <a:gd name="T7" fmla="*/ 434 h 446"/>
                  <a:gd name="T8" fmla="*/ 0 w 30"/>
                  <a:gd name="T9" fmla="*/ 12 h 446"/>
                  <a:gd name="T10" fmla="*/ 15 w 30"/>
                  <a:gd name="T11" fmla="*/ 0 h 446"/>
                  <a:gd name="T12" fmla="*/ 15 w 30"/>
                  <a:gd name="T13" fmla="*/ 0 h 446"/>
                  <a:gd name="T14" fmla="*/ 30 w 30"/>
                  <a:gd name="T15" fmla="*/ 12 h 446"/>
                  <a:gd name="T16" fmla="*/ 30 w 30"/>
                  <a:gd name="T17" fmla="*/ 43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46">
                    <a:moveTo>
                      <a:pt x="30" y="434"/>
                    </a:moveTo>
                    <a:cubicBezTo>
                      <a:pt x="30" y="440"/>
                      <a:pt x="23" y="446"/>
                      <a:pt x="15" y="446"/>
                    </a:cubicBezTo>
                    <a:cubicBezTo>
                      <a:pt x="15" y="446"/>
                      <a:pt x="15" y="446"/>
                      <a:pt x="15" y="446"/>
                    </a:cubicBezTo>
                    <a:cubicBezTo>
                      <a:pt x="7" y="446"/>
                      <a:pt x="0" y="440"/>
                      <a:pt x="0" y="434"/>
                    </a:cubicBezTo>
                    <a:cubicBezTo>
                      <a:pt x="0" y="12"/>
                      <a:pt x="0" y="12"/>
                      <a:pt x="0" y="12"/>
                    </a:cubicBezTo>
                    <a:cubicBezTo>
                      <a:pt x="0" y="6"/>
                      <a:pt x="7" y="0"/>
                      <a:pt x="15" y="0"/>
                    </a:cubicBezTo>
                    <a:cubicBezTo>
                      <a:pt x="15" y="0"/>
                      <a:pt x="15" y="0"/>
                      <a:pt x="15" y="0"/>
                    </a:cubicBezTo>
                    <a:cubicBezTo>
                      <a:pt x="23" y="0"/>
                      <a:pt x="30" y="6"/>
                      <a:pt x="30" y="12"/>
                    </a:cubicBezTo>
                    <a:lnTo>
                      <a:pt x="30" y="434"/>
                    </a:lnTo>
                    <a:close/>
                  </a:path>
                </a:pathLst>
              </a:custGeom>
              <a:solidFill>
                <a:srgbClr val="A9A9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8" name="Freeform 76"/>
              <p:cNvSpPr>
                <a:spLocks/>
              </p:cNvSpPr>
              <p:nvPr/>
            </p:nvSpPr>
            <p:spPr bwMode="auto">
              <a:xfrm>
                <a:off x="6912454" y="2343150"/>
                <a:ext cx="115888" cy="349250"/>
              </a:xfrm>
              <a:custGeom>
                <a:avLst/>
                <a:gdLst>
                  <a:gd name="T0" fmla="*/ 94 w 94"/>
                  <a:gd name="T1" fmla="*/ 244 h 285"/>
                  <a:gd name="T2" fmla="*/ 47 w 94"/>
                  <a:gd name="T3" fmla="*/ 285 h 285"/>
                  <a:gd name="T4" fmla="*/ 47 w 94"/>
                  <a:gd name="T5" fmla="*/ 285 h 285"/>
                  <a:gd name="T6" fmla="*/ 0 w 94"/>
                  <a:gd name="T7" fmla="*/ 244 h 285"/>
                  <a:gd name="T8" fmla="*/ 0 w 94"/>
                  <a:gd name="T9" fmla="*/ 41 h 285"/>
                  <a:gd name="T10" fmla="*/ 47 w 94"/>
                  <a:gd name="T11" fmla="*/ 0 h 285"/>
                  <a:gd name="T12" fmla="*/ 47 w 94"/>
                  <a:gd name="T13" fmla="*/ 0 h 285"/>
                  <a:gd name="T14" fmla="*/ 94 w 94"/>
                  <a:gd name="T15" fmla="*/ 41 h 285"/>
                  <a:gd name="T16" fmla="*/ 94 w 94"/>
                  <a:gd name="T17" fmla="*/ 24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85">
                    <a:moveTo>
                      <a:pt x="94" y="244"/>
                    </a:moveTo>
                    <a:cubicBezTo>
                      <a:pt x="94" y="267"/>
                      <a:pt x="73" y="285"/>
                      <a:pt x="47" y="285"/>
                    </a:cubicBezTo>
                    <a:cubicBezTo>
                      <a:pt x="47" y="285"/>
                      <a:pt x="47" y="285"/>
                      <a:pt x="47" y="285"/>
                    </a:cubicBezTo>
                    <a:cubicBezTo>
                      <a:pt x="21" y="285"/>
                      <a:pt x="0" y="267"/>
                      <a:pt x="0" y="244"/>
                    </a:cubicBezTo>
                    <a:cubicBezTo>
                      <a:pt x="0" y="41"/>
                      <a:pt x="0" y="41"/>
                      <a:pt x="0" y="41"/>
                    </a:cubicBezTo>
                    <a:cubicBezTo>
                      <a:pt x="0" y="18"/>
                      <a:pt x="21" y="0"/>
                      <a:pt x="47" y="0"/>
                    </a:cubicBezTo>
                    <a:cubicBezTo>
                      <a:pt x="47" y="0"/>
                      <a:pt x="47" y="0"/>
                      <a:pt x="47" y="0"/>
                    </a:cubicBezTo>
                    <a:cubicBezTo>
                      <a:pt x="73" y="0"/>
                      <a:pt x="94" y="18"/>
                      <a:pt x="94" y="41"/>
                    </a:cubicBezTo>
                    <a:lnTo>
                      <a:pt x="94" y="244"/>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9" name="Freeform 77"/>
              <p:cNvSpPr>
                <a:spLocks/>
              </p:cNvSpPr>
              <p:nvPr/>
            </p:nvSpPr>
            <p:spPr bwMode="auto">
              <a:xfrm>
                <a:off x="6912454" y="2343150"/>
                <a:ext cx="109538" cy="349250"/>
              </a:xfrm>
              <a:custGeom>
                <a:avLst/>
                <a:gdLst>
                  <a:gd name="T0" fmla="*/ 58 w 89"/>
                  <a:gd name="T1" fmla="*/ 50 h 285"/>
                  <a:gd name="T2" fmla="*/ 58 w 89"/>
                  <a:gd name="T3" fmla="*/ 32 h 285"/>
                  <a:gd name="T4" fmla="*/ 61 w 89"/>
                  <a:gd name="T5" fmla="*/ 32 h 285"/>
                  <a:gd name="T6" fmla="*/ 87 w 89"/>
                  <a:gd name="T7" fmla="*/ 32 h 285"/>
                  <a:gd name="T8" fmla="*/ 61 w 89"/>
                  <a:gd name="T9" fmla="*/ 20 h 285"/>
                  <a:gd name="T10" fmla="*/ 58 w 89"/>
                  <a:gd name="T11" fmla="*/ 2 h 285"/>
                  <a:gd name="T12" fmla="*/ 0 w 89"/>
                  <a:gd name="T13" fmla="*/ 44 h 285"/>
                  <a:gd name="T14" fmla="*/ 44 w 89"/>
                  <a:gd name="T15" fmla="*/ 285 h 285"/>
                  <a:gd name="T16" fmla="*/ 58 w 89"/>
                  <a:gd name="T17" fmla="*/ 277 h 285"/>
                  <a:gd name="T18" fmla="*/ 61 w 89"/>
                  <a:gd name="T19" fmla="*/ 282 h 285"/>
                  <a:gd name="T20" fmla="*/ 61 w 89"/>
                  <a:gd name="T21" fmla="*/ 251 h 285"/>
                  <a:gd name="T22" fmla="*/ 58 w 89"/>
                  <a:gd name="T23" fmla="*/ 265 h 285"/>
                  <a:gd name="T24" fmla="*/ 58 w 89"/>
                  <a:gd name="T25" fmla="*/ 247 h 285"/>
                  <a:gd name="T26" fmla="*/ 88 w 89"/>
                  <a:gd name="T27" fmla="*/ 247 h 285"/>
                  <a:gd name="T28" fmla="*/ 89 w 89"/>
                  <a:gd name="T29" fmla="*/ 221 h 285"/>
                  <a:gd name="T30" fmla="*/ 61 w 89"/>
                  <a:gd name="T31" fmla="*/ 234 h 285"/>
                  <a:gd name="T32" fmla="*/ 58 w 89"/>
                  <a:gd name="T33" fmla="*/ 221 h 285"/>
                  <a:gd name="T34" fmla="*/ 61 w 89"/>
                  <a:gd name="T35" fmla="*/ 216 h 285"/>
                  <a:gd name="T36" fmla="*/ 89 w 89"/>
                  <a:gd name="T37" fmla="*/ 190 h 285"/>
                  <a:gd name="T38" fmla="*/ 61 w 89"/>
                  <a:gd name="T39" fmla="*/ 204 h 285"/>
                  <a:gd name="T40" fmla="*/ 58 w 89"/>
                  <a:gd name="T41" fmla="*/ 190 h 285"/>
                  <a:gd name="T42" fmla="*/ 61 w 89"/>
                  <a:gd name="T43" fmla="*/ 185 h 285"/>
                  <a:gd name="T44" fmla="*/ 89 w 89"/>
                  <a:gd name="T45" fmla="*/ 159 h 285"/>
                  <a:gd name="T46" fmla="*/ 61 w 89"/>
                  <a:gd name="T47" fmla="*/ 173 h 285"/>
                  <a:gd name="T48" fmla="*/ 58 w 89"/>
                  <a:gd name="T49" fmla="*/ 159 h 285"/>
                  <a:gd name="T50" fmla="*/ 61 w 89"/>
                  <a:gd name="T51" fmla="*/ 155 h 285"/>
                  <a:gd name="T52" fmla="*/ 89 w 89"/>
                  <a:gd name="T53" fmla="*/ 128 h 285"/>
                  <a:gd name="T54" fmla="*/ 61 w 89"/>
                  <a:gd name="T55" fmla="*/ 142 h 285"/>
                  <a:gd name="T56" fmla="*/ 58 w 89"/>
                  <a:gd name="T57" fmla="*/ 128 h 285"/>
                  <a:gd name="T58" fmla="*/ 61 w 89"/>
                  <a:gd name="T59" fmla="*/ 124 h 285"/>
                  <a:gd name="T60" fmla="*/ 89 w 89"/>
                  <a:gd name="T61" fmla="*/ 98 h 285"/>
                  <a:gd name="T62" fmla="*/ 61 w 89"/>
                  <a:gd name="T63" fmla="*/ 112 h 285"/>
                  <a:gd name="T64" fmla="*/ 58 w 89"/>
                  <a:gd name="T65" fmla="*/ 98 h 285"/>
                  <a:gd name="T66" fmla="*/ 61 w 89"/>
                  <a:gd name="T67" fmla="*/ 93 h 285"/>
                  <a:gd name="T68" fmla="*/ 89 w 89"/>
                  <a:gd name="T69" fmla="*/ 67 h 285"/>
                  <a:gd name="T70" fmla="*/ 61 w 89"/>
                  <a:gd name="T71" fmla="*/ 81 h 285"/>
                  <a:gd name="T72" fmla="*/ 58 w 89"/>
                  <a:gd name="T73" fmla="*/ 67 h 285"/>
                  <a:gd name="T74" fmla="*/ 61 w 89"/>
                  <a:gd name="T75" fmla="*/ 63 h 285"/>
                  <a:gd name="T76" fmla="*/ 89 w 89"/>
                  <a:gd name="T77" fmla="*/ 44 h 285"/>
                  <a:gd name="T78" fmla="*/ 61 w 89"/>
                  <a:gd name="T79" fmla="*/ 3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9" h="285">
                    <a:moveTo>
                      <a:pt x="61" y="50"/>
                    </a:moveTo>
                    <a:cubicBezTo>
                      <a:pt x="58" y="50"/>
                      <a:pt x="58" y="50"/>
                      <a:pt x="58" y="50"/>
                    </a:cubicBezTo>
                    <a:cubicBezTo>
                      <a:pt x="58" y="37"/>
                      <a:pt x="58" y="37"/>
                      <a:pt x="58" y="37"/>
                    </a:cubicBezTo>
                    <a:cubicBezTo>
                      <a:pt x="58" y="32"/>
                      <a:pt x="58" y="32"/>
                      <a:pt x="58" y="32"/>
                    </a:cubicBezTo>
                    <a:cubicBezTo>
                      <a:pt x="58" y="32"/>
                      <a:pt x="58" y="32"/>
                      <a:pt x="58" y="32"/>
                    </a:cubicBezTo>
                    <a:cubicBezTo>
                      <a:pt x="61" y="32"/>
                      <a:pt x="61" y="32"/>
                      <a:pt x="61" y="32"/>
                    </a:cubicBezTo>
                    <a:cubicBezTo>
                      <a:pt x="61" y="32"/>
                      <a:pt x="61" y="32"/>
                      <a:pt x="61" y="32"/>
                    </a:cubicBezTo>
                    <a:cubicBezTo>
                      <a:pt x="87" y="32"/>
                      <a:pt x="87" y="32"/>
                      <a:pt x="87" y="32"/>
                    </a:cubicBezTo>
                    <a:cubicBezTo>
                      <a:pt x="83" y="19"/>
                      <a:pt x="73" y="8"/>
                      <a:pt x="61" y="3"/>
                    </a:cubicBezTo>
                    <a:cubicBezTo>
                      <a:pt x="61" y="20"/>
                      <a:pt x="61" y="20"/>
                      <a:pt x="61" y="20"/>
                    </a:cubicBezTo>
                    <a:cubicBezTo>
                      <a:pt x="58" y="20"/>
                      <a:pt x="58" y="20"/>
                      <a:pt x="58" y="20"/>
                    </a:cubicBezTo>
                    <a:cubicBezTo>
                      <a:pt x="58" y="2"/>
                      <a:pt x="58" y="2"/>
                      <a:pt x="58" y="2"/>
                    </a:cubicBezTo>
                    <a:cubicBezTo>
                      <a:pt x="54" y="1"/>
                      <a:pt x="49" y="0"/>
                      <a:pt x="44" y="0"/>
                    </a:cubicBezTo>
                    <a:cubicBezTo>
                      <a:pt x="20" y="0"/>
                      <a:pt x="0" y="20"/>
                      <a:pt x="0" y="44"/>
                    </a:cubicBezTo>
                    <a:cubicBezTo>
                      <a:pt x="0" y="241"/>
                      <a:pt x="0" y="241"/>
                      <a:pt x="0" y="241"/>
                    </a:cubicBezTo>
                    <a:cubicBezTo>
                      <a:pt x="0" y="265"/>
                      <a:pt x="20" y="285"/>
                      <a:pt x="44" y="285"/>
                    </a:cubicBezTo>
                    <a:cubicBezTo>
                      <a:pt x="49" y="285"/>
                      <a:pt x="54" y="284"/>
                      <a:pt x="58" y="283"/>
                    </a:cubicBezTo>
                    <a:cubicBezTo>
                      <a:pt x="58" y="277"/>
                      <a:pt x="58" y="277"/>
                      <a:pt x="58" y="277"/>
                    </a:cubicBezTo>
                    <a:cubicBezTo>
                      <a:pt x="61" y="277"/>
                      <a:pt x="61" y="277"/>
                      <a:pt x="61" y="277"/>
                    </a:cubicBezTo>
                    <a:cubicBezTo>
                      <a:pt x="61" y="282"/>
                      <a:pt x="61" y="282"/>
                      <a:pt x="61" y="282"/>
                    </a:cubicBezTo>
                    <a:cubicBezTo>
                      <a:pt x="74" y="277"/>
                      <a:pt x="84" y="265"/>
                      <a:pt x="88" y="251"/>
                    </a:cubicBezTo>
                    <a:cubicBezTo>
                      <a:pt x="61" y="251"/>
                      <a:pt x="61" y="251"/>
                      <a:pt x="61" y="251"/>
                    </a:cubicBezTo>
                    <a:cubicBezTo>
                      <a:pt x="61" y="265"/>
                      <a:pt x="61" y="265"/>
                      <a:pt x="61" y="265"/>
                    </a:cubicBezTo>
                    <a:cubicBezTo>
                      <a:pt x="58" y="265"/>
                      <a:pt x="58" y="265"/>
                      <a:pt x="58" y="265"/>
                    </a:cubicBezTo>
                    <a:cubicBezTo>
                      <a:pt x="58" y="251"/>
                      <a:pt x="58" y="251"/>
                      <a:pt x="58" y="251"/>
                    </a:cubicBezTo>
                    <a:cubicBezTo>
                      <a:pt x="58" y="247"/>
                      <a:pt x="58" y="247"/>
                      <a:pt x="58" y="247"/>
                    </a:cubicBezTo>
                    <a:cubicBezTo>
                      <a:pt x="61" y="247"/>
                      <a:pt x="61" y="247"/>
                      <a:pt x="61" y="247"/>
                    </a:cubicBezTo>
                    <a:cubicBezTo>
                      <a:pt x="88" y="247"/>
                      <a:pt x="88" y="247"/>
                      <a:pt x="88" y="247"/>
                    </a:cubicBezTo>
                    <a:cubicBezTo>
                      <a:pt x="89" y="245"/>
                      <a:pt x="89" y="243"/>
                      <a:pt x="89" y="241"/>
                    </a:cubicBezTo>
                    <a:cubicBezTo>
                      <a:pt x="89" y="221"/>
                      <a:pt x="89" y="221"/>
                      <a:pt x="89" y="221"/>
                    </a:cubicBezTo>
                    <a:cubicBezTo>
                      <a:pt x="61" y="221"/>
                      <a:pt x="61" y="221"/>
                      <a:pt x="61" y="221"/>
                    </a:cubicBezTo>
                    <a:cubicBezTo>
                      <a:pt x="61" y="234"/>
                      <a:pt x="61" y="234"/>
                      <a:pt x="61" y="234"/>
                    </a:cubicBezTo>
                    <a:cubicBezTo>
                      <a:pt x="58" y="234"/>
                      <a:pt x="58" y="234"/>
                      <a:pt x="58" y="234"/>
                    </a:cubicBezTo>
                    <a:cubicBezTo>
                      <a:pt x="58" y="221"/>
                      <a:pt x="58" y="221"/>
                      <a:pt x="58" y="221"/>
                    </a:cubicBezTo>
                    <a:cubicBezTo>
                      <a:pt x="58" y="216"/>
                      <a:pt x="58" y="216"/>
                      <a:pt x="58" y="216"/>
                    </a:cubicBezTo>
                    <a:cubicBezTo>
                      <a:pt x="61" y="216"/>
                      <a:pt x="61" y="216"/>
                      <a:pt x="61" y="216"/>
                    </a:cubicBezTo>
                    <a:cubicBezTo>
                      <a:pt x="89" y="216"/>
                      <a:pt x="89" y="216"/>
                      <a:pt x="89" y="216"/>
                    </a:cubicBezTo>
                    <a:cubicBezTo>
                      <a:pt x="89" y="190"/>
                      <a:pt x="89" y="190"/>
                      <a:pt x="89" y="190"/>
                    </a:cubicBezTo>
                    <a:cubicBezTo>
                      <a:pt x="61" y="190"/>
                      <a:pt x="61" y="190"/>
                      <a:pt x="61" y="190"/>
                    </a:cubicBezTo>
                    <a:cubicBezTo>
                      <a:pt x="61" y="204"/>
                      <a:pt x="61" y="204"/>
                      <a:pt x="61" y="204"/>
                    </a:cubicBezTo>
                    <a:cubicBezTo>
                      <a:pt x="58" y="204"/>
                      <a:pt x="58" y="204"/>
                      <a:pt x="58" y="204"/>
                    </a:cubicBezTo>
                    <a:cubicBezTo>
                      <a:pt x="58" y="190"/>
                      <a:pt x="58" y="190"/>
                      <a:pt x="58" y="190"/>
                    </a:cubicBezTo>
                    <a:cubicBezTo>
                      <a:pt x="58" y="185"/>
                      <a:pt x="58" y="185"/>
                      <a:pt x="58" y="185"/>
                    </a:cubicBezTo>
                    <a:cubicBezTo>
                      <a:pt x="61" y="185"/>
                      <a:pt x="61" y="185"/>
                      <a:pt x="61" y="185"/>
                    </a:cubicBezTo>
                    <a:cubicBezTo>
                      <a:pt x="89" y="185"/>
                      <a:pt x="89" y="185"/>
                      <a:pt x="89" y="185"/>
                    </a:cubicBezTo>
                    <a:cubicBezTo>
                      <a:pt x="89" y="159"/>
                      <a:pt x="89" y="159"/>
                      <a:pt x="89" y="159"/>
                    </a:cubicBezTo>
                    <a:cubicBezTo>
                      <a:pt x="61" y="159"/>
                      <a:pt x="61" y="159"/>
                      <a:pt x="61" y="159"/>
                    </a:cubicBezTo>
                    <a:cubicBezTo>
                      <a:pt x="61" y="173"/>
                      <a:pt x="61" y="173"/>
                      <a:pt x="61" y="173"/>
                    </a:cubicBezTo>
                    <a:cubicBezTo>
                      <a:pt x="58" y="173"/>
                      <a:pt x="58" y="173"/>
                      <a:pt x="58" y="173"/>
                    </a:cubicBezTo>
                    <a:cubicBezTo>
                      <a:pt x="58" y="159"/>
                      <a:pt x="58" y="159"/>
                      <a:pt x="58" y="159"/>
                    </a:cubicBezTo>
                    <a:cubicBezTo>
                      <a:pt x="58" y="155"/>
                      <a:pt x="58" y="155"/>
                      <a:pt x="58" y="155"/>
                    </a:cubicBezTo>
                    <a:cubicBezTo>
                      <a:pt x="61" y="155"/>
                      <a:pt x="61" y="155"/>
                      <a:pt x="61" y="155"/>
                    </a:cubicBezTo>
                    <a:cubicBezTo>
                      <a:pt x="89" y="155"/>
                      <a:pt x="89" y="155"/>
                      <a:pt x="89" y="155"/>
                    </a:cubicBezTo>
                    <a:cubicBezTo>
                      <a:pt x="89" y="128"/>
                      <a:pt x="89" y="128"/>
                      <a:pt x="89" y="128"/>
                    </a:cubicBezTo>
                    <a:cubicBezTo>
                      <a:pt x="61" y="128"/>
                      <a:pt x="61" y="128"/>
                      <a:pt x="61" y="128"/>
                    </a:cubicBezTo>
                    <a:cubicBezTo>
                      <a:pt x="61" y="142"/>
                      <a:pt x="61" y="142"/>
                      <a:pt x="61" y="142"/>
                    </a:cubicBezTo>
                    <a:cubicBezTo>
                      <a:pt x="58" y="142"/>
                      <a:pt x="58" y="142"/>
                      <a:pt x="58" y="142"/>
                    </a:cubicBezTo>
                    <a:cubicBezTo>
                      <a:pt x="58" y="128"/>
                      <a:pt x="58" y="128"/>
                      <a:pt x="58" y="128"/>
                    </a:cubicBezTo>
                    <a:cubicBezTo>
                      <a:pt x="58" y="124"/>
                      <a:pt x="58" y="124"/>
                      <a:pt x="58" y="124"/>
                    </a:cubicBezTo>
                    <a:cubicBezTo>
                      <a:pt x="61" y="124"/>
                      <a:pt x="61" y="124"/>
                      <a:pt x="61" y="124"/>
                    </a:cubicBezTo>
                    <a:cubicBezTo>
                      <a:pt x="89" y="124"/>
                      <a:pt x="89" y="124"/>
                      <a:pt x="89" y="124"/>
                    </a:cubicBezTo>
                    <a:cubicBezTo>
                      <a:pt x="89" y="98"/>
                      <a:pt x="89" y="98"/>
                      <a:pt x="89" y="98"/>
                    </a:cubicBezTo>
                    <a:cubicBezTo>
                      <a:pt x="61" y="98"/>
                      <a:pt x="61" y="98"/>
                      <a:pt x="61" y="98"/>
                    </a:cubicBezTo>
                    <a:cubicBezTo>
                      <a:pt x="61" y="112"/>
                      <a:pt x="61" y="112"/>
                      <a:pt x="61" y="112"/>
                    </a:cubicBezTo>
                    <a:cubicBezTo>
                      <a:pt x="58" y="112"/>
                      <a:pt x="58" y="112"/>
                      <a:pt x="58" y="112"/>
                    </a:cubicBezTo>
                    <a:cubicBezTo>
                      <a:pt x="58" y="98"/>
                      <a:pt x="58" y="98"/>
                      <a:pt x="58" y="98"/>
                    </a:cubicBezTo>
                    <a:cubicBezTo>
                      <a:pt x="58" y="93"/>
                      <a:pt x="58" y="93"/>
                      <a:pt x="58" y="93"/>
                    </a:cubicBezTo>
                    <a:cubicBezTo>
                      <a:pt x="61" y="93"/>
                      <a:pt x="61" y="93"/>
                      <a:pt x="61" y="93"/>
                    </a:cubicBezTo>
                    <a:cubicBezTo>
                      <a:pt x="89" y="93"/>
                      <a:pt x="89" y="93"/>
                      <a:pt x="89" y="93"/>
                    </a:cubicBezTo>
                    <a:cubicBezTo>
                      <a:pt x="89" y="67"/>
                      <a:pt x="89" y="67"/>
                      <a:pt x="89" y="67"/>
                    </a:cubicBezTo>
                    <a:cubicBezTo>
                      <a:pt x="61" y="67"/>
                      <a:pt x="61" y="67"/>
                      <a:pt x="61" y="67"/>
                    </a:cubicBezTo>
                    <a:cubicBezTo>
                      <a:pt x="61" y="81"/>
                      <a:pt x="61" y="81"/>
                      <a:pt x="61" y="81"/>
                    </a:cubicBezTo>
                    <a:cubicBezTo>
                      <a:pt x="58" y="81"/>
                      <a:pt x="58" y="81"/>
                      <a:pt x="58" y="81"/>
                    </a:cubicBezTo>
                    <a:cubicBezTo>
                      <a:pt x="58" y="67"/>
                      <a:pt x="58" y="67"/>
                      <a:pt x="58" y="67"/>
                    </a:cubicBezTo>
                    <a:cubicBezTo>
                      <a:pt x="58" y="63"/>
                      <a:pt x="58" y="63"/>
                      <a:pt x="58" y="63"/>
                    </a:cubicBezTo>
                    <a:cubicBezTo>
                      <a:pt x="61" y="63"/>
                      <a:pt x="61" y="63"/>
                      <a:pt x="61" y="63"/>
                    </a:cubicBezTo>
                    <a:cubicBezTo>
                      <a:pt x="89" y="63"/>
                      <a:pt x="89" y="63"/>
                      <a:pt x="89" y="63"/>
                    </a:cubicBezTo>
                    <a:cubicBezTo>
                      <a:pt x="89" y="44"/>
                      <a:pt x="89" y="44"/>
                      <a:pt x="89" y="44"/>
                    </a:cubicBezTo>
                    <a:cubicBezTo>
                      <a:pt x="89" y="42"/>
                      <a:pt x="89" y="39"/>
                      <a:pt x="88" y="37"/>
                    </a:cubicBezTo>
                    <a:cubicBezTo>
                      <a:pt x="61" y="37"/>
                      <a:pt x="61" y="37"/>
                      <a:pt x="61" y="37"/>
                    </a:cubicBezTo>
                    <a:lnTo>
                      <a:pt x="61" y="50"/>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0" name="Freeform 78"/>
              <p:cNvSpPr>
                <a:spLocks/>
              </p:cNvSpPr>
              <p:nvPr/>
            </p:nvSpPr>
            <p:spPr bwMode="auto">
              <a:xfrm>
                <a:off x="6983891" y="2344738"/>
                <a:ext cx="4763" cy="22225"/>
              </a:xfrm>
              <a:custGeom>
                <a:avLst/>
                <a:gdLst>
                  <a:gd name="T0" fmla="*/ 3 w 3"/>
                  <a:gd name="T1" fmla="*/ 18 h 18"/>
                  <a:gd name="T2" fmla="*/ 3 w 3"/>
                  <a:gd name="T3" fmla="*/ 1 h 18"/>
                  <a:gd name="T4" fmla="*/ 0 w 3"/>
                  <a:gd name="T5" fmla="*/ 0 h 18"/>
                  <a:gd name="T6" fmla="*/ 0 w 3"/>
                  <a:gd name="T7" fmla="*/ 18 h 18"/>
                  <a:gd name="T8" fmla="*/ 3 w 3"/>
                  <a:gd name="T9" fmla="*/ 18 h 18"/>
                </a:gdLst>
                <a:ahLst/>
                <a:cxnLst>
                  <a:cxn ang="0">
                    <a:pos x="T0" y="T1"/>
                  </a:cxn>
                  <a:cxn ang="0">
                    <a:pos x="T2" y="T3"/>
                  </a:cxn>
                  <a:cxn ang="0">
                    <a:pos x="T4" y="T5"/>
                  </a:cxn>
                  <a:cxn ang="0">
                    <a:pos x="T6" y="T7"/>
                  </a:cxn>
                  <a:cxn ang="0">
                    <a:pos x="T8" y="T9"/>
                  </a:cxn>
                </a:cxnLst>
                <a:rect l="0" t="0" r="r" b="b"/>
                <a:pathLst>
                  <a:path w="3" h="18">
                    <a:moveTo>
                      <a:pt x="3" y="18"/>
                    </a:moveTo>
                    <a:cubicBezTo>
                      <a:pt x="3" y="1"/>
                      <a:pt x="3" y="1"/>
                      <a:pt x="3" y="1"/>
                    </a:cubicBezTo>
                    <a:cubicBezTo>
                      <a:pt x="2" y="1"/>
                      <a:pt x="1" y="0"/>
                      <a:pt x="0" y="0"/>
                    </a:cubicBezTo>
                    <a:cubicBezTo>
                      <a:pt x="0" y="18"/>
                      <a:pt x="0" y="18"/>
                      <a:pt x="0" y="18"/>
                    </a:cubicBezTo>
                    <a:lnTo>
                      <a:pt x="3" y="18"/>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1" name="Freeform 79"/>
              <p:cNvSpPr>
                <a:spLocks/>
              </p:cNvSpPr>
              <p:nvPr/>
            </p:nvSpPr>
            <p:spPr bwMode="auto">
              <a:xfrm>
                <a:off x="6983891" y="2381250"/>
                <a:ext cx="38100" cy="22225"/>
              </a:xfrm>
              <a:custGeom>
                <a:avLst/>
                <a:gdLst>
                  <a:gd name="T0" fmla="*/ 3 w 30"/>
                  <a:gd name="T1" fmla="*/ 0 h 18"/>
                  <a:gd name="T2" fmla="*/ 3 w 30"/>
                  <a:gd name="T3" fmla="*/ 0 h 18"/>
                  <a:gd name="T4" fmla="*/ 0 w 30"/>
                  <a:gd name="T5" fmla="*/ 0 h 18"/>
                  <a:gd name="T6" fmla="*/ 0 w 30"/>
                  <a:gd name="T7" fmla="*/ 0 h 18"/>
                  <a:gd name="T8" fmla="*/ 0 w 30"/>
                  <a:gd name="T9" fmla="*/ 5 h 18"/>
                  <a:gd name="T10" fmla="*/ 0 w 30"/>
                  <a:gd name="T11" fmla="*/ 18 h 18"/>
                  <a:gd name="T12" fmla="*/ 3 w 30"/>
                  <a:gd name="T13" fmla="*/ 18 h 18"/>
                  <a:gd name="T14" fmla="*/ 3 w 30"/>
                  <a:gd name="T15" fmla="*/ 5 h 18"/>
                  <a:gd name="T16" fmla="*/ 30 w 30"/>
                  <a:gd name="T17" fmla="*/ 5 h 18"/>
                  <a:gd name="T18" fmla="*/ 29 w 30"/>
                  <a:gd name="T19" fmla="*/ 0 h 18"/>
                  <a:gd name="T20" fmla="*/ 3 w 30"/>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8">
                    <a:moveTo>
                      <a:pt x="3" y="0"/>
                    </a:moveTo>
                    <a:cubicBezTo>
                      <a:pt x="3" y="0"/>
                      <a:pt x="3" y="0"/>
                      <a:pt x="3" y="0"/>
                    </a:cubicBezTo>
                    <a:cubicBezTo>
                      <a:pt x="0" y="0"/>
                      <a:pt x="0" y="0"/>
                      <a:pt x="0" y="0"/>
                    </a:cubicBezTo>
                    <a:cubicBezTo>
                      <a:pt x="0" y="0"/>
                      <a:pt x="0" y="0"/>
                      <a:pt x="0" y="0"/>
                    </a:cubicBezTo>
                    <a:cubicBezTo>
                      <a:pt x="0" y="5"/>
                      <a:pt x="0" y="5"/>
                      <a:pt x="0" y="5"/>
                    </a:cubicBezTo>
                    <a:cubicBezTo>
                      <a:pt x="0" y="18"/>
                      <a:pt x="0" y="18"/>
                      <a:pt x="0" y="18"/>
                    </a:cubicBezTo>
                    <a:cubicBezTo>
                      <a:pt x="3" y="18"/>
                      <a:pt x="3" y="18"/>
                      <a:pt x="3" y="18"/>
                    </a:cubicBezTo>
                    <a:cubicBezTo>
                      <a:pt x="3" y="5"/>
                      <a:pt x="3" y="5"/>
                      <a:pt x="3" y="5"/>
                    </a:cubicBezTo>
                    <a:cubicBezTo>
                      <a:pt x="30" y="5"/>
                      <a:pt x="30" y="5"/>
                      <a:pt x="30" y="5"/>
                    </a:cubicBezTo>
                    <a:cubicBezTo>
                      <a:pt x="30" y="3"/>
                      <a:pt x="30" y="1"/>
                      <a:pt x="29" y="0"/>
                    </a:cubicBezTo>
                    <a:lnTo>
                      <a:pt x="3"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2" name="Freeform 80"/>
              <p:cNvSpPr>
                <a:spLocks/>
              </p:cNvSpPr>
              <p:nvPr/>
            </p:nvSpPr>
            <p:spPr bwMode="auto">
              <a:xfrm>
                <a:off x="6983891" y="2419350"/>
                <a:ext cx="38100" cy="22225"/>
              </a:xfrm>
              <a:custGeom>
                <a:avLst/>
                <a:gdLst>
                  <a:gd name="T0" fmla="*/ 0 w 24"/>
                  <a:gd name="T1" fmla="*/ 0 h 14"/>
                  <a:gd name="T2" fmla="*/ 0 w 24"/>
                  <a:gd name="T3" fmla="*/ 3 h 14"/>
                  <a:gd name="T4" fmla="*/ 0 w 24"/>
                  <a:gd name="T5" fmla="*/ 14 h 14"/>
                  <a:gd name="T6" fmla="*/ 3 w 24"/>
                  <a:gd name="T7" fmla="*/ 14 h 14"/>
                  <a:gd name="T8" fmla="*/ 3 w 24"/>
                  <a:gd name="T9" fmla="*/ 3 h 14"/>
                  <a:gd name="T10" fmla="*/ 24 w 24"/>
                  <a:gd name="T11" fmla="*/ 3 h 14"/>
                  <a:gd name="T12" fmla="*/ 24 w 24"/>
                  <a:gd name="T13" fmla="*/ 0 h 14"/>
                  <a:gd name="T14" fmla="*/ 3 w 24"/>
                  <a:gd name="T15" fmla="*/ 0 h 14"/>
                  <a:gd name="T16" fmla="*/ 0 w 2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0" y="0"/>
                    </a:moveTo>
                    <a:lnTo>
                      <a:pt x="0" y="3"/>
                    </a:lnTo>
                    <a:lnTo>
                      <a:pt x="0" y="14"/>
                    </a:lnTo>
                    <a:lnTo>
                      <a:pt x="3" y="14"/>
                    </a:lnTo>
                    <a:lnTo>
                      <a:pt x="3" y="3"/>
                    </a:lnTo>
                    <a:lnTo>
                      <a:pt x="24" y="3"/>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3" name="Freeform 81"/>
              <p:cNvSpPr>
                <a:spLocks/>
              </p:cNvSpPr>
              <p:nvPr/>
            </p:nvSpPr>
            <p:spPr bwMode="auto">
              <a:xfrm>
                <a:off x="6983891" y="2455863"/>
                <a:ext cx="38100" cy="23812"/>
              </a:xfrm>
              <a:custGeom>
                <a:avLst/>
                <a:gdLst>
                  <a:gd name="T0" fmla="*/ 0 w 24"/>
                  <a:gd name="T1" fmla="*/ 0 h 15"/>
                  <a:gd name="T2" fmla="*/ 0 w 24"/>
                  <a:gd name="T3" fmla="*/ 4 h 15"/>
                  <a:gd name="T4" fmla="*/ 0 w 24"/>
                  <a:gd name="T5" fmla="*/ 15 h 15"/>
                  <a:gd name="T6" fmla="*/ 3 w 24"/>
                  <a:gd name="T7" fmla="*/ 15 h 15"/>
                  <a:gd name="T8" fmla="*/ 3 w 24"/>
                  <a:gd name="T9" fmla="*/ 4 h 15"/>
                  <a:gd name="T10" fmla="*/ 24 w 24"/>
                  <a:gd name="T11" fmla="*/ 4 h 15"/>
                  <a:gd name="T12" fmla="*/ 24 w 24"/>
                  <a:gd name="T13" fmla="*/ 0 h 15"/>
                  <a:gd name="T14" fmla="*/ 3 w 24"/>
                  <a:gd name="T15" fmla="*/ 0 h 15"/>
                  <a:gd name="T16" fmla="*/ 0 w 2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5">
                    <a:moveTo>
                      <a:pt x="0" y="0"/>
                    </a:moveTo>
                    <a:lnTo>
                      <a:pt x="0" y="4"/>
                    </a:lnTo>
                    <a:lnTo>
                      <a:pt x="0" y="15"/>
                    </a:lnTo>
                    <a:lnTo>
                      <a:pt x="3" y="15"/>
                    </a:lnTo>
                    <a:lnTo>
                      <a:pt x="3" y="4"/>
                    </a:lnTo>
                    <a:lnTo>
                      <a:pt x="24" y="4"/>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4" name="Freeform 82"/>
              <p:cNvSpPr>
                <a:spLocks/>
              </p:cNvSpPr>
              <p:nvPr/>
            </p:nvSpPr>
            <p:spPr bwMode="auto">
              <a:xfrm>
                <a:off x="6983891" y="2493963"/>
                <a:ext cx="38100" cy="22225"/>
              </a:xfrm>
              <a:custGeom>
                <a:avLst/>
                <a:gdLst>
                  <a:gd name="T0" fmla="*/ 0 w 24"/>
                  <a:gd name="T1" fmla="*/ 0 h 14"/>
                  <a:gd name="T2" fmla="*/ 0 w 24"/>
                  <a:gd name="T3" fmla="*/ 4 h 14"/>
                  <a:gd name="T4" fmla="*/ 0 w 24"/>
                  <a:gd name="T5" fmla="*/ 14 h 14"/>
                  <a:gd name="T6" fmla="*/ 3 w 24"/>
                  <a:gd name="T7" fmla="*/ 14 h 14"/>
                  <a:gd name="T8" fmla="*/ 3 w 24"/>
                  <a:gd name="T9" fmla="*/ 4 h 14"/>
                  <a:gd name="T10" fmla="*/ 24 w 24"/>
                  <a:gd name="T11" fmla="*/ 4 h 14"/>
                  <a:gd name="T12" fmla="*/ 24 w 24"/>
                  <a:gd name="T13" fmla="*/ 0 h 14"/>
                  <a:gd name="T14" fmla="*/ 3 w 24"/>
                  <a:gd name="T15" fmla="*/ 0 h 14"/>
                  <a:gd name="T16" fmla="*/ 0 w 2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0" y="0"/>
                    </a:moveTo>
                    <a:lnTo>
                      <a:pt x="0" y="4"/>
                    </a:lnTo>
                    <a:lnTo>
                      <a:pt x="0" y="14"/>
                    </a:lnTo>
                    <a:lnTo>
                      <a:pt x="3" y="14"/>
                    </a:lnTo>
                    <a:lnTo>
                      <a:pt x="3" y="4"/>
                    </a:lnTo>
                    <a:lnTo>
                      <a:pt x="24" y="4"/>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5" name="Freeform 83"/>
              <p:cNvSpPr>
                <a:spLocks/>
              </p:cNvSpPr>
              <p:nvPr/>
            </p:nvSpPr>
            <p:spPr bwMode="auto">
              <a:xfrm>
                <a:off x="6983891" y="2532063"/>
                <a:ext cx="38100" cy="22225"/>
              </a:xfrm>
              <a:custGeom>
                <a:avLst/>
                <a:gdLst>
                  <a:gd name="T0" fmla="*/ 0 w 24"/>
                  <a:gd name="T1" fmla="*/ 0 h 14"/>
                  <a:gd name="T2" fmla="*/ 0 w 24"/>
                  <a:gd name="T3" fmla="*/ 3 h 14"/>
                  <a:gd name="T4" fmla="*/ 0 w 24"/>
                  <a:gd name="T5" fmla="*/ 14 h 14"/>
                  <a:gd name="T6" fmla="*/ 3 w 24"/>
                  <a:gd name="T7" fmla="*/ 14 h 14"/>
                  <a:gd name="T8" fmla="*/ 3 w 24"/>
                  <a:gd name="T9" fmla="*/ 3 h 14"/>
                  <a:gd name="T10" fmla="*/ 24 w 24"/>
                  <a:gd name="T11" fmla="*/ 3 h 14"/>
                  <a:gd name="T12" fmla="*/ 24 w 24"/>
                  <a:gd name="T13" fmla="*/ 0 h 14"/>
                  <a:gd name="T14" fmla="*/ 3 w 24"/>
                  <a:gd name="T15" fmla="*/ 0 h 14"/>
                  <a:gd name="T16" fmla="*/ 0 w 2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0" y="0"/>
                    </a:moveTo>
                    <a:lnTo>
                      <a:pt x="0" y="3"/>
                    </a:lnTo>
                    <a:lnTo>
                      <a:pt x="0" y="14"/>
                    </a:lnTo>
                    <a:lnTo>
                      <a:pt x="3" y="14"/>
                    </a:lnTo>
                    <a:lnTo>
                      <a:pt x="3" y="3"/>
                    </a:lnTo>
                    <a:lnTo>
                      <a:pt x="24" y="3"/>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6" name="Freeform 84"/>
              <p:cNvSpPr>
                <a:spLocks/>
              </p:cNvSpPr>
              <p:nvPr/>
            </p:nvSpPr>
            <p:spPr bwMode="auto">
              <a:xfrm>
                <a:off x="6983891" y="2570163"/>
                <a:ext cx="38100" cy="22225"/>
              </a:xfrm>
              <a:custGeom>
                <a:avLst/>
                <a:gdLst>
                  <a:gd name="T0" fmla="*/ 0 w 24"/>
                  <a:gd name="T1" fmla="*/ 0 h 14"/>
                  <a:gd name="T2" fmla="*/ 0 w 24"/>
                  <a:gd name="T3" fmla="*/ 3 h 14"/>
                  <a:gd name="T4" fmla="*/ 0 w 24"/>
                  <a:gd name="T5" fmla="*/ 14 h 14"/>
                  <a:gd name="T6" fmla="*/ 3 w 24"/>
                  <a:gd name="T7" fmla="*/ 14 h 14"/>
                  <a:gd name="T8" fmla="*/ 3 w 24"/>
                  <a:gd name="T9" fmla="*/ 3 h 14"/>
                  <a:gd name="T10" fmla="*/ 24 w 24"/>
                  <a:gd name="T11" fmla="*/ 3 h 14"/>
                  <a:gd name="T12" fmla="*/ 24 w 24"/>
                  <a:gd name="T13" fmla="*/ 0 h 14"/>
                  <a:gd name="T14" fmla="*/ 3 w 24"/>
                  <a:gd name="T15" fmla="*/ 0 h 14"/>
                  <a:gd name="T16" fmla="*/ 0 w 2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0" y="0"/>
                    </a:moveTo>
                    <a:lnTo>
                      <a:pt x="0" y="3"/>
                    </a:lnTo>
                    <a:lnTo>
                      <a:pt x="0" y="14"/>
                    </a:lnTo>
                    <a:lnTo>
                      <a:pt x="3" y="14"/>
                    </a:lnTo>
                    <a:lnTo>
                      <a:pt x="3" y="3"/>
                    </a:lnTo>
                    <a:lnTo>
                      <a:pt x="24" y="3"/>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7" name="Freeform 85"/>
              <p:cNvSpPr>
                <a:spLocks/>
              </p:cNvSpPr>
              <p:nvPr/>
            </p:nvSpPr>
            <p:spPr bwMode="auto">
              <a:xfrm>
                <a:off x="6983891" y="2608263"/>
                <a:ext cx="38100" cy="20637"/>
              </a:xfrm>
              <a:custGeom>
                <a:avLst/>
                <a:gdLst>
                  <a:gd name="T0" fmla="*/ 0 w 24"/>
                  <a:gd name="T1" fmla="*/ 0 h 13"/>
                  <a:gd name="T2" fmla="*/ 0 w 24"/>
                  <a:gd name="T3" fmla="*/ 3 h 13"/>
                  <a:gd name="T4" fmla="*/ 0 w 24"/>
                  <a:gd name="T5" fmla="*/ 13 h 13"/>
                  <a:gd name="T6" fmla="*/ 3 w 24"/>
                  <a:gd name="T7" fmla="*/ 13 h 13"/>
                  <a:gd name="T8" fmla="*/ 3 w 24"/>
                  <a:gd name="T9" fmla="*/ 3 h 13"/>
                  <a:gd name="T10" fmla="*/ 24 w 24"/>
                  <a:gd name="T11" fmla="*/ 3 h 13"/>
                  <a:gd name="T12" fmla="*/ 24 w 24"/>
                  <a:gd name="T13" fmla="*/ 0 h 13"/>
                  <a:gd name="T14" fmla="*/ 3 w 24"/>
                  <a:gd name="T15" fmla="*/ 0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lnTo>
                      <a:pt x="0" y="3"/>
                    </a:lnTo>
                    <a:lnTo>
                      <a:pt x="0" y="13"/>
                    </a:lnTo>
                    <a:lnTo>
                      <a:pt x="3" y="13"/>
                    </a:lnTo>
                    <a:lnTo>
                      <a:pt x="3" y="3"/>
                    </a:lnTo>
                    <a:lnTo>
                      <a:pt x="24" y="3"/>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8" name="Freeform 86"/>
              <p:cNvSpPr>
                <a:spLocks/>
              </p:cNvSpPr>
              <p:nvPr/>
            </p:nvSpPr>
            <p:spPr bwMode="auto">
              <a:xfrm>
                <a:off x="6983891" y="2646363"/>
                <a:ext cx="38100" cy="20637"/>
              </a:xfrm>
              <a:custGeom>
                <a:avLst/>
                <a:gdLst>
                  <a:gd name="T0" fmla="*/ 0 w 30"/>
                  <a:gd name="T1" fmla="*/ 0 h 18"/>
                  <a:gd name="T2" fmla="*/ 0 w 30"/>
                  <a:gd name="T3" fmla="*/ 4 h 18"/>
                  <a:gd name="T4" fmla="*/ 0 w 30"/>
                  <a:gd name="T5" fmla="*/ 18 h 18"/>
                  <a:gd name="T6" fmla="*/ 3 w 30"/>
                  <a:gd name="T7" fmla="*/ 18 h 18"/>
                  <a:gd name="T8" fmla="*/ 3 w 30"/>
                  <a:gd name="T9" fmla="*/ 4 h 18"/>
                  <a:gd name="T10" fmla="*/ 30 w 30"/>
                  <a:gd name="T11" fmla="*/ 4 h 18"/>
                  <a:gd name="T12" fmla="*/ 30 w 30"/>
                  <a:gd name="T13" fmla="*/ 0 h 18"/>
                  <a:gd name="T14" fmla="*/ 3 w 30"/>
                  <a:gd name="T15" fmla="*/ 0 h 18"/>
                  <a:gd name="T16" fmla="*/ 0 w 30"/>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8">
                    <a:moveTo>
                      <a:pt x="0" y="0"/>
                    </a:moveTo>
                    <a:cubicBezTo>
                      <a:pt x="0" y="4"/>
                      <a:pt x="0" y="4"/>
                      <a:pt x="0" y="4"/>
                    </a:cubicBezTo>
                    <a:cubicBezTo>
                      <a:pt x="0" y="18"/>
                      <a:pt x="0" y="18"/>
                      <a:pt x="0" y="18"/>
                    </a:cubicBezTo>
                    <a:cubicBezTo>
                      <a:pt x="3" y="18"/>
                      <a:pt x="3" y="18"/>
                      <a:pt x="3" y="18"/>
                    </a:cubicBezTo>
                    <a:cubicBezTo>
                      <a:pt x="3" y="4"/>
                      <a:pt x="3" y="4"/>
                      <a:pt x="3" y="4"/>
                    </a:cubicBezTo>
                    <a:cubicBezTo>
                      <a:pt x="30" y="4"/>
                      <a:pt x="30" y="4"/>
                      <a:pt x="30" y="4"/>
                    </a:cubicBezTo>
                    <a:cubicBezTo>
                      <a:pt x="30" y="3"/>
                      <a:pt x="30" y="1"/>
                      <a:pt x="30" y="0"/>
                    </a:cubicBezTo>
                    <a:cubicBezTo>
                      <a:pt x="3" y="0"/>
                      <a:pt x="3" y="0"/>
                      <a:pt x="3" y="0"/>
                    </a:cubicBez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9" name="Freeform 87"/>
              <p:cNvSpPr>
                <a:spLocks/>
              </p:cNvSpPr>
              <p:nvPr/>
            </p:nvSpPr>
            <p:spPr bwMode="auto">
              <a:xfrm>
                <a:off x="6983891" y="2682875"/>
                <a:ext cx="4763" cy="6350"/>
              </a:xfrm>
              <a:custGeom>
                <a:avLst/>
                <a:gdLst>
                  <a:gd name="T0" fmla="*/ 0 w 3"/>
                  <a:gd name="T1" fmla="*/ 0 h 6"/>
                  <a:gd name="T2" fmla="*/ 0 w 3"/>
                  <a:gd name="T3" fmla="*/ 6 h 6"/>
                  <a:gd name="T4" fmla="*/ 3 w 3"/>
                  <a:gd name="T5" fmla="*/ 5 h 6"/>
                  <a:gd name="T6" fmla="*/ 3 w 3"/>
                  <a:gd name="T7" fmla="*/ 0 h 6"/>
                  <a:gd name="T8" fmla="*/ 0 w 3"/>
                  <a:gd name="T9" fmla="*/ 0 h 6"/>
                </a:gdLst>
                <a:ahLst/>
                <a:cxnLst>
                  <a:cxn ang="0">
                    <a:pos x="T0" y="T1"/>
                  </a:cxn>
                  <a:cxn ang="0">
                    <a:pos x="T2" y="T3"/>
                  </a:cxn>
                  <a:cxn ang="0">
                    <a:pos x="T4" y="T5"/>
                  </a:cxn>
                  <a:cxn ang="0">
                    <a:pos x="T6" y="T7"/>
                  </a:cxn>
                  <a:cxn ang="0">
                    <a:pos x="T8" y="T9"/>
                  </a:cxn>
                </a:cxnLst>
                <a:rect l="0" t="0" r="r" b="b"/>
                <a:pathLst>
                  <a:path w="3" h="6">
                    <a:moveTo>
                      <a:pt x="0" y="0"/>
                    </a:moveTo>
                    <a:cubicBezTo>
                      <a:pt x="0" y="6"/>
                      <a:pt x="0" y="6"/>
                      <a:pt x="0" y="6"/>
                    </a:cubicBezTo>
                    <a:cubicBezTo>
                      <a:pt x="1" y="5"/>
                      <a:pt x="2" y="5"/>
                      <a:pt x="3" y="5"/>
                    </a:cubicBezTo>
                    <a:cubicBezTo>
                      <a:pt x="3" y="0"/>
                      <a:pt x="3" y="0"/>
                      <a:pt x="3" y="0"/>
                    </a:cubicBez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70" name="Freeform 88"/>
              <p:cNvSpPr>
                <a:spLocks/>
              </p:cNvSpPr>
              <p:nvPr/>
            </p:nvSpPr>
            <p:spPr bwMode="auto">
              <a:xfrm>
                <a:off x="6912454" y="2343150"/>
                <a:ext cx="109538" cy="349250"/>
              </a:xfrm>
              <a:custGeom>
                <a:avLst/>
                <a:gdLst>
                  <a:gd name="T0" fmla="*/ 58 w 89"/>
                  <a:gd name="T1" fmla="*/ 277 h 285"/>
                  <a:gd name="T2" fmla="*/ 70 w 89"/>
                  <a:gd name="T3" fmla="*/ 277 h 285"/>
                  <a:gd name="T4" fmla="*/ 81 w 89"/>
                  <a:gd name="T5" fmla="*/ 265 h 285"/>
                  <a:gd name="T6" fmla="*/ 58 w 89"/>
                  <a:gd name="T7" fmla="*/ 265 h 285"/>
                  <a:gd name="T8" fmla="*/ 58 w 89"/>
                  <a:gd name="T9" fmla="*/ 247 h 285"/>
                  <a:gd name="T10" fmla="*/ 88 w 89"/>
                  <a:gd name="T11" fmla="*/ 247 h 285"/>
                  <a:gd name="T12" fmla="*/ 89 w 89"/>
                  <a:gd name="T13" fmla="*/ 241 h 285"/>
                  <a:gd name="T14" fmla="*/ 89 w 89"/>
                  <a:gd name="T15" fmla="*/ 234 h 285"/>
                  <a:gd name="T16" fmla="*/ 58 w 89"/>
                  <a:gd name="T17" fmla="*/ 234 h 285"/>
                  <a:gd name="T18" fmla="*/ 58 w 89"/>
                  <a:gd name="T19" fmla="*/ 216 h 285"/>
                  <a:gd name="T20" fmla="*/ 89 w 89"/>
                  <a:gd name="T21" fmla="*/ 216 h 285"/>
                  <a:gd name="T22" fmla="*/ 89 w 89"/>
                  <a:gd name="T23" fmla="*/ 204 h 285"/>
                  <a:gd name="T24" fmla="*/ 58 w 89"/>
                  <a:gd name="T25" fmla="*/ 204 h 285"/>
                  <a:gd name="T26" fmla="*/ 58 w 89"/>
                  <a:gd name="T27" fmla="*/ 185 h 285"/>
                  <a:gd name="T28" fmla="*/ 89 w 89"/>
                  <a:gd name="T29" fmla="*/ 185 h 285"/>
                  <a:gd name="T30" fmla="*/ 89 w 89"/>
                  <a:gd name="T31" fmla="*/ 173 h 285"/>
                  <a:gd name="T32" fmla="*/ 58 w 89"/>
                  <a:gd name="T33" fmla="*/ 173 h 285"/>
                  <a:gd name="T34" fmla="*/ 58 w 89"/>
                  <a:gd name="T35" fmla="*/ 155 h 285"/>
                  <a:gd name="T36" fmla="*/ 89 w 89"/>
                  <a:gd name="T37" fmla="*/ 155 h 285"/>
                  <a:gd name="T38" fmla="*/ 89 w 89"/>
                  <a:gd name="T39" fmla="*/ 142 h 285"/>
                  <a:gd name="T40" fmla="*/ 58 w 89"/>
                  <a:gd name="T41" fmla="*/ 142 h 285"/>
                  <a:gd name="T42" fmla="*/ 58 w 89"/>
                  <a:gd name="T43" fmla="*/ 124 h 285"/>
                  <a:gd name="T44" fmla="*/ 89 w 89"/>
                  <a:gd name="T45" fmla="*/ 124 h 285"/>
                  <a:gd name="T46" fmla="*/ 89 w 89"/>
                  <a:gd name="T47" fmla="*/ 112 h 285"/>
                  <a:gd name="T48" fmla="*/ 58 w 89"/>
                  <a:gd name="T49" fmla="*/ 112 h 285"/>
                  <a:gd name="T50" fmla="*/ 58 w 89"/>
                  <a:gd name="T51" fmla="*/ 93 h 285"/>
                  <a:gd name="T52" fmla="*/ 89 w 89"/>
                  <a:gd name="T53" fmla="*/ 93 h 285"/>
                  <a:gd name="T54" fmla="*/ 89 w 89"/>
                  <a:gd name="T55" fmla="*/ 81 h 285"/>
                  <a:gd name="T56" fmla="*/ 58 w 89"/>
                  <a:gd name="T57" fmla="*/ 81 h 285"/>
                  <a:gd name="T58" fmla="*/ 58 w 89"/>
                  <a:gd name="T59" fmla="*/ 63 h 285"/>
                  <a:gd name="T60" fmla="*/ 89 w 89"/>
                  <a:gd name="T61" fmla="*/ 63 h 285"/>
                  <a:gd name="T62" fmla="*/ 89 w 89"/>
                  <a:gd name="T63" fmla="*/ 50 h 285"/>
                  <a:gd name="T64" fmla="*/ 58 w 89"/>
                  <a:gd name="T65" fmla="*/ 50 h 285"/>
                  <a:gd name="T66" fmla="*/ 58 w 89"/>
                  <a:gd name="T67" fmla="*/ 32 h 285"/>
                  <a:gd name="T68" fmla="*/ 87 w 89"/>
                  <a:gd name="T69" fmla="*/ 32 h 285"/>
                  <a:gd name="T70" fmla="*/ 81 w 89"/>
                  <a:gd name="T71" fmla="*/ 20 h 285"/>
                  <a:gd name="T72" fmla="*/ 58 w 89"/>
                  <a:gd name="T73" fmla="*/ 20 h 285"/>
                  <a:gd name="T74" fmla="*/ 58 w 89"/>
                  <a:gd name="T75" fmla="*/ 2 h 285"/>
                  <a:gd name="T76" fmla="*/ 44 w 89"/>
                  <a:gd name="T77" fmla="*/ 0 h 285"/>
                  <a:gd name="T78" fmla="*/ 0 w 89"/>
                  <a:gd name="T79" fmla="*/ 44 h 285"/>
                  <a:gd name="T80" fmla="*/ 0 w 89"/>
                  <a:gd name="T81" fmla="*/ 241 h 285"/>
                  <a:gd name="T82" fmla="*/ 44 w 89"/>
                  <a:gd name="T83" fmla="*/ 285 h 285"/>
                  <a:gd name="T84" fmla="*/ 58 w 89"/>
                  <a:gd name="T85" fmla="*/ 283 h 285"/>
                  <a:gd name="T86" fmla="*/ 58 w 89"/>
                  <a:gd name="T87" fmla="*/ 27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9" h="285">
                    <a:moveTo>
                      <a:pt x="58" y="277"/>
                    </a:moveTo>
                    <a:cubicBezTo>
                      <a:pt x="70" y="277"/>
                      <a:pt x="70" y="277"/>
                      <a:pt x="70" y="277"/>
                    </a:cubicBezTo>
                    <a:cubicBezTo>
                      <a:pt x="74" y="274"/>
                      <a:pt x="78" y="270"/>
                      <a:pt x="81" y="265"/>
                    </a:cubicBezTo>
                    <a:cubicBezTo>
                      <a:pt x="58" y="265"/>
                      <a:pt x="58" y="265"/>
                      <a:pt x="58" y="265"/>
                    </a:cubicBezTo>
                    <a:cubicBezTo>
                      <a:pt x="58" y="247"/>
                      <a:pt x="58" y="247"/>
                      <a:pt x="58" y="247"/>
                    </a:cubicBezTo>
                    <a:cubicBezTo>
                      <a:pt x="88" y="247"/>
                      <a:pt x="88" y="247"/>
                      <a:pt x="88" y="247"/>
                    </a:cubicBezTo>
                    <a:cubicBezTo>
                      <a:pt x="89" y="245"/>
                      <a:pt x="89" y="243"/>
                      <a:pt x="89" y="241"/>
                    </a:cubicBezTo>
                    <a:cubicBezTo>
                      <a:pt x="89" y="234"/>
                      <a:pt x="89" y="234"/>
                      <a:pt x="89" y="234"/>
                    </a:cubicBezTo>
                    <a:cubicBezTo>
                      <a:pt x="58" y="234"/>
                      <a:pt x="58" y="234"/>
                      <a:pt x="58" y="234"/>
                    </a:cubicBezTo>
                    <a:cubicBezTo>
                      <a:pt x="58" y="216"/>
                      <a:pt x="58" y="216"/>
                      <a:pt x="58" y="216"/>
                    </a:cubicBezTo>
                    <a:cubicBezTo>
                      <a:pt x="89" y="216"/>
                      <a:pt x="89" y="216"/>
                      <a:pt x="89" y="216"/>
                    </a:cubicBezTo>
                    <a:cubicBezTo>
                      <a:pt x="89" y="204"/>
                      <a:pt x="89" y="204"/>
                      <a:pt x="89" y="204"/>
                    </a:cubicBezTo>
                    <a:cubicBezTo>
                      <a:pt x="58" y="204"/>
                      <a:pt x="58" y="204"/>
                      <a:pt x="58" y="204"/>
                    </a:cubicBezTo>
                    <a:cubicBezTo>
                      <a:pt x="58" y="185"/>
                      <a:pt x="58" y="185"/>
                      <a:pt x="58" y="185"/>
                    </a:cubicBezTo>
                    <a:cubicBezTo>
                      <a:pt x="89" y="185"/>
                      <a:pt x="89" y="185"/>
                      <a:pt x="89" y="185"/>
                    </a:cubicBezTo>
                    <a:cubicBezTo>
                      <a:pt x="89" y="173"/>
                      <a:pt x="89" y="173"/>
                      <a:pt x="89" y="173"/>
                    </a:cubicBezTo>
                    <a:cubicBezTo>
                      <a:pt x="58" y="173"/>
                      <a:pt x="58" y="173"/>
                      <a:pt x="58" y="173"/>
                    </a:cubicBezTo>
                    <a:cubicBezTo>
                      <a:pt x="58" y="155"/>
                      <a:pt x="58" y="155"/>
                      <a:pt x="58" y="155"/>
                    </a:cubicBezTo>
                    <a:cubicBezTo>
                      <a:pt x="89" y="155"/>
                      <a:pt x="89" y="155"/>
                      <a:pt x="89" y="155"/>
                    </a:cubicBezTo>
                    <a:cubicBezTo>
                      <a:pt x="89" y="142"/>
                      <a:pt x="89" y="142"/>
                      <a:pt x="89" y="142"/>
                    </a:cubicBezTo>
                    <a:cubicBezTo>
                      <a:pt x="58" y="142"/>
                      <a:pt x="58" y="142"/>
                      <a:pt x="58" y="142"/>
                    </a:cubicBezTo>
                    <a:cubicBezTo>
                      <a:pt x="58" y="124"/>
                      <a:pt x="58" y="124"/>
                      <a:pt x="58" y="124"/>
                    </a:cubicBezTo>
                    <a:cubicBezTo>
                      <a:pt x="89" y="124"/>
                      <a:pt x="89" y="124"/>
                      <a:pt x="89" y="124"/>
                    </a:cubicBezTo>
                    <a:cubicBezTo>
                      <a:pt x="89" y="112"/>
                      <a:pt x="89" y="112"/>
                      <a:pt x="89" y="112"/>
                    </a:cubicBezTo>
                    <a:cubicBezTo>
                      <a:pt x="58" y="112"/>
                      <a:pt x="58" y="112"/>
                      <a:pt x="58" y="112"/>
                    </a:cubicBezTo>
                    <a:cubicBezTo>
                      <a:pt x="58" y="93"/>
                      <a:pt x="58" y="93"/>
                      <a:pt x="58" y="93"/>
                    </a:cubicBezTo>
                    <a:cubicBezTo>
                      <a:pt x="89" y="93"/>
                      <a:pt x="89" y="93"/>
                      <a:pt x="89" y="93"/>
                    </a:cubicBezTo>
                    <a:cubicBezTo>
                      <a:pt x="89" y="81"/>
                      <a:pt x="89" y="81"/>
                      <a:pt x="89" y="81"/>
                    </a:cubicBezTo>
                    <a:cubicBezTo>
                      <a:pt x="58" y="81"/>
                      <a:pt x="58" y="81"/>
                      <a:pt x="58" y="81"/>
                    </a:cubicBezTo>
                    <a:cubicBezTo>
                      <a:pt x="58" y="63"/>
                      <a:pt x="58" y="63"/>
                      <a:pt x="58" y="63"/>
                    </a:cubicBezTo>
                    <a:cubicBezTo>
                      <a:pt x="89" y="63"/>
                      <a:pt x="89" y="63"/>
                      <a:pt x="89" y="63"/>
                    </a:cubicBezTo>
                    <a:cubicBezTo>
                      <a:pt x="89" y="50"/>
                      <a:pt x="89" y="50"/>
                      <a:pt x="89" y="50"/>
                    </a:cubicBezTo>
                    <a:cubicBezTo>
                      <a:pt x="58" y="50"/>
                      <a:pt x="58" y="50"/>
                      <a:pt x="58" y="50"/>
                    </a:cubicBezTo>
                    <a:cubicBezTo>
                      <a:pt x="58" y="32"/>
                      <a:pt x="58" y="32"/>
                      <a:pt x="58" y="32"/>
                    </a:cubicBezTo>
                    <a:cubicBezTo>
                      <a:pt x="87" y="32"/>
                      <a:pt x="87" y="32"/>
                      <a:pt x="87" y="32"/>
                    </a:cubicBezTo>
                    <a:cubicBezTo>
                      <a:pt x="86" y="28"/>
                      <a:pt x="84" y="24"/>
                      <a:pt x="81" y="20"/>
                    </a:cubicBezTo>
                    <a:cubicBezTo>
                      <a:pt x="58" y="20"/>
                      <a:pt x="58" y="20"/>
                      <a:pt x="58" y="20"/>
                    </a:cubicBezTo>
                    <a:cubicBezTo>
                      <a:pt x="58" y="2"/>
                      <a:pt x="58" y="2"/>
                      <a:pt x="58" y="2"/>
                    </a:cubicBezTo>
                    <a:cubicBezTo>
                      <a:pt x="54" y="1"/>
                      <a:pt x="49" y="0"/>
                      <a:pt x="44" y="0"/>
                    </a:cubicBezTo>
                    <a:cubicBezTo>
                      <a:pt x="20" y="0"/>
                      <a:pt x="0" y="20"/>
                      <a:pt x="0" y="44"/>
                    </a:cubicBezTo>
                    <a:cubicBezTo>
                      <a:pt x="0" y="241"/>
                      <a:pt x="0" y="241"/>
                      <a:pt x="0" y="241"/>
                    </a:cubicBezTo>
                    <a:cubicBezTo>
                      <a:pt x="0" y="265"/>
                      <a:pt x="20" y="285"/>
                      <a:pt x="44" y="285"/>
                    </a:cubicBezTo>
                    <a:cubicBezTo>
                      <a:pt x="49" y="285"/>
                      <a:pt x="54" y="284"/>
                      <a:pt x="58" y="283"/>
                    </a:cubicBezTo>
                    <a:lnTo>
                      <a:pt x="58" y="277"/>
                    </a:lnTo>
                    <a:close/>
                  </a:path>
                </a:pathLst>
              </a:custGeom>
              <a:solidFill>
                <a:srgbClr val="A9A9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53" name="Freeform 134"/>
            <p:cNvSpPr>
              <a:spLocks/>
            </p:cNvSpPr>
            <p:nvPr/>
          </p:nvSpPr>
          <p:spPr bwMode="auto">
            <a:xfrm>
              <a:off x="2837338" y="1900238"/>
              <a:ext cx="1135063" cy="198437"/>
            </a:xfrm>
            <a:custGeom>
              <a:avLst/>
              <a:gdLst>
                <a:gd name="T0" fmla="*/ 923 w 923"/>
                <a:gd name="T1" fmla="*/ 97 h 161"/>
                <a:gd name="T2" fmla="*/ 859 w 923"/>
                <a:gd name="T3" fmla="*/ 161 h 161"/>
                <a:gd name="T4" fmla="*/ 64 w 923"/>
                <a:gd name="T5" fmla="*/ 161 h 161"/>
                <a:gd name="T6" fmla="*/ 0 w 923"/>
                <a:gd name="T7" fmla="*/ 97 h 161"/>
                <a:gd name="T8" fmla="*/ 0 w 923"/>
                <a:gd name="T9" fmla="*/ 64 h 161"/>
                <a:gd name="T10" fmla="*/ 64 w 923"/>
                <a:gd name="T11" fmla="*/ 0 h 161"/>
                <a:gd name="T12" fmla="*/ 859 w 923"/>
                <a:gd name="T13" fmla="*/ 0 h 161"/>
                <a:gd name="T14" fmla="*/ 923 w 923"/>
                <a:gd name="T15" fmla="*/ 64 h 161"/>
                <a:gd name="T16" fmla="*/ 923 w 923"/>
                <a:gd name="T1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3" h="161">
                  <a:moveTo>
                    <a:pt x="923" y="97"/>
                  </a:moveTo>
                  <a:cubicBezTo>
                    <a:pt x="923" y="132"/>
                    <a:pt x="894" y="161"/>
                    <a:pt x="859" y="161"/>
                  </a:cubicBezTo>
                  <a:cubicBezTo>
                    <a:pt x="64" y="161"/>
                    <a:pt x="64" y="161"/>
                    <a:pt x="64" y="161"/>
                  </a:cubicBezTo>
                  <a:cubicBezTo>
                    <a:pt x="29" y="161"/>
                    <a:pt x="0" y="132"/>
                    <a:pt x="0" y="97"/>
                  </a:cubicBezTo>
                  <a:cubicBezTo>
                    <a:pt x="0" y="64"/>
                    <a:pt x="0" y="64"/>
                    <a:pt x="0" y="64"/>
                  </a:cubicBezTo>
                  <a:cubicBezTo>
                    <a:pt x="0" y="28"/>
                    <a:pt x="29" y="0"/>
                    <a:pt x="64" y="0"/>
                  </a:cubicBezTo>
                  <a:cubicBezTo>
                    <a:pt x="859" y="0"/>
                    <a:pt x="859" y="0"/>
                    <a:pt x="859" y="0"/>
                  </a:cubicBezTo>
                  <a:cubicBezTo>
                    <a:pt x="894" y="0"/>
                    <a:pt x="923" y="28"/>
                    <a:pt x="923" y="64"/>
                  </a:cubicBezTo>
                  <a:lnTo>
                    <a:pt x="923" y="97"/>
                  </a:lnTo>
                  <a:close/>
                </a:path>
              </a:pathLst>
            </a:custGeom>
            <a:solidFill>
              <a:srgbClr val="FFFFFF">
                <a:alpha val="20000"/>
              </a:srgb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54" name="Freeform 135"/>
            <p:cNvSpPr>
              <a:spLocks/>
            </p:cNvSpPr>
            <p:nvPr/>
          </p:nvSpPr>
          <p:spPr bwMode="auto">
            <a:xfrm>
              <a:off x="2834321" y="3671888"/>
              <a:ext cx="1135063" cy="198437"/>
            </a:xfrm>
            <a:custGeom>
              <a:avLst/>
              <a:gdLst>
                <a:gd name="T0" fmla="*/ 923 w 923"/>
                <a:gd name="T1" fmla="*/ 97 h 161"/>
                <a:gd name="T2" fmla="*/ 859 w 923"/>
                <a:gd name="T3" fmla="*/ 161 h 161"/>
                <a:gd name="T4" fmla="*/ 64 w 923"/>
                <a:gd name="T5" fmla="*/ 161 h 161"/>
                <a:gd name="T6" fmla="*/ 0 w 923"/>
                <a:gd name="T7" fmla="*/ 97 h 161"/>
                <a:gd name="T8" fmla="*/ 0 w 923"/>
                <a:gd name="T9" fmla="*/ 64 h 161"/>
                <a:gd name="T10" fmla="*/ 64 w 923"/>
                <a:gd name="T11" fmla="*/ 0 h 161"/>
                <a:gd name="T12" fmla="*/ 859 w 923"/>
                <a:gd name="T13" fmla="*/ 0 h 161"/>
                <a:gd name="T14" fmla="*/ 923 w 923"/>
                <a:gd name="T15" fmla="*/ 64 h 161"/>
                <a:gd name="T16" fmla="*/ 923 w 923"/>
                <a:gd name="T1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3" h="161">
                  <a:moveTo>
                    <a:pt x="923" y="97"/>
                  </a:moveTo>
                  <a:cubicBezTo>
                    <a:pt x="923" y="132"/>
                    <a:pt x="894" y="161"/>
                    <a:pt x="859" y="161"/>
                  </a:cubicBezTo>
                  <a:cubicBezTo>
                    <a:pt x="64" y="161"/>
                    <a:pt x="64" y="161"/>
                    <a:pt x="64" y="161"/>
                  </a:cubicBezTo>
                  <a:cubicBezTo>
                    <a:pt x="29" y="161"/>
                    <a:pt x="0" y="132"/>
                    <a:pt x="0" y="97"/>
                  </a:cubicBezTo>
                  <a:cubicBezTo>
                    <a:pt x="0" y="64"/>
                    <a:pt x="0" y="64"/>
                    <a:pt x="0" y="64"/>
                  </a:cubicBezTo>
                  <a:cubicBezTo>
                    <a:pt x="0" y="29"/>
                    <a:pt x="29" y="0"/>
                    <a:pt x="64" y="0"/>
                  </a:cubicBezTo>
                  <a:cubicBezTo>
                    <a:pt x="859" y="0"/>
                    <a:pt x="859" y="0"/>
                    <a:pt x="859" y="0"/>
                  </a:cubicBezTo>
                  <a:cubicBezTo>
                    <a:pt x="894" y="0"/>
                    <a:pt x="923" y="29"/>
                    <a:pt x="923" y="64"/>
                  </a:cubicBezTo>
                  <a:lnTo>
                    <a:pt x="923" y="97"/>
                  </a:lnTo>
                  <a:close/>
                </a:path>
              </a:pathLst>
            </a:custGeom>
            <a:solidFill>
              <a:srgbClr val="FFFFFF">
                <a:alpha val="20000"/>
              </a:srgb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55" name="Rectangle 154"/>
            <p:cNvSpPr/>
            <p:nvPr/>
          </p:nvSpPr>
          <p:spPr>
            <a:xfrm>
              <a:off x="2783202" y="2202180"/>
              <a:ext cx="1247778" cy="1379220"/>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1" name="Group 170"/>
          <p:cNvGrpSpPr/>
          <p:nvPr/>
        </p:nvGrpSpPr>
        <p:grpSpPr>
          <a:xfrm>
            <a:off x="306421" y="1826632"/>
            <a:ext cx="1389839" cy="2526293"/>
            <a:chOff x="2590800" y="1293813"/>
            <a:chExt cx="1741485" cy="3165475"/>
          </a:xfrm>
        </p:grpSpPr>
        <p:sp>
          <p:nvSpPr>
            <p:cNvPr id="172" name="Rounded Rectangle 171"/>
            <p:cNvSpPr/>
            <p:nvPr/>
          </p:nvSpPr>
          <p:spPr>
            <a:xfrm>
              <a:off x="2590800" y="1917700"/>
              <a:ext cx="1625599" cy="1917700"/>
            </a:xfrm>
            <a:prstGeom prst="roundRect">
              <a:avLst>
                <a:gd name="adj" fmla="val 14714"/>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ounded Rectangle 172"/>
            <p:cNvSpPr/>
            <p:nvPr/>
          </p:nvSpPr>
          <p:spPr>
            <a:xfrm>
              <a:off x="2642789" y="1985963"/>
              <a:ext cx="1521619" cy="1778793"/>
            </a:xfrm>
            <a:prstGeom prst="roundRect">
              <a:avLst>
                <a:gd name="adj" fmla="val 15027"/>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4" name="Freeform 74"/>
            <p:cNvSpPr>
              <a:spLocks/>
            </p:cNvSpPr>
            <p:nvPr/>
          </p:nvSpPr>
          <p:spPr bwMode="auto">
            <a:xfrm>
              <a:off x="2756534" y="3821113"/>
              <a:ext cx="1290638" cy="638175"/>
            </a:xfrm>
            <a:custGeom>
              <a:avLst/>
              <a:gdLst>
                <a:gd name="T0" fmla="*/ 1049 w 1049"/>
                <a:gd name="T1" fmla="*/ 0 h 519"/>
                <a:gd name="T2" fmla="*/ 519 w 1049"/>
                <a:gd name="T3" fmla="*/ 5 h 519"/>
                <a:gd name="T4" fmla="*/ 519 w 1049"/>
                <a:gd name="T5" fmla="*/ 5 h 519"/>
                <a:gd name="T6" fmla="*/ 0 w 1049"/>
                <a:gd name="T7" fmla="*/ 0 h 519"/>
                <a:gd name="T8" fmla="*/ 88 w 1049"/>
                <a:gd name="T9" fmla="*/ 211 h 519"/>
                <a:gd name="T10" fmla="*/ 185 w 1049"/>
                <a:gd name="T11" fmla="*/ 480 h 519"/>
                <a:gd name="T12" fmla="*/ 526 w 1049"/>
                <a:gd name="T13" fmla="*/ 519 h 519"/>
                <a:gd name="T14" fmla="*/ 863 w 1049"/>
                <a:gd name="T15" fmla="*/ 480 h 519"/>
                <a:gd name="T16" fmla="*/ 961 w 1049"/>
                <a:gd name="T17" fmla="*/ 211 h 519"/>
                <a:gd name="T18" fmla="*/ 1049 w 1049"/>
                <a:gd name="T19"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9" h="519">
                  <a:moveTo>
                    <a:pt x="1049" y="0"/>
                  </a:moveTo>
                  <a:cubicBezTo>
                    <a:pt x="519" y="5"/>
                    <a:pt x="519" y="5"/>
                    <a:pt x="519" y="5"/>
                  </a:cubicBezTo>
                  <a:cubicBezTo>
                    <a:pt x="519" y="5"/>
                    <a:pt x="519" y="5"/>
                    <a:pt x="519" y="5"/>
                  </a:cubicBezTo>
                  <a:cubicBezTo>
                    <a:pt x="0" y="0"/>
                    <a:pt x="0" y="0"/>
                    <a:pt x="0" y="0"/>
                  </a:cubicBezTo>
                  <a:cubicBezTo>
                    <a:pt x="0" y="0"/>
                    <a:pt x="88" y="77"/>
                    <a:pt x="88" y="211"/>
                  </a:cubicBezTo>
                  <a:cubicBezTo>
                    <a:pt x="87" y="283"/>
                    <a:pt x="79" y="435"/>
                    <a:pt x="185" y="480"/>
                  </a:cubicBezTo>
                  <a:cubicBezTo>
                    <a:pt x="265" y="514"/>
                    <a:pt x="312" y="519"/>
                    <a:pt x="526" y="519"/>
                  </a:cubicBezTo>
                  <a:cubicBezTo>
                    <a:pt x="737" y="519"/>
                    <a:pt x="784" y="513"/>
                    <a:pt x="863" y="480"/>
                  </a:cubicBezTo>
                  <a:cubicBezTo>
                    <a:pt x="970" y="435"/>
                    <a:pt x="961" y="282"/>
                    <a:pt x="961" y="211"/>
                  </a:cubicBezTo>
                  <a:cubicBezTo>
                    <a:pt x="960" y="77"/>
                    <a:pt x="1049" y="0"/>
                    <a:pt x="1049" y="0"/>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175" name="Freeform 75"/>
            <p:cNvSpPr>
              <a:spLocks/>
            </p:cNvSpPr>
            <p:nvPr/>
          </p:nvSpPr>
          <p:spPr bwMode="auto">
            <a:xfrm>
              <a:off x="2758279" y="1293813"/>
              <a:ext cx="1290638" cy="638175"/>
            </a:xfrm>
            <a:custGeom>
              <a:avLst/>
              <a:gdLst>
                <a:gd name="T0" fmla="*/ 1049 w 1049"/>
                <a:gd name="T1" fmla="*/ 520 h 520"/>
                <a:gd name="T2" fmla="*/ 519 w 1049"/>
                <a:gd name="T3" fmla="*/ 515 h 520"/>
                <a:gd name="T4" fmla="*/ 519 w 1049"/>
                <a:gd name="T5" fmla="*/ 515 h 520"/>
                <a:gd name="T6" fmla="*/ 0 w 1049"/>
                <a:gd name="T7" fmla="*/ 519 h 520"/>
                <a:gd name="T8" fmla="*/ 88 w 1049"/>
                <a:gd name="T9" fmla="*/ 308 h 520"/>
                <a:gd name="T10" fmla="*/ 186 w 1049"/>
                <a:gd name="T11" fmla="*/ 39 h 520"/>
                <a:gd name="T12" fmla="*/ 527 w 1049"/>
                <a:gd name="T13" fmla="*/ 1 h 520"/>
                <a:gd name="T14" fmla="*/ 863 w 1049"/>
                <a:gd name="T15" fmla="*/ 39 h 520"/>
                <a:gd name="T16" fmla="*/ 961 w 1049"/>
                <a:gd name="T17" fmla="*/ 309 h 520"/>
                <a:gd name="T18" fmla="*/ 1049 w 1049"/>
                <a:gd name="T19" fmla="*/ 52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9" h="520">
                  <a:moveTo>
                    <a:pt x="1049" y="520"/>
                  </a:moveTo>
                  <a:cubicBezTo>
                    <a:pt x="519" y="515"/>
                    <a:pt x="519" y="515"/>
                    <a:pt x="519" y="515"/>
                  </a:cubicBezTo>
                  <a:cubicBezTo>
                    <a:pt x="519" y="515"/>
                    <a:pt x="519" y="515"/>
                    <a:pt x="519" y="515"/>
                  </a:cubicBezTo>
                  <a:cubicBezTo>
                    <a:pt x="0" y="519"/>
                    <a:pt x="0" y="519"/>
                    <a:pt x="0" y="519"/>
                  </a:cubicBezTo>
                  <a:cubicBezTo>
                    <a:pt x="0" y="519"/>
                    <a:pt x="88" y="442"/>
                    <a:pt x="88" y="308"/>
                  </a:cubicBezTo>
                  <a:cubicBezTo>
                    <a:pt x="88" y="237"/>
                    <a:pt x="79" y="84"/>
                    <a:pt x="186" y="39"/>
                  </a:cubicBezTo>
                  <a:cubicBezTo>
                    <a:pt x="265" y="5"/>
                    <a:pt x="312" y="0"/>
                    <a:pt x="527" y="1"/>
                  </a:cubicBezTo>
                  <a:cubicBezTo>
                    <a:pt x="737" y="1"/>
                    <a:pt x="785" y="6"/>
                    <a:pt x="863" y="39"/>
                  </a:cubicBezTo>
                  <a:cubicBezTo>
                    <a:pt x="970" y="84"/>
                    <a:pt x="961" y="237"/>
                    <a:pt x="961" y="309"/>
                  </a:cubicBezTo>
                  <a:cubicBezTo>
                    <a:pt x="961" y="442"/>
                    <a:pt x="1049" y="520"/>
                    <a:pt x="1049" y="520"/>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54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grpSp>
          <p:nvGrpSpPr>
            <p:cNvPr id="176" name="Group 175"/>
            <p:cNvGrpSpPr/>
            <p:nvPr/>
          </p:nvGrpSpPr>
          <p:grpSpPr>
            <a:xfrm>
              <a:off x="4216397" y="2343150"/>
              <a:ext cx="115888" cy="1108075"/>
              <a:chOff x="6912454" y="2343150"/>
              <a:chExt cx="115888" cy="1108075"/>
            </a:xfrm>
          </p:grpSpPr>
          <p:sp>
            <p:nvSpPr>
              <p:cNvPr id="180" name="Freeform 72"/>
              <p:cNvSpPr>
                <a:spLocks/>
              </p:cNvSpPr>
              <p:nvPr/>
            </p:nvSpPr>
            <p:spPr bwMode="auto">
              <a:xfrm>
                <a:off x="6914041" y="2903538"/>
                <a:ext cx="46038" cy="547687"/>
              </a:xfrm>
              <a:custGeom>
                <a:avLst/>
                <a:gdLst>
                  <a:gd name="T0" fmla="*/ 37 w 37"/>
                  <a:gd name="T1" fmla="*/ 434 h 446"/>
                  <a:gd name="T2" fmla="*/ 18 w 37"/>
                  <a:gd name="T3" fmla="*/ 446 h 446"/>
                  <a:gd name="T4" fmla="*/ 18 w 37"/>
                  <a:gd name="T5" fmla="*/ 446 h 446"/>
                  <a:gd name="T6" fmla="*/ 0 w 37"/>
                  <a:gd name="T7" fmla="*/ 434 h 446"/>
                  <a:gd name="T8" fmla="*/ 0 w 37"/>
                  <a:gd name="T9" fmla="*/ 12 h 446"/>
                  <a:gd name="T10" fmla="*/ 18 w 37"/>
                  <a:gd name="T11" fmla="*/ 0 h 446"/>
                  <a:gd name="T12" fmla="*/ 18 w 37"/>
                  <a:gd name="T13" fmla="*/ 0 h 446"/>
                  <a:gd name="T14" fmla="*/ 37 w 37"/>
                  <a:gd name="T15" fmla="*/ 12 h 446"/>
                  <a:gd name="T16" fmla="*/ 37 w 37"/>
                  <a:gd name="T17" fmla="*/ 43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46">
                    <a:moveTo>
                      <a:pt x="37" y="434"/>
                    </a:moveTo>
                    <a:cubicBezTo>
                      <a:pt x="37" y="440"/>
                      <a:pt x="29" y="446"/>
                      <a:pt x="18" y="446"/>
                    </a:cubicBezTo>
                    <a:cubicBezTo>
                      <a:pt x="18" y="446"/>
                      <a:pt x="18" y="446"/>
                      <a:pt x="18" y="446"/>
                    </a:cubicBezTo>
                    <a:cubicBezTo>
                      <a:pt x="8" y="446"/>
                      <a:pt x="0" y="440"/>
                      <a:pt x="0" y="434"/>
                    </a:cubicBezTo>
                    <a:cubicBezTo>
                      <a:pt x="0" y="12"/>
                      <a:pt x="0" y="12"/>
                      <a:pt x="0" y="12"/>
                    </a:cubicBezTo>
                    <a:cubicBezTo>
                      <a:pt x="0" y="6"/>
                      <a:pt x="8" y="0"/>
                      <a:pt x="18" y="0"/>
                    </a:cubicBezTo>
                    <a:cubicBezTo>
                      <a:pt x="18" y="0"/>
                      <a:pt x="18" y="0"/>
                      <a:pt x="18" y="0"/>
                    </a:cubicBezTo>
                    <a:cubicBezTo>
                      <a:pt x="29" y="0"/>
                      <a:pt x="37" y="6"/>
                      <a:pt x="37" y="12"/>
                    </a:cubicBezTo>
                    <a:lnTo>
                      <a:pt x="37" y="434"/>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1" name="Freeform 73"/>
              <p:cNvSpPr>
                <a:spLocks/>
              </p:cNvSpPr>
              <p:nvPr/>
            </p:nvSpPr>
            <p:spPr bwMode="auto">
              <a:xfrm>
                <a:off x="6912454" y="2903538"/>
                <a:ext cx="36513" cy="547687"/>
              </a:xfrm>
              <a:custGeom>
                <a:avLst/>
                <a:gdLst>
                  <a:gd name="T0" fmla="*/ 30 w 30"/>
                  <a:gd name="T1" fmla="*/ 434 h 446"/>
                  <a:gd name="T2" fmla="*/ 15 w 30"/>
                  <a:gd name="T3" fmla="*/ 446 h 446"/>
                  <a:gd name="T4" fmla="*/ 15 w 30"/>
                  <a:gd name="T5" fmla="*/ 446 h 446"/>
                  <a:gd name="T6" fmla="*/ 0 w 30"/>
                  <a:gd name="T7" fmla="*/ 434 h 446"/>
                  <a:gd name="T8" fmla="*/ 0 w 30"/>
                  <a:gd name="T9" fmla="*/ 12 h 446"/>
                  <a:gd name="T10" fmla="*/ 15 w 30"/>
                  <a:gd name="T11" fmla="*/ 0 h 446"/>
                  <a:gd name="T12" fmla="*/ 15 w 30"/>
                  <a:gd name="T13" fmla="*/ 0 h 446"/>
                  <a:gd name="T14" fmla="*/ 30 w 30"/>
                  <a:gd name="T15" fmla="*/ 12 h 446"/>
                  <a:gd name="T16" fmla="*/ 30 w 30"/>
                  <a:gd name="T17" fmla="*/ 43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46">
                    <a:moveTo>
                      <a:pt x="30" y="434"/>
                    </a:moveTo>
                    <a:cubicBezTo>
                      <a:pt x="30" y="440"/>
                      <a:pt x="23" y="446"/>
                      <a:pt x="15" y="446"/>
                    </a:cubicBezTo>
                    <a:cubicBezTo>
                      <a:pt x="15" y="446"/>
                      <a:pt x="15" y="446"/>
                      <a:pt x="15" y="446"/>
                    </a:cubicBezTo>
                    <a:cubicBezTo>
                      <a:pt x="7" y="446"/>
                      <a:pt x="0" y="440"/>
                      <a:pt x="0" y="434"/>
                    </a:cubicBezTo>
                    <a:cubicBezTo>
                      <a:pt x="0" y="12"/>
                      <a:pt x="0" y="12"/>
                      <a:pt x="0" y="12"/>
                    </a:cubicBezTo>
                    <a:cubicBezTo>
                      <a:pt x="0" y="6"/>
                      <a:pt x="7" y="0"/>
                      <a:pt x="15" y="0"/>
                    </a:cubicBezTo>
                    <a:cubicBezTo>
                      <a:pt x="15" y="0"/>
                      <a:pt x="15" y="0"/>
                      <a:pt x="15" y="0"/>
                    </a:cubicBezTo>
                    <a:cubicBezTo>
                      <a:pt x="23" y="0"/>
                      <a:pt x="30" y="6"/>
                      <a:pt x="30" y="12"/>
                    </a:cubicBezTo>
                    <a:lnTo>
                      <a:pt x="30" y="434"/>
                    </a:lnTo>
                    <a:close/>
                  </a:path>
                </a:pathLst>
              </a:custGeom>
              <a:solidFill>
                <a:srgbClr val="A9A9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2" name="Freeform 76"/>
              <p:cNvSpPr>
                <a:spLocks/>
              </p:cNvSpPr>
              <p:nvPr/>
            </p:nvSpPr>
            <p:spPr bwMode="auto">
              <a:xfrm>
                <a:off x="6912454" y="2343150"/>
                <a:ext cx="115888" cy="349250"/>
              </a:xfrm>
              <a:custGeom>
                <a:avLst/>
                <a:gdLst>
                  <a:gd name="T0" fmla="*/ 94 w 94"/>
                  <a:gd name="T1" fmla="*/ 244 h 285"/>
                  <a:gd name="T2" fmla="*/ 47 w 94"/>
                  <a:gd name="T3" fmla="*/ 285 h 285"/>
                  <a:gd name="T4" fmla="*/ 47 w 94"/>
                  <a:gd name="T5" fmla="*/ 285 h 285"/>
                  <a:gd name="T6" fmla="*/ 0 w 94"/>
                  <a:gd name="T7" fmla="*/ 244 h 285"/>
                  <a:gd name="T8" fmla="*/ 0 w 94"/>
                  <a:gd name="T9" fmla="*/ 41 h 285"/>
                  <a:gd name="T10" fmla="*/ 47 w 94"/>
                  <a:gd name="T11" fmla="*/ 0 h 285"/>
                  <a:gd name="T12" fmla="*/ 47 w 94"/>
                  <a:gd name="T13" fmla="*/ 0 h 285"/>
                  <a:gd name="T14" fmla="*/ 94 w 94"/>
                  <a:gd name="T15" fmla="*/ 41 h 285"/>
                  <a:gd name="T16" fmla="*/ 94 w 94"/>
                  <a:gd name="T17" fmla="*/ 24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85">
                    <a:moveTo>
                      <a:pt x="94" y="244"/>
                    </a:moveTo>
                    <a:cubicBezTo>
                      <a:pt x="94" y="267"/>
                      <a:pt x="73" y="285"/>
                      <a:pt x="47" y="285"/>
                    </a:cubicBezTo>
                    <a:cubicBezTo>
                      <a:pt x="47" y="285"/>
                      <a:pt x="47" y="285"/>
                      <a:pt x="47" y="285"/>
                    </a:cubicBezTo>
                    <a:cubicBezTo>
                      <a:pt x="21" y="285"/>
                      <a:pt x="0" y="267"/>
                      <a:pt x="0" y="244"/>
                    </a:cubicBezTo>
                    <a:cubicBezTo>
                      <a:pt x="0" y="41"/>
                      <a:pt x="0" y="41"/>
                      <a:pt x="0" y="41"/>
                    </a:cubicBezTo>
                    <a:cubicBezTo>
                      <a:pt x="0" y="18"/>
                      <a:pt x="21" y="0"/>
                      <a:pt x="47" y="0"/>
                    </a:cubicBezTo>
                    <a:cubicBezTo>
                      <a:pt x="47" y="0"/>
                      <a:pt x="47" y="0"/>
                      <a:pt x="47" y="0"/>
                    </a:cubicBezTo>
                    <a:cubicBezTo>
                      <a:pt x="73" y="0"/>
                      <a:pt x="94" y="18"/>
                      <a:pt x="94" y="41"/>
                    </a:cubicBezTo>
                    <a:lnTo>
                      <a:pt x="94" y="244"/>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3" name="Freeform 77"/>
              <p:cNvSpPr>
                <a:spLocks/>
              </p:cNvSpPr>
              <p:nvPr/>
            </p:nvSpPr>
            <p:spPr bwMode="auto">
              <a:xfrm>
                <a:off x="6912454" y="2343150"/>
                <a:ext cx="109538" cy="349250"/>
              </a:xfrm>
              <a:custGeom>
                <a:avLst/>
                <a:gdLst>
                  <a:gd name="T0" fmla="*/ 58 w 89"/>
                  <a:gd name="T1" fmla="*/ 50 h 285"/>
                  <a:gd name="T2" fmla="*/ 58 w 89"/>
                  <a:gd name="T3" fmla="*/ 32 h 285"/>
                  <a:gd name="T4" fmla="*/ 61 w 89"/>
                  <a:gd name="T5" fmla="*/ 32 h 285"/>
                  <a:gd name="T6" fmla="*/ 87 w 89"/>
                  <a:gd name="T7" fmla="*/ 32 h 285"/>
                  <a:gd name="T8" fmla="*/ 61 w 89"/>
                  <a:gd name="T9" fmla="*/ 20 h 285"/>
                  <a:gd name="T10" fmla="*/ 58 w 89"/>
                  <a:gd name="T11" fmla="*/ 2 h 285"/>
                  <a:gd name="T12" fmla="*/ 0 w 89"/>
                  <a:gd name="T13" fmla="*/ 44 h 285"/>
                  <a:gd name="T14" fmla="*/ 44 w 89"/>
                  <a:gd name="T15" fmla="*/ 285 h 285"/>
                  <a:gd name="T16" fmla="*/ 58 w 89"/>
                  <a:gd name="T17" fmla="*/ 277 h 285"/>
                  <a:gd name="T18" fmla="*/ 61 w 89"/>
                  <a:gd name="T19" fmla="*/ 282 h 285"/>
                  <a:gd name="T20" fmla="*/ 61 w 89"/>
                  <a:gd name="T21" fmla="*/ 251 h 285"/>
                  <a:gd name="T22" fmla="*/ 58 w 89"/>
                  <a:gd name="T23" fmla="*/ 265 h 285"/>
                  <a:gd name="T24" fmla="*/ 58 w 89"/>
                  <a:gd name="T25" fmla="*/ 247 h 285"/>
                  <a:gd name="T26" fmla="*/ 88 w 89"/>
                  <a:gd name="T27" fmla="*/ 247 h 285"/>
                  <a:gd name="T28" fmla="*/ 89 w 89"/>
                  <a:gd name="T29" fmla="*/ 221 h 285"/>
                  <a:gd name="T30" fmla="*/ 61 w 89"/>
                  <a:gd name="T31" fmla="*/ 234 h 285"/>
                  <a:gd name="T32" fmla="*/ 58 w 89"/>
                  <a:gd name="T33" fmla="*/ 221 h 285"/>
                  <a:gd name="T34" fmla="*/ 61 w 89"/>
                  <a:gd name="T35" fmla="*/ 216 h 285"/>
                  <a:gd name="T36" fmla="*/ 89 w 89"/>
                  <a:gd name="T37" fmla="*/ 190 h 285"/>
                  <a:gd name="T38" fmla="*/ 61 w 89"/>
                  <a:gd name="T39" fmla="*/ 204 h 285"/>
                  <a:gd name="T40" fmla="*/ 58 w 89"/>
                  <a:gd name="T41" fmla="*/ 190 h 285"/>
                  <a:gd name="T42" fmla="*/ 61 w 89"/>
                  <a:gd name="T43" fmla="*/ 185 h 285"/>
                  <a:gd name="T44" fmla="*/ 89 w 89"/>
                  <a:gd name="T45" fmla="*/ 159 h 285"/>
                  <a:gd name="T46" fmla="*/ 61 w 89"/>
                  <a:gd name="T47" fmla="*/ 173 h 285"/>
                  <a:gd name="T48" fmla="*/ 58 w 89"/>
                  <a:gd name="T49" fmla="*/ 159 h 285"/>
                  <a:gd name="T50" fmla="*/ 61 w 89"/>
                  <a:gd name="T51" fmla="*/ 155 h 285"/>
                  <a:gd name="T52" fmla="*/ 89 w 89"/>
                  <a:gd name="T53" fmla="*/ 128 h 285"/>
                  <a:gd name="T54" fmla="*/ 61 w 89"/>
                  <a:gd name="T55" fmla="*/ 142 h 285"/>
                  <a:gd name="T56" fmla="*/ 58 w 89"/>
                  <a:gd name="T57" fmla="*/ 128 h 285"/>
                  <a:gd name="T58" fmla="*/ 61 w 89"/>
                  <a:gd name="T59" fmla="*/ 124 h 285"/>
                  <a:gd name="T60" fmla="*/ 89 w 89"/>
                  <a:gd name="T61" fmla="*/ 98 h 285"/>
                  <a:gd name="T62" fmla="*/ 61 w 89"/>
                  <a:gd name="T63" fmla="*/ 112 h 285"/>
                  <a:gd name="T64" fmla="*/ 58 w 89"/>
                  <a:gd name="T65" fmla="*/ 98 h 285"/>
                  <a:gd name="T66" fmla="*/ 61 w 89"/>
                  <a:gd name="T67" fmla="*/ 93 h 285"/>
                  <a:gd name="T68" fmla="*/ 89 w 89"/>
                  <a:gd name="T69" fmla="*/ 67 h 285"/>
                  <a:gd name="T70" fmla="*/ 61 w 89"/>
                  <a:gd name="T71" fmla="*/ 81 h 285"/>
                  <a:gd name="T72" fmla="*/ 58 w 89"/>
                  <a:gd name="T73" fmla="*/ 67 h 285"/>
                  <a:gd name="T74" fmla="*/ 61 w 89"/>
                  <a:gd name="T75" fmla="*/ 63 h 285"/>
                  <a:gd name="T76" fmla="*/ 89 w 89"/>
                  <a:gd name="T77" fmla="*/ 44 h 285"/>
                  <a:gd name="T78" fmla="*/ 61 w 89"/>
                  <a:gd name="T79" fmla="*/ 3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9" h="285">
                    <a:moveTo>
                      <a:pt x="61" y="50"/>
                    </a:moveTo>
                    <a:cubicBezTo>
                      <a:pt x="58" y="50"/>
                      <a:pt x="58" y="50"/>
                      <a:pt x="58" y="50"/>
                    </a:cubicBezTo>
                    <a:cubicBezTo>
                      <a:pt x="58" y="37"/>
                      <a:pt x="58" y="37"/>
                      <a:pt x="58" y="37"/>
                    </a:cubicBezTo>
                    <a:cubicBezTo>
                      <a:pt x="58" y="32"/>
                      <a:pt x="58" y="32"/>
                      <a:pt x="58" y="32"/>
                    </a:cubicBezTo>
                    <a:cubicBezTo>
                      <a:pt x="58" y="32"/>
                      <a:pt x="58" y="32"/>
                      <a:pt x="58" y="32"/>
                    </a:cubicBezTo>
                    <a:cubicBezTo>
                      <a:pt x="61" y="32"/>
                      <a:pt x="61" y="32"/>
                      <a:pt x="61" y="32"/>
                    </a:cubicBezTo>
                    <a:cubicBezTo>
                      <a:pt x="61" y="32"/>
                      <a:pt x="61" y="32"/>
                      <a:pt x="61" y="32"/>
                    </a:cubicBezTo>
                    <a:cubicBezTo>
                      <a:pt x="87" y="32"/>
                      <a:pt x="87" y="32"/>
                      <a:pt x="87" y="32"/>
                    </a:cubicBezTo>
                    <a:cubicBezTo>
                      <a:pt x="83" y="19"/>
                      <a:pt x="73" y="8"/>
                      <a:pt x="61" y="3"/>
                    </a:cubicBezTo>
                    <a:cubicBezTo>
                      <a:pt x="61" y="20"/>
                      <a:pt x="61" y="20"/>
                      <a:pt x="61" y="20"/>
                    </a:cubicBezTo>
                    <a:cubicBezTo>
                      <a:pt x="58" y="20"/>
                      <a:pt x="58" y="20"/>
                      <a:pt x="58" y="20"/>
                    </a:cubicBezTo>
                    <a:cubicBezTo>
                      <a:pt x="58" y="2"/>
                      <a:pt x="58" y="2"/>
                      <a:pt x="58" y="2"/>
                    </a:cubicBezTo>
                    <a:cubicBezTo>
                      <a:pt x="54" y="1"/>
                      <a:pt x="49" y="0"/>
                      <a:pt x="44" y="0"/>
                    </a:cubicBezTo>
                    <a:cubicBezTo>
                      <a:pt x="20" y="0"/>
                      <a:pt x="0" y="20"/>
                      <a:pt x="0" y="44"/>
                    </a:cubicBezTo>
                    <a:cubicBezTo>
                      <a:pt x="0" y="241"/>
                      <a:pt x="0" y="241"/>
                      <a:pt x="0" y="241"/>
                    </a:cubicBezTo>
                    <a:cubicBezTo>
                      <a:pt x="0" y="265"/>
                      <a:pt x="20" y="285"/>
                      <a:pt x="44" y="285"/>
                    </a:cubicBezTo>
                    <a:cubicBezTo>
                      <a:pt x="49" y="285"/>
                      <a:pt x="54" y="284"/>
                      <a:pt x="58" y="283"/>
                    </a:cubicBezTo>
                    <a:cubicBezTo>
                      <a:pt x="58" y="277"/>
                      <a:pt x="58" y="277"/>
                      <a:pt x="58" y="277"/>
                    </a:cubicBezTo>
                    <a:cubicBezTo>
                      <a:pt x="61" y="277"/>
                      <a:pt x="61" y="277"/>
                      <a:pt x="61" y="277"/>
                    </a:cubicBezTo>
                    <a:cubicBezTo>
                      <a:pt x="61" y="282"/>
                      <a:pt x="61" y="282"/>
                      <a:pt x="61" y="282"/>
                    </a:cubicBezTo>
                    <a:cubicBezTo>
                      <a:pt x="74" y="277"/>
                      <a:pt x="84" y="265"/>
                      <a:pt x="88" y="251"/>
                    </a:cubicBezTo>
                    <a:cubicBezTo>
                      <a:pt x="61" y="251"/>
                      <a:pt x="61" y="251"/>
                      <a:pt x="61" y="251"/>
                    </a:cubicBezTo>
                    <a:cubicBezTo>
                      <a:pt x="61" y="265"/>
                      <a:pt x="61" y="265"/>
                      <a:pt x="61" y="265"/>
                    </a:cubicBezTo>
                    <a:cubicBezTo>
                      <a:pt x="58" y="265"/>
                      <a:pt x="58" y="265"/>
                      <a:pt x="58" y="265"/>
                    </a:cubicBezTo>
                    <a:cubicBezTo>
                      <a:pt x="58" y="251"/>
                      <a:pt x="58" y="251"/>
                      <a:pt x="58" y="251"/>
                    </a:cubicBezTo>
                    <a:cubicBezTo>
                      <a:pt x="58" y="247"/>
                      <a:pt x="58" y="247"/>
                      <a:pt x="58" y="247"/>
                    </a:cubicBezTo>
                    <a:cubicBezTo>
                      <a:pt x="61" y="247"/>
                      <a:pt x="61" y="247"/>
                      <a:pt x="61" y="247"/>
                    </a:cubicBezTo>
                    <a:cubicBezTo>
                      <a:pt x="88" y="247"/>
                      <a:pt x="88" y="247"/>
                      <a:pt x="88" y="247"/>
                    </a:cubicBezTo>
                    <a:cubicBezTo>
                      <a:pt x="89" y="245"/>
                      <a:pt x="89" y="243"/>
                      <a:pt x="89" y="241"/>
                    </a:cubicBezTo>
                    <a:cubicBezTo>
                      <a:pt x="89" y="221"/>
                      <a:pt x="89" y="221"/>
                      <a:pt x="89" y="221"/>
                    </a:cubicBezTo>
                    <a:cubicBezTo>
                      <a:pt x="61" y="221"/>
                      <a:pt x="61" y="221"/>
                      <a:pt x="61" y="221"/>
                    </a:cubicBezTo>
                    <a:cubicBezTo>
                      <a:pt x="61" y="234"/>
                      <a:pt x="61" y="234"/>
                      <a:pt x="61" y="234"/>
                    </a:cubicBezTo>
                    <a:cubicBezTo>
                      <a:pt x="58" y="234"/>
                      <a:pt x="58" y="234"/>
                      <a:pt x="58" y="234"/>
                    </a:cubicBezTo>
                    <a:cubicBezTo>
                      <a:pt x="58" y="221"/>
                      <a:pt x="58" y="221"/>
                      <a:pt x="58" y="221"/>
                    </a:cubicBezTo>
                    <a:cubicBezTo>
                      <a:pt x="58" y="216"/>
                      <a:pt x="58" y="216"/>
                      <a:pt x="58" y="216"/>
                    </a:cubicBezTo>
                    <a:cubicBezTo>
                      <a:pt x="61" y="216"/>
                      <a:pt x="61" y="216"/>
                      <a:pt x="61" y="216"/>
                    </a:cubicBezTo>
                    <a:cubicBezTo>
                      <a:pt x="89" y="216"/>
                      <a:pt x="89" y="216"/>
                      <a:pt x="89" y="216"/>
                    </a:cubicBezTo>
                    <a:cubicBezTo>
                      <a:pt x="89" y="190"/>
                      <a:pt x="89" y="190"/>
                      <a:pt x="89" y="190"/>
                    </a:cubicBezTo>
                    <a:cubicBezTo>
                      <a:pt x="61" y="190"/>
                      <a:pt x="61" y="190"/>
                      <a:pt x="61" y="190"/>
                    </a:cubicBezTo>
                    <a:cubicBezTo>
                      <a:pt x="61" y="204"/>
                      <a:pt x="61" y="204"/>
                      <a:pt x="61" y="204"/>
                    </a:cubicBezTo>
                    <a:cubicBezTo>
                      <a:pt x="58" y="204"/>
                      <a:pt x="58" y="204"/>
                      <a:pt x="58" y="204"/>
                    </a:cubicBezTo>
                    <a:cubicBezTo>
                      <a:pt x="58" y="190"/>
                      <a:pt x="58" y="190"/>
                      <a:pt x="58" y="190"/>
                    </a:cubicBezTo>
                    <a:cubicBezTo>
                      <a:pt x="58" y="185"/>
                      <a:pt x="58" y="185"/>
                      <a:pt x="58" y="185"/>
                    </a:cubicBezTo>
                    <a:cubicBezTo>
                      <a:pt x="61" y="185"/>
                      <a:pt x="61" y="185"/>
                      <a:pt x="61" y="185"/>
                    </a:cubicBezTo>
                    <a:cubicBezTo>
                      <a:pt x="89" y="185"/>
                      <a:pt x="89" y="185"/>
                      <a:pt x="89" y="185"/>
                    </a:cubicBezTo>
                    <a:cubicBezTo>
                      <a:pt x="89" y="159"/>
                      <a:pt x="89" y="159"/>
                      <a:pt x="89" y="159"/>
                    </a:cubicBezTo>
                    <a:cubicBezTo>
                      <a:pt x="61" y="159"/>
                      <a:pt x="61" y="159"/>
                      <a:pt x="61" y="159"/>
                    </a:cubicBezTo>
                    <a:cubicBezTo>
                      <a:pt x="61" y="173"/>
                      <a:pt x="61" y="173"/>
                      <a:pt x="61" y="173"/>
                    </a:cubicBezTo>
                    <a:cubicBezTo>
                      <a:pt x="58" y="173"/>
                      <a:pt x="58" y="173"/>
                      <a:pt x="58" y="173"/>
                    </a:cubicBezTo>
                    <a:cubicBezTo>
                      <a:pt x="58" y="159"/>
                      <a:pt x="58" y="159"/>
                      <a:pt x="58" y="159"/>
                    </a:cubicBezTo>
                    <a:cubicBezTo>
                      <a:pt x="58" y="155"/>
                      <a:pt x="58" y="155"/>
                      <a:pt x="58" y="155"/>
                    </a:cubicBezTo>
                    <a:cubicBezTo>
                      <a:pt x="61" y="155"/>
                      <a:pt x="61" y="155"/>
                      <a:pt x="61" y="155"/>
                    </a:cubicBezTo>
                    <a:cubicBezTo>
                      <a:pt x="89" y="155"/>
                      <a:pt x="89" y="155"/>
                      <a:pt x="89" y="155"/>
                    </a:cubicBezTo>
                    <a:cubicBezTo>
                      <a:pt x="89" y="128"/>
                      <a:pt x="89" y="128"/>
                      <a:pt x="89" y="128"/>
                    </a:cubicBezTo>
                    <a:cubicBezTo>
                      <a:pt x="61" y="128"/>
                      <a:pt x="61" y="128"/>
                      <a:pt x="61" y="128"/>
                    </a:cubicBezTo>
                    <a:cubicBezTo>
                      <a:pt x="61" y="142"/>
                      <a:pt x="61" y="142"/>
                      <a:pt x="61" y="142"/>
                    </a:cubicBezTo>
                    <a:cubicBezTo>
                      <a:pt x="58" y="142"/>
                      <a:pt x="58" y="142"/>
                      <a:pt x="58" y="142"/>
                    </a:cubicBezTo>
                    <a:cubicBezTo>
                      <a:pt x="58" y="128"/>
                      <a:pt x="58" y="128"/>
                      <a:pt x="58" y="128"/>
                    </a:cubicBezTo>
                    <a:cubicBezTo>
                      <a:pt x="58" y="124"/>
                      <a:pt x="58" y="124"/>
                      <a:pt x="58" y="124"/>
                    </a:cubicBezTo>
                    <a:cubicBezTo>
                      <a:pt x="61" y="124"/>
                      <a:pt x="61" y="124"/>
                      <a:pt x="61" y="124"/>
                    </a:cubicBezTo>
                    <a:cubicBezTo>
                      <a:pt x="89" y="124"/>
                      <a:pt x="89" y="124"/>
                      <a:pt x="89" y="124"/>
                    </a:cubicBezTo>
                    <a:cubicBezTo>
                      <a:pt x="89" y="98"/>
                      <a:pt x="89" y="98"/>
                      <a:pt x="89" y="98"/>
                    </a:cubicBezTo>
                    <a:cubicBezTo>
                      <a:pt x="61" y="98"/>
                      <a:pt x="61" y="98"/>
                      <a:pt x="61" y="98"/>
                    </a:cubicBezTo>
                    <a:cubicBezTo>
                      <a:pt x="61" y="112"/>
                      <a:pt x="61" y="112"/>
                      <a:pt x="61" y="112"/>
                    </a:cubicBezTo>
                    <a:cubicBezTo>
                      <a:pt x="58" y="112"/>
                      <a:pt x="58" y="112"/>
                      <a:pt x="58" y="112"/>
                    </a:cubicBezTo>
                    <a:cubicBezTo>
                      <a:pt x="58" y="98"/>
                      <a:pt x="58" y="98"/>
                      <a:pt x="58" y="98"/>
                    </a:cubicBezTo>
                    <a:cubicBezTo>
                      <a:pt x="58" y="93"/>
                      <a:pt x="58" y="93"/>
                      <a:pt x="58" y="93"/>
                    </a:cubicBezTo>
                    <a:cubicBezTo>
                      <a:pt x="61" y="93"/>
                      <a:pt x="61" y="93"/>
                      <a:pt x="61" y="93"/>
                    </a:cubicBezTo>
                    <a:cubicBezTo>
                      <a:pt x="89" y="93"/>
                      <a:pt x="89" y="93"/>
                      <a:pt x="89" y="93"/>
                    </a:cubicBezTo>
                    <a:cubicBezTo>
                      <a:pt x="89" y="67"/>
                      <a:pt x="89" y="67"/>
                      <a:pt x="89" y="67"/>
                    </a:cubicBezTo>
                    <a:cubicBezTo>
                      <a:pt x="61" y="67"/>
                      <a:pt x="61" y="67"/>
                      <a:pt x="61" y="67"/>
                    </a:cubicBezTo>
                    <a:cubicBezTo>
                      <a:pt x="61" y="81"/>
                      <a:pt x="61" y="81"/>
                      <a:pt x="61" y="81"/>
                    </a:cubicBezTo>
                    <a:cubicBezTo>
                      <a:pt x="58" y="81"/>
                      <a:pt x="58" y="81"/>
                      <a:pt x="58" y="81"/>
                    </a:cubicBezTo>
                    <a:cubicBezTo>
                      <a:pt x="58" y="67"/>
                      <a:pt x="58" y="67"/>
                      <a:pt x="58" y="67"/>
                    </a:cubicBezTo>
                    <a:cubicBezTo>
                      <a:pt x="58" y="63"/>
                      <a:pt x="58" y="63"/>
                      <a:pt x="58" y="63"/>
                    </a:cubicBezTo>
                    <a:cubicBezTo>
                      <a:pt x="61" y="63"/>
                      <a:pt x="61" y="63"/>
                      <a:pt x="61" y="63"/>
                    </a:cubicBezTo>
                    <a:cubicBezTo>
                      <a:pt x="89" y="63"/>
                      <a:pt x="89" y="63"/>
                      <a:pt x="89" y="63"/>
                    </a:cubicBezTo>
                    <a:cubicBezTo>
                      <a:pt x="89" y="44"/>
                      <a:pt x="89" y="44"/>
                      <a:pt x="89" y="44"/>
                    </a:cubicBezTo>
                    <a:cubicBezTo>
                      <a:pt x="89" y="42"/>
                      <a:pt x="89" y="39"/>
                      <a:pt x="88" y="37"/>
                    </a:cubicBezTo>
                    <a:cubicBezTo>
                      <a:pt x="61" y="37"/>
                      <a:pt x="61" y="37"/>
                      <a:pt x="61" y="37"/>
                    </a:cubicBezTo>
                    <a:lnTo>
                      <a:pt x="61" y="50"/>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4" name="Freeform 78"/>
              <p:cNvSpPr>
                <a:spLocks/>
              </p:cNvSpPr>
              <p:nvPr/>
            </p:nvSpPr>
            <p:spPr bwMode="auto">
              <a:xfrm>
                <a:off x="6983891" y="2344738"/>
                <a:ext cx="4763" cy="22225"/>
              </a:xfrm>
              <a:custGeom>
                <a:avLst/>
                <a:gdLst>
                  <a:gd name="T0" fmla="*/ 3 w 3"/>
                  <a:gd name="T1" fmla="*/ 18 h 18"/>
                  <a:gd name="T2" fmla="*/ 3 w 3"/>
                  <a:gd name="T3" fmla="*/ 1 h 18"/>
                  <a:gd name="T4" fmla="*/ 0 w 3"/>
                  <a:gd name="T5" fmla="*/ 0 h 18"/>
                  <a:gd name="T6" fmla="*/ 0 w 3"/>
                  <a:gd name="T7" fmla="*/ 18 h 18"/>
                  <a:gd name="T8" fmla="*/ 3 w 3"/>
                  <a:gd name="T9" fmla="*/ 18 h 18"/>
                </a:gdLst>
                <a:ahLst/>
                <a:cxnLst>
                  <a:cxn ang="0">
                    <a:pos x="T0" y="T1"/>
                  </a:cxn>
                  <a:cxn ang="0">
                    <a:pos x="T2" y="T3"/>
                  </a:cxn>
                  <a:cxn ang="0">
                    <a:pos x="T4" y="T5"/>
                  </a:cxn>
                  <a:cxn ang="0">
                    <a:pos x="T6" y="T7"/>
                  </a:cxn>
                  <a:cxn ang="0">
                    <a:pos x="T8" y="T9"/>
                  </a:cxn>
                </a:cxnLst>
                <a:rect l="0" t="0" r="r" b="b"/>
                <a:pathLst>
                  <a:path w="3" h="18">
                    <a:moveTo>
                      <a:pt x="3" y="18"/>
                    </a:moveTo>
                    <a:cubicBezTo>
                      <a:pt x="3" y="1"/>
                      <a:pt x="3" y="1"/>
                      <a:pt x="3" y="1"/>
                    </a:cubicBezTo>
                    <a:cubicBezTo>
                      <a:pt x="2" y="1"/>
                      <a:pt x="1" y="0"/>
                      <a:pt x="0" y="0"/>
                    </a:cubicBezTo>
                    <a:cubicBezTo>
                      <a:pt x="0" y="18"/>
                      <a:pt x="0" y="18"/>
                      <a:pt x="0" y="18"/>
                    </a:cubicBezTo>
                    <a:lnTo>
                      <a:pt x="3" y="18"/>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5" name="Freeform 79"/>
              <p:cNvSpPr>
                <a:spLocks/>
              </p:cNvSpPr>
              <p:nvPr/>
            </p:nvSpPr>
            <p:spPr bwMode="auto">
              <a:xfrm>
                <a:off x="6983891" y="2381250"/>
                <a:ext cx="38100" cy="22225"/>
              </a:xfrm>
              <a:custGeom>
                <a:avLst/>
                <a:gdLst>
                  <a:gd name="T0" fmla="*/ 3 w 30"/>
                  <a:gd name="T1" fmla="*/ 0 h 18"/>
                  <a:gd name="T2" fmla="*/ 3 w 30"/>
                  <a:gd name="T3" fmla="*/ 0 h 18"/>
                  <a:gd name="T4" fmla="*/ 0 w 30"/>
                  <a:gd name="T5" fmla="*/ 0 h 18"/>
                  <a:gd name="T6" fmla="*/ 0 w 30"/>
                  <a:gd name="T7" fmla="*/ 0 h 18"/>
                  <a:gd name="T8" fmla="*/ 0 w 30"/>
                  <a:gd name="T9" fmla="*/ 5 h 18"/>
                  <a:gd name="T10" fmla="*/ 0 w 30"/>
                  <a:gd name="T11" fmla="*/ 18 h 18"/>
                  <a:gd name="T12" fmla="*/ 3 w 30"/>
                  <a:gd name="T13" fmla="*/ 18 h 18"/>
                  <a:gd name="T14" fmla="*/ 3 w 30"/>
                  <a:gd name="T15" fmla="*/ 5 h 18"/>
                  <a:gd name="T16" fmla="*/ 30 w 30"/>
                  <a:gd name="T17" fmla="*/ 5 h 18"/>
                  <a:gd name="T18" fmla="*/ 29 w 30"/>
                  <a:gd name="T19" fmla="*/ 0 h 18"/>
                  <a:gd name="T20" fmla="*/ 3 w 30"/>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8">
                    <a:moveTo>
                      <a:pt x="3" y="0"/>
                    </a:moveTo>
                    <a:cubicBezTo>
                      <a:pt x="3" y="0"/>
                      <a:pt x="3" y="0"/>
                      <a:pt x="3" y="0"/>
                    </a:cubicBezTo>
                    <a:cubicBezTo>
                      <a:pt x="0" y="0"/>
                      <a:pt x="0" y="0"/>
                      <a:pt x="0" y="0"/>
                    </a:cubicBezTo>
                    <a:cubicBezTo>
                      <a:pt x="0" y="0"/>
                      <a:pt x="0" y="0"/>
                      <a:pt x="0" y="0"/>
                    </a:cubicBezTo>
                    <a:cubicBezTo>
                      <a:pt x="0" y="5"/>
                      <a:pt x="0" y="5"/>
                      <a:pt x="0" y="5"/>
                    </a:cubicBezTo>
                    <a:cubicBezTo>
                      <a:pt x="0" y="18"/>
                      <a:pt x="0" y="18"/>
                      <a:pt x="0" y="18"/>
                    </a:cubicBezTo>
                    <a:cubicBezTo>
                      <a:pt x="3" y="18"/>
                      <a:pt x="3" y="18"/>
                      <a:pt x="3" y="18"/>
                    </a:cubicBezTo>
                    <a:cubicBezTo>
                      <a:pt x="3" y="5"/>
                      <a:pt x="3" y="5"/>
                      <a:pt x="3" y="5"/>
                    </a:cubicBezTo>
                    <a:cubicBezTo>
                      <a:pt x="30" y="5"/>
                      <a:pt x="30" y="5"/>
                      <a:pt x="30" y="5"/>
                    </a:cubicBezTo>
                    <a:cubicBezTo>
                      <a:pt x="30" y="3"/>
                      <a:pt x="30" y="1"/>
                      <a:pt x="29" y="0"/>
                    </a:cubicBezTo>
                    <a:lnTo>
                      <a:pt x="3"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6" name="Freeform 80"/>
              <p:cNvSpPr>
                <a:spLocks/>
              </p:cNvSpPr>
              <p:nvPr/>
            </p:nvSpPr>
            <p:spPr bwMode="auto">
              <a:xfrm>
                <a:off x="6983891" y="2419350"/>
                <a:ext cx="38100" cy="22225"/>
              </a:xfrm>
              <a:custGeom>
                <a:avLst/>
                <a:gdLst>
                  <a:gd name="T0" fmla="*/ 0 w 24"/>
                  <a:gd name="T1" fmla="*/ 0 h 14"/>
                  <a:gd name="T2" fmla="*/ 0 w 24"/>
                  <a:gd name="T3" fmla="*/ 3 h 14"/>
                  <a:gd name="T4" fmla="*/ 0 w 24"/>
                  <a:gd name="T5" fmla="*/ 14 h 14"/>
                  <a:gd name="T6" fmla="*/ 3 w 24"/>
                  <a:gd name="T7" fmla="*/ 14 h 14"/>
                  <a:gd name="T8" fmla="*/ 3 w 24"/>
                  <a:gd name="T9" fmla="*/ 3 h 14"/>
                  <a:gd name="T10" fmla="*/ 24 w 24"/>
                  <a:gd name="T11" fmla="*/ 3 h 14"/>
                  <a:gd name="T12" fmla="*/ 24 w 24"/>
                  <a:gd name="T13" fmla="*/ 0 h 14"/>
                  <a:gd name="T14" fmla="*/ 3 w 24"/>
                  <a:gd name="T15" fmla="*/ 0 h 14"/>
                  <a:gd name="T16" fmla="*/ 0 w 2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0" y="0"/>
                    </a:moveTo>
                    <a:lnTo>
                      <a:pt x="0" y="3"/>
                    </a:lnTo>
                    <a:lnTo>
                      <a:pt x="0" y="14"/>
                    </a:lnTo>
                    <a:lnTo>
                      <a:pt x="3" y="14"/>
                    </a:lnTo>
                    <a:lnTo>
                      <a:pt x="3" y="3"/>
                    </a:lnTo>
                    <a:lnTo>
                      <a:pt x="24" y="3"/>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7" name="Freeform 81"/>
              <p:cNvSpPr>
                <a:spLocks/>
              </p:cNvSpPr>
              <p:nvPr/>
            </p:nvSpPr>
            <p:spPr bwMode="auto">
              <a:xfrm>
                <a:off x="6983891" y="2455863"/>
                <a:ext cx="38100" cy="23812"/>
              </a:xfrm>
              <a:custGeom>
                <a:avLst/>
                <a:gdLst>
                  <a:gd name="T0" fmla="*/ 0 w 24"/>
                  <a:gd name="T1" fmla="*/ 0 h 15"/>
                  <a:gd name="T2" fmla="*/ 0 w 24"/>
                  <a:gd name="T3" fmla="*/ 4 h 15"/>
                  <a:gd name="T4" fmla="*/ 0 w 24"/>
                  <a:gd name="T5" fmla="*/ 15 h 15"/>
                  <a:gd name="T6" fmla="*/ 3 w 24"/>
                  <a:gd name="T7" fmla="*/ 15 h 15"/>
                  <a:gd name="T8" fmla="*/ 3 w 24"/>
                  <a:gd name="T9" fmla="*/ 4 h 15"/>
                  <a:gd name="T10" fmla="*/ 24 w 24"/>
                  <a:gd name="T11" fmla="*/ 4 h 15"/>
                  <a:gd name="T12" fmla="*/ 24 w 24"/>
                  <a:gd name="T13" fmla="*/ 0 h 15"/>
                  <a:gd name="T14" fmla="*/ 3 w 24"/>
                  <a:gd name="T15" fmla="*/ 0 h 15"/>
                  <a:gd name="T16" fmla="*/ 0 w 2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5">
                    <a:moveTo>
                      <a:pt x="0" y="0"/>
                    </a:moveTo>
                    <a:lnTo>
                      <a:pt x="0" y="4"/>
                    </a:lnTo>
                    <a:lnTo>
                      <a:pt x="0" y="15"/>
                    </a:lnTo>
                    <a:lnTo>
                      <a:pt x="3" y="15"/>
                    </a:lnTo>
                    <a:lnTo>
                      <a:pt x="3" y="4"/>
                    </a:lnTo>
                    <a:lnTo>
                      <a:pt x="24" y="4"/>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8" name="Freeform 82"/>
              <p:cNvSpPr>
                <a:spLocks/>
              </p:cNvSpPr>
              <p:nvPr/>
            </p:nvSpPr>
            <p:spPr bwMode="auto">
              <a:xfrm>
                <a:off x="6983891" y="2493963"/>
                <a:ext cx="38100" cy="22225"/>
              </a:xfrm>
              <a:custGeom>
                <a:avLst/>
                <a:gdLst>
                  <a:gd name="T0" fmla="*/ 0 w 24"/>
                  <a:gd name="T1" fmla="*/ 0 h 14"/>
                  <a:gd name="T2" fmla="*/ 0 w 24"/>
                  <a:gd name="T3" fmla="*/ 4 h 14"/>
                  <a:gd name="T4" fmla="*/ 0 w 24"/>
                  <a:gd name="T5" fmla="*/ 14 h 14"/>
                  <a:gd name="T6" fmla="*/ 3 w 24"/>
                  <a:gd name="T7" fmla="*/ 14 h 14"/>
                  <a:gd name="T8" fmla="*/ 3 w 24"/>
                  <a:gd name="T9" fmla="*/ 4 h 14"/>
                  <a:gd name="T10" fmla="*/ 24 w 24"/>
                  <a:gd name="T11" fmla="*/ 4 h 14"/>
                  <a:gd name="T12" fmla="*/ 24 w 24"/>
                  <a:gd name="T13" fmla="*/ 0 h 14"/>
                  <a:gd name="T14" fmla="*/ 3 w 24"/>
                  <a:gd name="T15" fmla="*/ 0 h 14"/>
                  <a:gd name="T16" fmla="*/ 0 w 2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0" y="0"/>
                    </a:moveTo>
                    <a:lnTo>
                      <a:pt x="0" y="4"/>
                    </a:lnTo>
                    <a:lnTo>
                      <a:pt x="0" y="14"/>
                    </a:lnTo>
                    <a:lnTo>
                      <a:pt x="3" y="14"/>
                    </a:lnTo>
                    <a:lnTo>
                      <a:pt x="3" y="4"/>
                    </a:lnTo>
                    <a:lnTo>
                      <a:pt x="24" y="4"/>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9" name="Freeform 83"/>
              <p:cNvSpPr>
                <a:spLocks/>
              </p:cNvSpPr>
              <p:nvPr/>
            </p:nvSpPr>
            <p:spPr bwMode="auto">
              <a:xfrm>
                <a:off x="6983891" y="2532063"/>
                <a:ext cx="38100" cy="22225"/>
              </a:xfrm>
              <a:custGeom>
                <a:avLst/>
                <a:gdLst>
                  <a:gd name="T0" fmla="*/ 0 w 24"/>
                  <a:gd name="T1" fmla="*/ 0 h 14"/>
                  <a:gd name="T2" fmla="*/ 0 w 24"/>
                  <a:gd name="T3" fmla="*/ 3 h 14"/>
                  <a:gd name="T4" fmla="*/ 0 w 24"/>
                  <a:gd name="T5" fmla="*/ 14 h 14"/>
                  <a:gd name="T6" fmla="*/ 3 w 24"/>
                  <a:gd name="T7" fmla="*/ 14 h 14"/>
                  <a:gd name="T8" fmla="*/ 3 w 24"/>
                  <a:gd name="T9" fmla="*/ 3 h 14"/>
                  <a:gd name="T10" fmla="*/ 24 w 24"/>
                  <a:gd name="T11" fmla="*/ 3 h 14"/>
                  <a:gd name="T12" fmla="*/ 24 w 24"/>
                  <a:gd name="T13" fmla="*/ 0 h 14"/>
                  <a:gd name="T14" fmla="*/ 3 w 24"/>
                  <a:gd name="T15" fmla="*/ 0 h 14"/>
                  <a:gd name="T16" fmla="*/ 0 w 2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0" y="0"/>
                    </a:moveTo>
                    <a:lnTo>
                      <a:pt x="0" y="3"/>
                    </a:lnTo>
                    <a:lnTo>
                      <a:pt x="0" y="14"/>
                    </a:lnTo>
                    <a:lnTo>
                      <a:pt x="3" y="14"/>
                    </a:lnTo>
                    <a:lnTo>
                      <a:pt x="3" y="3"/>
                    </a:lnTo>
                    <a:lnTo>
                      <a:pt x="24" y="3"/>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0" name="Freeform 84"/>
              <p:cNvSpPr>
                <a:spLocks/>
              </p:cNvSpPr>
              <p:nvPr/>
            </p:nvSpPr>
            <p:spPr bwMode="auto">
              <a:xfrm>
                <a:off x="6983891" y="2570163"/>
                <a:ext cx="38100" cy="22225"/>
              </a:xfrm>
              <a:custGeom>
                <a:avLst/>
                <a:gdLst>
                  <a:gd name="T0" fmla="*/ 0 w 24"/>
                  <a:gd name="T1" fmla="*/ 0 h 14"/>
                  <a:gd name="T2" fmla="*/ 0 w 24"/>
                  <a:gd name="T3" fmla="*/ 3 h 14"/>
                  <a:gd name="T4" fmla="*/ 0 w 24"/>
                  <a:gd name="T5" fmla="*/ 14 h 14"/>
                  <a:gd name="T6" fmla="*/ 3 w 24"/>
                  <a:gd name="T7" fmla="*/ 14 h 14"/>
                  <a:gd name="T8" fmla="*/ 3 w 24"/>
                  <a:gd name="T9" fmla="*/ 3 h 14"/>
                  <a:gd name="T10" fmla="*/ 24 w 24"/>
                  <a:gd name="T11" fmla="*/ 3 h 14"/>
                  <a:gd name="T12" fmla="*/ 24 w 24"/>
                  <a:gd name="T13" fmla="*/ 0 h 14"/>
                  <a:gd name="T14" fmla="*/ 3 w 24"/>
                  <a:gd name="T15" fmla="*/ 0 h 14"/>
                  <a:gd name="T16" fmla="*/ 0 w 2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4">
                    <a:moveTo>
                      <a:pt x="0" y="0"/>
                    </a:moveTo>
                    <a:lnTo>
                      <a:pt x="0" y="3"/>
                    </a:lnTo>
                    <a:lnTo>
                      <a:pt x="0" y="14"/>
                    </a:lnTo>
                    <a:lnTo>
                      <a:pt x="3" y="14"/>
                    </a:lnTo>
                    <a:lnTo>
                      <a:pt x="3" y="3"/>
                    </a:lnTo>
                    <a:lnTo>
                      <a:pt x="24" y="3"/>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1" name="Freeform 85"/>
              <p:cNvSpPr>
                <a:spLocks/>
              </p:cNvSpPr>
              <p:nvPr/>
            </p:nvSpPr>
            <p:spPr bwMode="auto">
              <a:xfrm>
                <a:off x="6983891" y="2608263"/>
                <a:ext cx="38100" cy="20637"/>
              </a:xfrm>
              <a:custGeom>
                <a:avLst/>
                <a:gdLst>
                  <a:gd name="T0" fmla="*/ 0 w 24"/>
                  <a:gd name="T1" fmla="*/ 0 h 13"/>
                  <a:gd name="T2" fmla="*/ 0 w 24"/>
                  <a:gd name="T3" fmla="*/ 3 h 13"/>
                  <a:gd name="T4" fmla="*/ 0 w 24"/>
                  <a:gd name="T5" fmla="*/ 13 h 13"/>
                  <a:gd name="T6" fmla="*/ 3 w 24"/>
                  <a:gd name="T7" fmla="*/ 13 h 13"/>
                  <a:gd name="T8" fmla="*/ 3 w 24"/>
                  <a:gd name="T9" fmla="*/ 3 h 13"/>
                  <a:gd name="T10" fmla="*/ 24 w 24"/>
                  <a:gd name="T11" fmla="*/ 3 h 13"/>
                  <a:gd name="T12" fmla="*/ 24 w 24"/>
                  <a:gd name="T13" fmla="*/ 0 h 13"/>
                  <a:gd name="T14" fmla="*/ 3 w 24"/>
                  <a:gd name="T15" fmla="*/ 0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lnTo>
                      <a:pt x="0" y="3"/>
                    </a:lnTo>
                    <a:lnTo>
                      <a:pt x="0" y="13"/>
                    </a:lnTo>
                    <a:lnTo>
                      <a:pt x="3" y="13"/>
                    </a:lnTo>
                    <a:lnTo>
                      <a:pt x="3" y="3"/>
                    </a:lnTo>
                    <a:lnTo>
                      <a:pt x="24" y="3"/>
                    </a:lnTo>
                    <a:lnTo>
                      <a:pt x="24" y="0"/>
                    </a:lnTo>
                    <a:lnTo>
                      <a:pt x="3" y="0"/>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2" name="Freeform 86"/>
              <p:cNvSpPr>
                <a:spLocks/>
              </p:cNvSpPr>
              <p:nvPr/>
            </p:nvSpPr>
            <p:spPr bwMode="auto">
              <a:xfrm>
                <a:off x="6983891" y="2646363"/>
                <a:ext cx="38100" cy="20637"/>
              </a:xfrm>
              <a:custGeom>
                <a:avLst/>
                <a:gdLst>
                  <a:gd name="T0" fmla="*/ 0 w 30"/>
                  <a:gd name="T1" fmla="*/ 0 h 18"/>
                  <a:gd name="T2" fmla="*/ 0 w 30"/>
                  <a:gd name="T3" fmla="*/ 4 h 18"/>
                  <a:gd name="T4" fmla="*/ 0 w 30"/>
                  <a:gd name="T5" fmla="*/ 18 h 18"/>
                  <a:gd name="T6" fmla="*/ 3 w 30"/>
                  <a:gd name="T7" fmla="*/ 18 h 18"/>
                  <a:gd name="T8" fmla="*/ 3 w 30"/>
                  <a:gd name="T9" fmla="*/ 4 h 18"/>
                  <a:gd name="T10" fmla="*/ 30 w 30"/>
                  <a:gd name="T11" fmla="*/ 4 h 18"/>
                  <a:gd name="T12" fmla="*/ 30 w 30"/>
                  <a:gd name="T13" fmla="*/ 0 h 18"/>
                  <a:gd name="T14" fmla="*/ 3 w 30"/>
                  <a:gd name="T15" fmla="*/ 0 h 18"/>
                  <a:gd name="T16" fmla="*/ 0 w 30"/>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8">
                    <a:moveTo>
                      <a:pt x="0" y="0"/>
                    </a:moveTo>
                    <a:cubicBezTo>
                      <a:pt x="0" y="4"/>
                      <a:pt x="0" y="4"/>
                      <a:pt x="0" y="4"/>
                    </a:cubicBezTo>
                    <a:cubicBezTo>
                      <a:pt x="0" y="18"/>
                      <a:pt x="0" y="18"/>
                      <a:pt x="0" y="18"/>
                    </a:cubicBezTo>
                    <a:cubicBezTo>
                      <a:pt x="3" y="18"/>
                      <a:pt x="3" y="18"/>
                      <a:pt x="3" y="18"/>
                    </a:cubicBezTo>
                    <a:cubicBezTo>
                      <a:pt x="3" y="4"/>
                      <a:pt x="3" y="4"/>
                      <a:pt x="3" y="4"/>
                    </a:cubicBezTo>
                    <a:cubicBezTo>
                      <a:pt x="30" y="4"/>
                      <a:pt x="30" y="4"/>
                      <a:pt x="30" y="4"/>
                    </a:cubicBezTo>
                    <a:cubicBezTo>
                      <a:pt x="30" y="3"/>
                      <a:pt x="30" y="1"/>
                      <a:pt x="30" y="0"/>
                    </a:cubicBezTo>
                    <a:cubicBezTo>
                      <a:pt x="3" y="0"/>
                      <a:pt x="3" y="0"/>
                      <a:pt x="3" y="0"/>
                    </a:cubicBez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3" name="Freeform 87"/>
              <p:cNvSpPr>
                <a:spLocks/>
              </p:cNvSpPr>
              <p:nvPr/>
            </p:nvSpPr>
            <p:spPr bwMode="auto">
              <a:xfrm>
                <a:off x="6983891" y="2682875"/>
                <a:ext cx="4763" cy="6350"/>
              </a:xfrm>
              <a:custGeom>
                <a:avLst/>
                <a:gdLst>
                  <a:gd name="T0" fmla="*/ 0 w 3"/>
                  <a:gd name="T1" fmla="*/ 0 h 6"/>
                  <a:gd name="T2" fmla="*/ 0 w 3"/>
                  <a:gd name="T3" fmla="*/ 6 h 6"/>
                  <a:gd name="T4" fmla="*/ 3 w 3"/>
                  <a:gd name="T5" fmla="*/ 5 h 6"/>
                  <a:gd name="T6" fmla="*/ 3 w 3"/>
                  <a:gd name="T7" fmla="*/ 0 h 6"/>
                  <a:gd name="T8" fmla="*/ 0 w 3"/>
                  <a:gd name="T9" fmla="*/ 0 h 6"/>
                </a:gdLst>
                <a:ahLst/>
                <a:cxnLst>
                  <a:cxn ang="0">
                    <a:pos x="T0" y="T1"/>
                  </a:cxn>
                  <a:cxn ang="0">
                    <a:pos x="T2" y="T3"/>
                  </a:cxn>
                  <a:cxn ang="0">
                    <a:pos x="T4" y="T5"/>
                  </a:cxn>
                  <a:cxn ang="0">
                    <a:pos x="T6" y="T7"/>
                  </a:cxn>
                  <a:cxn ang="0">
                    <a:pos x="T8" y="T9"/>
                  </a:cxn>
                </a:cxnLst>
                <a:rect l="0" t="0" r="r" b="b"/>
                <a:pathLst>
                  <a:path w="3" h="6">
                    <a:moveTo>
                      <a:pt x="0" y="0"/>
                    </a:moveTo>
                    <a:cubicBezTo>
                      <a:pt x="0" y="6"/>
                      <a:pt x="0" y="6"/>
                      <a:pt x="0" y="6"/>
                    </a:cubicBezTo>
                    <a:cubicBezTo>
                      <a:pt x="1" y="5"/>
                      <a:pt x="2" y="5"/>
                      <a:pt x="3" y="5"/>
                    </a:cubicBezTo>
                    <a:cubicBezTo>
                      <a:pt x="3" y="0"/>
                      <a:pt x="3" y="0"/>
                      <a:pt x="3" y="0"/>
                    </a:cubicBez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4" name="Freeform 88"/>
              <p:cNvSpPr>
                <a:spLocks/>
              </p:cNvSpPr>
              <p:nvPr/>
            </p:nvSpPr>
            <p:spPr bwMode="auto">
              <a:xfrm>
                <a:off x="6912454" y="2343150"/>
                <a:ext cx="109538" cy="349250"/>
              </a:xfrm>
              <a:custGeom>
                <a:avLst/>
                <a:gdLst>
                  <a:gd name="T0" fmla="*/ 58 w 89"/>
                  <a:gd name="T1" fmla="*/ 277 h 285"/>
                  <a:gd name="T2" fmla="*/ 70 w 89"/>
                  <a:gd name="T3" fmla="*/ 277 h 285"/>
                  <a:gd name="T4" fmla="*/ 81 w 89"/>
                  <a:gd name="T5" fmla="*/ 265 h 285"/>
                  <a:gd name="T6" fmla="*/ 58 w 89"/>
                  <a:gd name="T7" fmla="*/ 265 h 285"/>
                  <a:gd name="T8" fmla="*/ 58 w 89"/>
                  <a:gd name="T9" fmla="*/ 247 h 285"/>
                  <a:gd name="T10" fmla="*/ 88 w 89"/>
                  <a:gd name="T11" fmla="*/ 247 h 285"/>
                  <a:gd name="T12" fmla="*/ 89 w 89"/>
                  <a:gd name="T13" fmla="*/ 241 h 285"/>
                  <a:gd name="T14" fmla="*/ 89 w 89"/>
                  <a:gd name="T15" fmla="*/ 234 h 285"/>
                  <a:gd name="T16" fmla="*/ 58 w 89"/>
                  <a:gd name="T17" fmla="*/ 234 h 285"/>
                  <a:gd name="T18" fmla="*/ 58 w 89"/>
                  <a:gd name="T19" fmla="*/ 216 h 285"/>
                  <a:gd name="T20" fmla="*/ 89 w 89"/>
                  <a:gd name="T21" fmla="*/ 216 h 285"/>
                  <a:gd name="T22" fmla="*/ 89 w 89"/>
                  <a:gd name="T23" fmla="*/ 204 h 285"/>
                  <a:gd name="T24" fmla="*/ 58 w 89"/>
                  <a:gd name="T25" fmla="*/ 204 h 285"/>
                  <a:gd name="T26" fmla="*/ 58 w 89"/>
                  <a:gd name="T27" fmla="*/ 185 h 285"/>
                  <a:gd name="T28" fmla="*/ 89 w 89"/>
                  <a:gd name="T29" fmla="*/ 185 h 285"/>
                  <a:gd name="T30" fmla="*/ 89 w 89"/>
                  <a:gd name="T31" fmla="*/ 173 h 285"/>
                  <a:gd name="T32" fmla="*/ 58 w 89"/>
                  <a:gd name="T33" fmla="*/ 173 h 285"/>
                  <a:gd name="T34" fmla="*/ 58 w 89"/>
                  <a:gd name="T35" fmla="*/ 155 h 285"/>
                  <a:gd name="T36" fmla="*/ 89 w 89"/>
                  <a:gd name="T37" fmla="*/ 155 h 285"/>
                  <a:gd name="T38" fmla="*/ 89 w 89"/>
                  <a:gd name="T39" fmla="*/ 142 h 285"/>
                  <a:gd name="T40" fmla="*/ 58 w 89"/>
                  <a:gd name="T41" fmla="*/ 142 h 285"/>
                  <a:gd name="T42" fmla="*/ 58 w 89"/>
                  <a:gd name="T43" fmla="*/ 124 h 285"/>
                  <a:gd name="T44" fmla="*/ 89 w 89"/>
                  <a:gd name="T45" fmla="*/ 124 h 285"/>
                  <a:gd name="T46" fmla="*/ 89 w 89"/>
                  <a:gd name="T47" fmla="*/ 112 h 285"/>
                  <a:gd name="T48" fmla="*/ 58 w 89"/>
                  <a:gd name="T49" fmla="*/ 112 h 285"/>
                  <a:gd name="T50" fmla="*/ 58 w 89"/>
                  <a:gd name="T51" fmla="*/ 93 h 285"/>
                  <a:gd name="T52" fmla="*/ 89 w 89"/>
                  <a:gd name="T53" fmla="*/ 93 h 285"/>
                  <a:gd name="T54" fmla="*/ 89 w 89"/>
                  <a:gd name="T55" fmla="*/ 81 h 285"/>
                  <a:gd name="T56" fmla="*/ 58 w 89"/>
                  <a:gd name="T57" fmla="*/ 81 h 285"/>
                  <a:gd name="T58" fmla="*/ 58 w 89"/>
                  <a:gd name="T59" fmla="*/ 63 h 285"/>
                  <a:gd name="T60" fmla="*/ 89 w 89"/>
                  <a:gd name="T61" fmla="*/ 63 h 285"/>
                  <a:gd name="T62" fmla="*/ 89 w 89"/>
                  <a:gd name="T63" fmla="*/ 50 h 285"/>
                  <a:gd name="T64" fmla="*/ 58 w 89"/>
                  <a:gd name="T65" fmla="*/ 50 h 285"/>
                  <a:gd name="T66" fmla="*/ 58 w 89"/>
                  <a:gd name="T67" fmla="*/ 32 h 285"/>
                  <a:gd name="T68" fmla="*/ 87 w 89"/>
                  <a:gd name="T69" fmla="*/ 32 h 285"/>
                  <a:gd name="T70" fmla="*/ 81 w 89"/>
                  <a:gd name="T71" fmla="*/ 20 h 285"/>
                  <a:gd name="T72" fmla="*/ 58 w 89"/>
                  <a:gd name="T73" fmla="*/ 20 h 285"/>
                  <a:gd name="T74" fmla="*/ 58 w 89"/>
                  <a:gd name="T75" fmla="*/ 2 h 285"/>
                  <a:gd name="T76" fmla="*/ 44 w 89"/>
                  <a:gd name="T77" fmla="*/ 0 h 285"/>
                  <a:gd name="T78" fmla="*/ 0 w 89"/>
                  <a:gd name="T79" fmla="*/ 44 h 285"/>
                  <a:gd name="T80" fmla="*/ 0 w 89"/>
                  <a:gd name="T81" fmla="*/ 241 h 285"/>
                  <a:gd name="T82" fmla="*/ 44 w 89"/>
                  <a:gd name="T83" fmla="*/ 285 h 285"/>
                  <a:gd name="T84" fmla="*/ 58 w 89"/>
                  <a:gd name="T85" fmla="*/ 283 h 285"/>
                  <a:gd name="T86" fmla="*/ 58 w 89"/>
                  <a:gd name="T87" fmla="*/ 27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9" h="285">
                    <a:moveTo>
                      <a:pt x="58" y="277"/>
                    </a:moveTo>
                    <a:cubicBezTo>
                      <a:pt x="70" y="277"/>
                      <a:pt x="70" y="277"/>
                      <a:pt x="70" y="277"/>
                    </a:cubicBezTo>
                    <a:cubicBezTo>
                      <a:pt x="74" y="274"/>
                      <a:pt x="78" y="270"/>
                      <a:pt x="81" y="265"/>
                    </a:cubicBezTo>
                    <a:cubicBezTo>
                      <a:pt x="58" y="265"/>
                      <a:pt x="58" y="265"/>
                      <a:pt x="58" y="265"/>
                    </a:cubicBezTo>
                    <a:cubicBezTo>
                      <a:pt x="58" y="247"/>
                      <a:pt x="58" y="247"/>
                      <a:pt x="58" y="247"/>
                    </a:cubicBezTo>
                    <a:cubicBezTo>
                      <a:pt x="88" y="247"/>
                      <a:pt x="88" y="247"/>
                      <a:pt x="88" y="247"/>
                    </a:cubicBezTo>
                    <a:cubicBezTo>
                      <a:pt x="89" y="245"/>
                      <a:pt x="89" y="243"/>
                      <a:pt x="89" y="241"/>
                    </a:cubicBezTo>
                    <a:cubicBezTo>
                      <a:pt x="89" y="234"/>
                      <a:pt x="89" y="234"/>
                      <a:pt x="89" y="234"/>
                    </a:cubicBezTo>
                    <a:cubicBezTo>
                      <a:pt x="58" y="234"/>
                      <a:pt x="58" y="234"/>
                      <a:pt x="58" y="234"/>
                    </a:cubicBezTo>
                    <a:cubicBezTo>
                      <a:pt x="58" y="216"/>
                      <a:pt x="58" y="216"/>
                      <a:pt x="58" y="216"/>
                    </a:cubicBezTo>
                    <a:cubicBezTo>
                      <a:pt x="89" y="216"/>
                      <a:pt x="89" y="216"/>
                      <a:pt x="89" y="216"/>
                    </a:cubicBezTo>
                    <a:cubicBezTo>
                      <a:pt x="89" y="204"/>
                      <a:pt x="89" y="204"/>
                      <a:pt x="89" y="204"/>
                    </a:cubicBezTo>
                    <a:cubicBezTo>
                      <a:pt x="58" y="204"/>
                      <a:pt x="58" y="204"/>
                      <a:pt x="58" y="204"/>
                    </a:cubicBezTo>
                    <a:cubicBezTo>
                      <a:pt x="58" y="185"/>
                      <a:pt x="58" y="185"/>
                      <a:pt x="58" y="185"/>
                    </a:cubicBezTo>
                    <a:cubicBezTo>
                      <a:pt x="89" y="185"/>
                      <a:pt x="89" y="185"/>
                      <a:pt x="89" y="185"/>
                    </a:cubicBezTo>
                    <a:cubicBezTo>
                      <a:pt x="89" y="173"/>
                      <a:pt x="89" y="173"/>
                      <a:pt x="89" y="173"/>
                    </a:cubicBezTo>
                    <a:cubicBezTo>
                      <a:pt x="58" y="173"/>
                      <a:pt x="58" y="173"/>
                      <a:pt x="58" y="173"/>
                    </a:cubicBezTo>
                    <a:cubicBezTo>
                      <a:pt x="58" y="155"/>
                      <a:pt x="58" y="155"/>
                      <a:pt x="58" y="155"/>
                    </a:cubicBezTo>
                    <a:cubicBezTo>
                      <a:pt x="89" y="155"/>
                      <a:pt x="89" y="155"/>
                      <a:pt x="89" y="155"/>
                    </a:cubicBezTo>
                    <a:cubicBezTo>
                      <a:pt x="89" y="142"/>
                      <a:pt x="89" y="142"/>
                      <a:pt x="89" y="142"/>
                    </a:cubicBezTo>
                    <a:cubicBezTo>
                      <a:pt x="58" y="142"/>
                      <a:pt x="58" y="142"/>
                      <a:pt x="58" y="142"/>
                    </a:cubicBezTo>
                    <a:cubicBezTo>
                      <a:pt x="58" y="124"/>
                      <a:pt x="58" y="124"/>
                      <a:pt x="58" y="124"/>
                    </a:cubicBezTo>
                    <a:cubicBezTo>
                      <a:pt x="89" y="124"/>
                      <a:pt x="89" y="124"/>
                      <a:pt x="89" y="124"/>
                    </a:cubicBezTo>
                    <a:cubicBezTo>
                      <a:pt x="89" y="112"/>
                      <a:pt x="89" y="112"/>
                      <a:pt x="89" y="112"/>
                    </a:cubicBezTo>
                    <a:cubicBezTo>
                      <a:pt x="58" y="112"/>
                      <a:pt x="58" y="112"/>
                      <a:pt x="58" y="112"/>
                    </a:cubicBezTo>
                    <a:cubicBezTo>
                      <a:pt x="58" y="93"/>
                      <a:pt x="58" y="93"/>
                      <a:pt x="58" y="93"/>
                    </a:cubicBezTo>
                    <a:cubicBezTo>
                      <a:pt x="89" y="93"/>
                      <a:pt x="89" y="93"/>
                      <a:pt x="89" y="93"/>
                    </a:cubicBezTo>
                    <a:cubicBezTo>
                      <a:pt x="89" y="81"/>
                      <a:pt x="89" y="81"/>
                      <a:pt x="89" y="81"/>
                    </a:cubicBezTo>
                    <a:cubicBezTo>
                      <a:pt x="58" y="81"/>
                      <a:pt x="58" y="81"/>
                      <a:pt x="58" y="81"/>
                    </a:cubicBezTo>
                    <a:cubicBezTo>
                      <a:pt x="58" y="63"/>
                      <a:pt x="58" y="63"/>
                      <a:pt x="58" y="63"/>
                    </a:cubicBezTo>
                    <a:cubicBezTo>
                      <a:pt x="89" y="63"/>
                      <a:pt x="89" y="63"/>
                      <a:pt x="89" y="63"/>
                    </a:cubicBezTo>
                    <a:cubicBezTo>
                      <a:pt x="89" y="50"/>
                      <a:pt x="89" y="50"/>
                      <a:pt x="89" y="50"/>
                    </a:cubicBezTo>
                    <a:cubicBezTo>
                      <a:pt x="58" y="50"/>
                      <a:pt x="58" y="50"/>
                      <a:pt x="58" y="50"/>
                    </a:cubicBezTo>
                    <a:cubicBezTo>
                      <a:pt x="58" y="32"/>
                      <a:pt x="58" y="32"/>
                      <a:pt x="58" y="32"/>
                    </a:cubicBezTo>
                    <a:cubicBezTo>
                      <a:pt x="87" y="32"/>
                      <a:pt x="87" y="32"/>
                      <a:pt x="87" y="32"/>
                    </a:cubicBezTo>
                    <a:cubicBezTo>
                      <a:pt x="86" y="28"/>
                      <a:pt x="84" y="24"/>
                      <a:pt x="81" y="20"/>
                    </a:cubicBezTo>
                    <a:cubicBezTo>
                      <a:pt x="58" y="20"/>
                      <a:pt x="58" y="20"/>
                      <a:pt x="58" y="20"/>
                    </a:cubicBezTo>
                    <a:cubicBezTo>
                      <a:pt x="58" y="2"/>
                      <a:pt x="58" y="2"/>
                      <a:pt x="58" y="2"/>
                    </a:cubicBezTo>
                    <a:cubicBezTo>
                      <a:pt x="54" y="1"/>
                      <a:pt x="49" y="0"/>
                      <a:pt x="44" y="0"/>
                    </a:cubicBezTo>
                    <a:cubicBezTo>
                      <a:pt x="20" y="0"/>
                      <a:pt x="0" y="20"/>
                      <a:pt x="0" y="44"/>
                    </a:cubicBezTo>
                    <a:cubicBezTo>
                      <a:pt x="0" y="241"/>
                      <a:pt x="0" y="241"/>
                      <a:pt x="0" y="241"/>
                    </a:cubicBezTo>
                    <a:cubicBezTo>
                      <a:pt x="0" y="265"/>
                      <a:pt x="20" y="285"/>
                      <a:pt x="44" y="285"/>
                    </a:cubicBezTo>
                    <a:cubicBezTo>
                      <a:pt x="49" y="285"/>
                      <a:pt x="54" y="284"/>
                      <a:pt x="58" y="283"/>
                    </a:cubicBezTo>
                    <a:lnTo>
                      <a:pt x="58" y="277"/>
                    </a:lnTo>
                    <a:close/>
                  </a:path>
                </a:pathLst>
              </a:custGeom>
              <a:solidFill>
                <a:srgbClr val="A9A9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77" name="Freeform 134"/>
            <p:cNvSpPr>
              <a:spLocks/>
            </p:cNvSpPr>
            <p:nvPr/>
          </p:nvSpPr>
          <p:spPr bwMode="auto">
            <a:xfrm>
              <a:off x="2837338" y="1900238"/>
              <a:ext cx="1135063" cy="198437"/>
            </a:xfrm>
            <a:custGeom>
              <a:avLst/>
              <a:gdLst>
                <a:gd name="T0" fmla="*/ 923 w 923"/>
                <a:gd name="T1" fmla="*/ 97 h 161"/>
                <a:gd name="T2" fmla="*/ 859 w 923"/>
                <a:gd name="T3" fmla="*/ 161 h 161"/>
                <a:gd name="T4" fmla="*/ 64 w 923"/>
                <a:gd name="T5" fmla="*/ 161 h 161"/>
                <a:gd name="T6" fmla="*/ 0 w 923"/>
                <a:gd name="T7" fmla="*/ 97 h 161"/>
                <a:gd name="T8" fmla="*/ 0 w 923"/>
                <a:gd name="T9" fmla="*/ 64 h 161"/>
                <a:gd name="T10" fmla="*/ 64 w 923"/>
                <a:gd name="T11" fmla="*/ 0 h 161"/>
                <a:gd name="T12" fmla="*/ 859 w 923"/>
                <a:gd name="T13" fmla="*/ 0 h 161"/>
                <a:gd name="T14" fmla="*/ 923 w 923"/>
                <a:gd name="T15" fmla="*/ 64 h 161"/>
                <a:gd name="T16" fmla="*/ 923 w 923"/>
                <a:gd name="T1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3" h="161">
                  <a:moveTo>
                    <a:pt x="923" y="97"/>
                  </a:moveTo>
                  <a:cubicBezTo>
                    <a:pt x="923" y="132"/>
                    <a:pt x="894" y="161"/>
                    <a:pt x="859" y="161"/>
                  </a:cubicBezTo>
                  <a:cubicBezTo>
                    <a:pt x="64" y="161"/>
                    <a:pt x="64" y="161"/>
                    <a:pt x="64" y="161"/>
                  </a:cubicBezTo>
                  <a:cubicBezTo>
                    <a:pt x="29" y="161"/>
                    <a:pt x="0" y="132"/>
                    <a:pt x="0" y="97"/>
                  </a:cubicBezTo>
                  <a:cubicBezTo>
                    <a:pt x="0" y="64"/>
                    <a:pt x="0" y="64"/>
                    <a:pt x="0" y="64"/>
                  </a:cubicBezTo>
                  <a:cubicBezTo>
                    <a:pt x="0" y="28"/>
                    <a:pt x="29" y="0"/>
                    <a:pt x="64" y="0"/>
                  </a:cubicBezTo>
                  <a:cubicBezTo>
                    <a:pt x="859" y="0"/>
                    <a:pt x="859" y="0"/>
                    <a:pt x="859" y="0"/>
                  </a:cubicBezTo>
                  <a:cubicBezTo>
                    <a:pt x="894" y="0"/>
                    <a:pt x="923" y="28"/>
                    <a:pt x="923" y="64"/>
                  </a:cubicBezTo>
                  <a:lnTo>
                    <a:pt x="923" y="97"/>
                  </a:lnTo>
                  <a:close/>
                </a:path>
              </a:pathLst>
            </a:custGeom>
            <a:solidFill>
              <a:srgbClr val="FFFFFF">
                <a:alpha val="20000"/>
              </a:srgb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78" name="Freeform 135"/>
            <p:cNvSpPr>
              <a:spLocks/>
            </p:cNvSpPr>
            <p:nvPr/>
          </p:nvSpPr>
          <p:spPr bwMode="auto">
            <a:xfrm>
              <a:off x="2834321" y="3671888"/>
              <a:ext cx="1135063" cy="198437"/>
            </a:xfrm>
            <a:custGeom>
              <a:avLst/>
              <a:gdLst>
                <a:gd name="T0" fmla="*/ 923 w 923"/>
                <a:gd name="T1" fmla="*/ 97 h 161"/>
                <a:gd name="T2" fmla="*/ 859 w 923"/>
                <a:gd name="T3" fmla="*/ 161 h 161"/>
                <a:gd name="T4" fmla="*/ 64 w 923"/>
                <a:gd name="T5" fmla="*/ 161 h 161"/>
                <a:gd name="T6" fmla="*/ 0 w 923"/>
                <a:gd name="T7" fmla="*/ 97 h 161"/>
                <a:gd name="T8" fmla="*/ 0 w 923"/>
                <a:gd name="T9" fmla="*/ 64 h 161"/>
                <a:gd name="T10" fmla="*/ 64 w 923"/>
                <a:gd name="T11" fmla="*/ 0 h 161"/>
                <a:gd name="T12" fmla="*/ 859 w 923"/>
                <a:gd name="T13" fmla="*/ 0 h 161"/>
                <a:gd name="T14" fmla="*/ 923 w 923"/>
                <a:gd name="T15" fmla="*/ 64 h 161"/>
                <a:gd name="T16" fmla="*/ 923 w 923"/>
                <a:gd name="T17" fmla="*/ 9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3" h="161">
                  <a:moveTo>
                    <a:pt x="923" y="97"/>
                  </a:moveTo>
                  <a:cubicBezTo>
                    <a:pt x="923" y="132"/>
                    <a:pt x="894" y="161"/>
                    <a:pt x="859" y="161"/>
                  </a:cubicBezTo>
                  <a:cubicBezTo>
                    <a:pt x="64" y="161"/>
                    <a:pt x="64" y="161"/>
                    <a:pt x="64" y="161"/>
                  </a:cubicBezTo>
                  <a:cubicBezTo>
                    <a:pt x="29" y="161"/>
                    <a:pt x="0" y="132"/>
                    <a:pt x="0" y="97"/>
                  </a:cubicBezTo>
                  <a:cubicBezTo>
                    <a:pt x="0" y="64"/>
                    <a:pt x="0" y="64"/>
                    <a:pt x="0" y="64"/>
                  </a:cubicBezTo>
                  <a:cubicBezTo>
                    <a:pt x="0" y="29"/>
                    <a:pt x="29" y="0"/>
                    <a:pt x="64" y="0"/>
                  </a:cubicBezTo>
                  <a:cubicBezTo>
                    <a:pt x="859" y="0"/>
                    <a:pt x="859" y="0"/>
                    <a:pt x="859" y="0"/>
                  </a:cubicBezTo>
                  <a:cubicBezTo>
                    <a:pt x="894" y="0"/>
                    <a:pt x="923" y="29"/>
                    <a:pt x="923" y="64"/>
                  </a:cubicBezTo>
                  <a:lnTo>
                    <a:pt x="923" y="97"/>
                  </a:lnTo>
                  <a:close/>
                </a:path>
              </a:pathLst>
            </a:custGeom>
            <a:solidFill>
              <a:srgbClr val="FFFFFF">
                <a:alpha val="20000"/>
              </a:srgb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79" name="Rectangle 178"/>
            <p:cNvSpPr/>
            <p:nvPr/>
          </p:nvSpPr>
          <p:spPr>
            <a:xfrm>
              <a:off x="2783202" y="2202180"/>
              <a:ext cx="1247778" cy="1379220"/>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95" name="Inhaltsplatzhalter 4"/>
          <p:cNvSpPr txBox="1">
            <a:spLocks/>
          </p:cNvSpPr>
          <p:nvPr/>
        </p:nvSpPr>
        <p:spPr>
          <a:xfrm>
            <a:off x="1786090" y="2115505"/>
            <a:ext cx="823821"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200" b="1" dirty="0">
                <a:solidFill>
                  <a:schemeClr val="accent1"/>
                </a:solidFill>
                <a:latin typeface="+mj-lt"/>
              </a:rPr>
              <a:t>TITLE GOES HERE</a:t>
            </a:r>
            <a:endParaRPr lang="en-US" sz="900" dirty="0">
              <a:solidFill>
                <a:schemeClr val="tx1">
                  <a:lumMod val="75000"/>
                  <a:lumOff val="25000"/>
                </a:schemeClr>
              </a:solidFill>
              <a:latin typeface="+mn-lt"/>
            </a:endParaRPr>
          </a:p>
        </p:txBody>
      </p:sp>
      <p:grpSp>
        <p:nvGrpSpPr>
          <p:cNvPr id="196" name="Group 195"/>
          <p:cNvGrpSpPr/>
          <p:nvPr/>
        </p:nvGrpSpPr>
        <p:grpSpPr>
          <a:xfrm>
            <a:off x="2656404" y="2772496"/>
            <a:ext cx="628650" cy="628650"/>
            <a:chOff x="2009571" y="2753334"/>
            <a:chExt cx="838200" cy="838200"/>
          </a:xfrm>
        </p:grpSpPr>
        <p:sp>
          <p:nvSpPr>
            <p:cNvPr id="197" name="Oval 196"/>
            <p:cNvSpPr/>
            <p:nvPr/>
          </p:nvSpPr>
          <p:spPr>
            <a:xfrm>
              <a:off x="2009571" y="2753334"/>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98" name="Group 197"/>
            <p:cNvGrpSpPr/>
            <p:nvPr/>
          </p:nvGrpSpPr>
          <p:grpSpPr>
            <a:xfrm>
              <a:off x="2165123" y="2909303"/>
              <a:ext cx="527097" cy="526262"/>
              <a:chOff x="838200" y="2346325"/>
              <a:chExt cx="1001713" cy="1000125"/>
            </a:xfrm>
            <a:solidFill>
              <a:schemeClr val="bg1"/>
            </a:solidFill>
          </p:grpSpPr>
          <p:sp>
            <p:nvSpPr>
              <p:cNvPr id="199"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00"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01"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02"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03"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04"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205" name="Group 204"/>
          <p:cNvGrpSpPr/>
          <p:nvPr/>
        </p:nvGrpSpPr>
        <p:grpSpPr>
          <a:xfrm>
            <a:off x="2667061" y="1967379"/>
            <a:ext cx="628650" cy="628650"/>
            <a:chOff x="583659" y="2753334"/>
            <a:chExt cx="838200" cy="838200"/>
          </a:xfrm>
        </p:grpSpPr>
        <p:sp>
          <p:nvSpPr>
            <p:cNvPr id="206" name="Oval 205"/>
            <p:cNvSpPr/>
            <p:nvPr/>
          </p:nvSpPr>
          <p:spPr>
            <a:xfrm>
              <a:off x="583659" y="2753334"/>
              <a:ext cx="838200" cy="838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07" name="Group 206"/>
            <p:cNvGrpSpPr/>
            <p:nvPr/>
          </p:nvGrpSpPr>
          <p:grpSpPr>
            <a:xfrm>
              <a:off x="724325" y="2895600"/>
              <a:ext cx="556868" cy="553668"/>
              <a:chOff x="3505200" y="1770063"/>
              <a:chExt cx="552450" cy="549275"/>
            </a:xfrm>
            <a:solidFill>
              <a:schemeClr val="bg1"/>
            </a:solidFill>
          </p:grpSpPr>
          <p:sp>
            <p:nvSpPr>
              <p:cNvPr id="208"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09"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210" name="Group 209"/>
          <p:cNvGrpSpPr/>
          <p:nvPr/>
        </p:nvGrpSpPr>
        <p:grpSpPr>
          <a:xfrm>
            <a:off x="2664914" y="3577612"/>
            <a:ext cx="628650" cy="628650"/>
            <a:chOff x="3435484" y="2753334"/>
            <a:chExt cx="838200" cy="838200"/>
          </a:xfrm>
        </p:grpSpPr>
        <p:sp>
          <p:nvSpPr>
            <p:cNvPr id="211" name="Oval 210"/>
            <p:cNvSpPr/>
            <p:nvPr/>
          </p:nvSpPr>
          <p:spPr>
            <a:xfrm>
              <a:off x="3435484" y="2753334"/>
              <a:ext cx="838200" cy="838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2" name="Freeform 44"/>
            <p:cNvSpPr>
              <a:spLocks noEditPoints="1"/>
            </p:cNvSpPr>
            <p:nvPr/>
          </p:nvSpPr>
          <p:spPr bwMode="auto">
            <a:xfrm>
              <a:off x="3573597" y="2891447"/>
              <a:ext cx="561975" cy="561975"/>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213" name="Inhaltsplatzhalter 4"/>
          <p:cNvSpPr txBox="1">
            <a:spLocks/>
          </p:cNvSpPr>
          <p:nvPr/>
        </p:nvSpPr>
        <p:spPr>
          <a:xfrm>
            <a:off x="1786090" y="2920621"/>
            <a:ext cx="823821"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200" b="1" dirty="0">
                <a:solidFill>
                  <a:schemeClr val="accent2"/>
                </a:solidFill>
                <a:latin typeface="+mj-lt"/>
              </a:rPr>
              <a:t>TITLE GOES HERE</a:t>
            </a:r>
            <a:endParaRPr lang="en-US" sz="900" dirty="0">
              <a:solidFill>
                <a:schemeClr val="accent2"/>
              </a:solidFill>
              <a:latin typeface="+mn-lt"/>
            </a:endParaRPr>
          </a:p>
        </p:txBody>
      </p:sp>
      <p:sp>
        <p:nvSpPr>
          <p:cNvPr id="214" name="Inhaltsplatzhalter 4"/>
          <p:cNvSpPr txBox="1">
            <a:spLocks/>
          </p:cNvSpPr>
          <p:nvPr/>
        </p:nvSpPr>
        <p:spPr>
          <a:xfrm>
            <a:off x="1778946" y="3725738"/>
            <a:ext cx="823821"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200" b="1" dirty="0">
                <a:solidFill>
                  <a:schemeClr val="accent3"/>
                </a:solidFill>
                <a:latin typeface="+mj-lt"/>
              </a:rPr>
              <a:t>TITLE GOES HERE</a:t>
            </a:r>
            <a:endParaRPr lang="en-US" sz="900" dirty="0">
              <a:solidFill>
                <a:schemeClr val="accent3"/>
              </a:solidFill>
              <a:latin typeface="+mn-lt"/>
            </a:endParaRPr>
          </a:p>
        </p:txBody>
      </p:sp>
      <p:sp>
        <p:nvSpPr>
          <p:cNvPr id="215" name="Inhaltsplatzhalter 4"/>
          <p:cNvSpPr txBox="1">
            <a:spLocks/>
          </p:cNvSpPr>
          <p:nvPr/>
        </p:nvSpPr>
        <p:spPr>
          <a:xfrm>
            <a:off x="4256451" y="2115505"/>
            <a:ext cx="809230"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b="1" dirty="0">
                <a:solidFill>
                  <a:schemeClr val="accent4"/>
                </a:solidFill>
                <a:latin typeface="+mj-lt"/>
              </a:rPr>
              <a:t>TITLE GOES HERE</a:t>
            </a:r>
            <a:endParaRPr lang="en-US" sz="900" dirty="0">
              <a:solidFill>
                <a:schemeClr val="accent4"/>
              </a:solidFill>
              <a:latin typeface="+mn-lt"/>
            </a:endParaRPr>
          </a:p>
        </p:txBody>
      </p:sp>
      <p:sp>
        <p:nvSpPr>
          <p:cNvPr id="216" name="Inhaltsplatzhalter 4"/>
          <p:cNvSpPr txBox="1">
            <a:spLocks/>
          </p:cNvSpPr>
          <p:nvPr/>
        </p:nvSpPr>
        <p:spPr>
          <a:xfrm>
            <a:off x="4256451" y="2920621"/>
            <a:ext cx="809230"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b="1" dirty="0">
                <a:solidFill>
                  <a:schemeClr val="accent5"/>
                </a:solidFill>
                <a:latin typeface="+mj-lt"/>
              </a:rPr>
              <a:t>TITLE GOES HERE</a:t>
            </a:r>
            <a:endParaRPr lang="en-US" sz="900" dirty="0">
              <a:solidFill>
                <a:schemeClr val="accent5"/>
              </a:solidFill>
              <a:latin typeface="+mn-lt"/>
            </a:endParaRPr>
          </a:p>
        </p:txBody>
      </p:sp>
      <p:sp>
        <p:nvSpPr>
          <p:cNvPr id="217" name="Inhaltsplatzhalter 4"/>
          <p:cNvSpPr txBox="1">
            <a:spLocks/>
          </p:cNvSpPr>
          <p:nvPr/>
        </p:nvSpPr>
        <p:spPr>
          <a:xfrm>
            <a:off x="4256451" y="3725738"/>
            <a:ext cx="809230" cy="3323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b="1" dirty="0">
                <a:solidFill>
                  <a:schemeClr val="accent6"/>
                </a:solidFill>
                <a:latin typeface="+mj-lt"/>
              </a:rPr>
              <a:t>TITLE GOES HERE</a:t>
            </a:r>
            <a:endParaRPr lang="en-US" sz="900" dirty="0">
              <a:solidFill>
                <a:schemeClr val="accent6"/>
              </a:solidFill>
              <a:latin typeface="+mn-lt"/>
            </a:endParaRPr>
          </a:p>
        </p:txBody>
      </p:sp>
      <p:grpSp>
        <p:nvGrpSpPr>
          <p:cNvPr id="218" name="Group 217"/>
          <p:cNvGrpSpPr/>
          <p:nvPr/>
        </p:nvGrpSpPr>
        <p:grpSpPr>
          <a:xfrm>
            <a:off x="3581307" y="1967379"/>
            <a:ext cx="628650" cy="628650"/>
            <a:chOff x="5791200" y="1596957"/>
            <a:chExt cx="838200" cy="838200"/>
          </a:xfrm>
        </p:grpSpPr>
        <p:sp>
          <p:nvSpPr>
            <p:cNvPr id="219" name="Oval 218"/>
            <p:cNvSpPr/>
            <p:nvPr/>
          </p:nvSpPr>
          <p:spPr>
            <a:xfrm>
              <a:off x="5791200" y="1596957"/>
              <a:ext cx="838200" cy="838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20" name="Group 219"/>
            <p:cNvGrpSpPr/>
            <p:nvPr/>
          </p:nvGrpSpPr>
          <p:grpSpPr>
            <a:xfrm>
              <a:off x="6039054" y="1709139"/>
              <a:ext cx="342492" cy="613836"/>
              <a:chOff x="4405313" y="2274888"/>
              <a:chExt cx="328613" cy="588962"/>
            </a:xfrm>
            <a:solidFill>
              <a:schemeClr val="bg1"/>
            </a:solidFill>
          </p:grpSpPr>
          <p:sp>
            <p:nvSpPr>
              <p:cNvPr id="221"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22"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223" name="Group 222"/>
          <p:cNvGrpSpPr/>
          <p:nvPr/>
        </p:nvGrpSpPr>
        <p:grpSpPr>
          <a:xfrm>
            <a:off x="3570650" y="2772496"/>
            <a:ext cx="628650" cy="628650"/>
            <a:chOff x="5776991" y="2670446"/>
            <a:chExt cx="838200" cy="838200"/>
          </a:xfrm>
        </p:grpSpPr>
        <p:sp>
          <p:nvSpPr>
            <p:cNvPr id="224" name="Oval 223"/>
            <p:cNvSpPr/>
            <p:nvPr/>
          </p:nvSpPr>
          <p:spPr>
            <a:xfrm>
              <a:off x="5776991" y="2670446"/>
              <a:ext cx="838200" cy="838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25" name="Group 224"/>
            <p:cNvGrpSpPr/>
            <p:nvPr/>
          </p:nvGrpSpPr>
          <p:grpSpPr>
            <a:xfrm>
              <a:off x="5875145" y="2768600"/>
              <a:ext cx="641892" cy="641892"/>
              <a:chOff x="4660900" y="1728788"/>
              <a:chExt cx="609600" cy="609600"/>
            </a:xfrm>
            <a:solidFill>
              <a:schemeClr val="bg1"/>
            </a:solidFill>
          </p:grpSpPr>
          <p:sp>
            <p:nvSpPr>
              <p:cNvPr id="226" name="Freeform 38"/>
              <p:cNvSpPr>
                <a:spLocks noEditPoints="1"/>
              </p:cNvSpPr>
              <p:nvPr/>
            </p:nvSpPr>
            <p:spPr bwMode="auto">
              <a:xfrm>
                <a:off x="4884738" y="1871663"/>
                <a:ext cx="242888" cy="323850"/>
              </a:xfrm>
              <a:custGeom>
                <a:avLst/>
                <a:gdLst>
                  <a:gd name="T0" fmla="*/ 115 w 1383"/>
                  <a:gd name="T1" fmla="*/ 167 h 1844"/>
                  <a:gd name="T2" fmla="*/ 115 w 1383"/>
                  <a:gd name="T3" fmla="*/ 1677 h 1844"/>
                  <a:gd name="T4" fmla="*/ 1222 w 1383"/>
                  <a:gd name="T5" fmla="*/ 922 h 1844"/>
                  <a:gd name="T6" fmla="*/ 115 w 1383"/>
                  <a:gd name="T7" fmla="*/ 167 h 1844"/>
                  <a:gd name="T8" fmla="*/ 61 w 1383"/>
                  <a:gd name="T9" fmla="*/ 0 h 1844"/>
                  <a:gd name="T10" fmla="*/ 77 w 1383"/>
                  <a:gd name="T11" fmla="*/ 4 h 1844"/>
                  <a:gd name="T12" fmla="*/ 90 w 1383"/>
                  <a:gd name="T13" fmla="*/ 11 h 1844"/>
                  <a:gd name="T14" fmla="*/ 1357 w 1383"/>
                  <a:gd name="T15" fmla="*/ 875 h 1844"/>
                  <a:gd name="T16" fmla="*/ 1368 w 1383"/>
                  <a:gd name="T17" fmla="*/ 883 h 1844"/>
                  <a:gd name="T18" fmla="*/ 1376 w 1383"/>
                  <a:gd name="T19" fmla="*/ 895 h 1844"/>
                  <a:gd name="T20" fmla="*/ 1381 w 1383"/>
                  <a:gd name="T21" fmla="*/ 908 h 1844"/>
                  <a:gd name="T22" fmla="*/ 1383 w 1383"/>
                  <a:gd name="T23" fmla="*/ 922 h 1844"/>
                  <a:gd name="T24" fmla="*/ 1381 w 1383"/>
                  <a:gd name="T25" fmla="*/ 936 h 1844"/>
                  <a:gd name="T26" fmla="*/ 1376 w 1383"/>
                  <a:gd name="T27" fmla="*/ 949 h 1844"/>
                  <a:gd name="T28" fmla="*/ 1368 w 1383"/>
                  <a:gd name="T29" fmla="*/ 961 h 1844"/>
                  <a:gd name="T30" fmla="*/ 1357 w 1383"/>
                  <a:gd name="T31" fmla="*/ 969 h 1844"/>
                  <a:gd name="T32" fmla="*/ 90 w 1383"/>
                  <a:gd name="T33" fmla="*/ 1833 h 1844"/>
                  <a:gd name="T34" fmla="*/ 75 w 1383"/>
                  <a:gd name="T35" fmla="*/ 1842 h 1844"/>
                  <a:gd name="T36" fmla="*/ 58 w 1383"/>
                  <a:gd name="T37" fmla="*/ 1844 h 1844"/>
                  <a:gd name="T38" fmla="*/ 44 w 1383"/>
                  <a:gd name="T39" fmla="*/ 1842 h 1844"/>
                  <a:gd name="T40" fmla="*/ 31 w 1383"/>
                  <a:gd name="T41" fmla="*/ 1837 h 1844"/>
                  <a:gd name="T42" fmla="*/ 18 w 1383"/>
                  <a:gd name="T43" fmla="*/ 1828 h 1844"/>
                  <a:gd name="T44" fmla="*/ 9 w 1383"/>
                  <a:gd name="T45" fmla="*/ 1815 h 1844"/>
                  <a:gd name="T46" fmla="*/ 2 w 1383"/>
                  <a:gd name="T47" fmla="*/ 1802 h 1844"/>
                  <a:gd name="T48" fmla="*/ 0 w 1383"/>
                  <a:gd name="T49" fmla="*/ 1786 h 1844"/>
                  <a:gd name="T50" fmla="*/ 0 w 1383"/>
                  <a:gd name="T51" fmla="*/ 58 h 1844"/>
                  <a:gd name="T52" fmla="*/ 2 w 1383"/>
                  <a:gd name="T53" fmla="*/ 42 h 1844"/>
                  <a:gd name="T54" fmla="*/ 9 w 1383"/>
                  <a:gd name="T55" fmla="*/ 29 h 1844"/>
                  <a:gd name="T56" fmla="*/ 18 w 1383"/>
                  <a:gd name="T57" fmla="*/ 16 h 1844"/>
                  <a:gd name="T58" fmla="*/ 31 w 1383"/>
                  <a:gd name="T59" fmla="*/ 7 h 1844"/>
                  <a:gd name="T60" fmla="*/ 45 w 1383"/>
                  <a:gd name="T61" fmla="*/ 1 h 1844"/>
                  <a:gd name="T62" fmla="*/ 61 w 1383"/>
                  <a:gd name="T63" fmla="*/ 0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3" h="1844">
                    <a:moveTo>
                      <a:pt x="115" y="167"/>
                    </a:moveTo>
                    <a:lnTo>
                      <a:pt x="115" y="1677"/>
                    </a:lnTo>
                    <a:lnTo>
                      <a:pt x="1222" y="922"/>
                    </a:lnTo>
                    <a:lnTo>
                      <a:pt x="115" y="167"/>
                    </a:lnTo>
                    <a:close/>
                    <a:moveTo>
                      <a:pt x="61" y="0"/>
                    </a:moveTo>
                    <a:lnTo>
                      <a:pt x="77" y="4"/>
                    </a:lnTo>
                    <a:lnTo>
                      <a:pt x="90" y="11"/>
                    </a:lnTo>
                    <a:lnTo>
                      <a:pt x="1357" y="875"/>
                    </a:lnTo>
                    <a:lnTo>
                      <a:pt x="1368" y="883"/>
                    </a:lnTo>
                    <a:lnTo>
                      <a:pt x="1376" y="895"/>
                    </a:lnTo>
                    <a:lnTo>
                      <a:pt x="1381" y="908"/>
                    </a:lnTo>
                    <a:lnTo>
                      <a:pt x="1383" y="922"/>
                    </a:lnTo>
                    <a:lnTo>
                      <a:pt x="1381" y="936"/>
                    </a:lnTo>
                    <a:lnTo>
                      <a:pt x="1376" y="949"/>
                    </a:lnTo>
                    <a:lnTo>
                      <a:pt x="1368" y="961"/>
                    </a:lnTo>
                    <a:lnTo>
                      <a:pt x="1357" y="969"/>
                    </a:lnTo>
                    <a:lnTo>
                      <a:pt x="90" y="1833"/>
                    </a:lnTo>
                    <a:lnTo>
                      <a:pt x="75" y="1842"/>
                    </a:lnTo>
                    <a:lnTo>
                      <a:pt x="58" y="1844"/>
                    </a:lnTo>
                    <a:lnTo>
                      <a:pt x="44" y="1842"/>
                    </a:lnTo>
                    <a:lnTo>
                      <a:pt x="31" y="1837"/>
                    </a:lnTo>
                    <a:lnTo>
                      <a:pt x="18" y="1828"/>
                    </a:lnTo>
                    <a:lnTo>
                      <a:pt x="9" y="1815"/>
                    </a:lnTo>
                    <a:lnTo>
                      <a:pt x="2" y="1802"/>
                    </a:lnTo>
                    <a:lnTo>
                      <a:pt x="0" y="1786"/>
                    </a:lnTo>
                    <a:lnTo>
                      <a:pt x="0" y="58"/>
                    </a:lnTo>
                    <a:lnTo>
                      <a:pt x="2" y="42"/>
                    </a:lnTo>
                    <a:lnTo>
                      <a:pt x="9" y="29"/>
                    </a:lnTo>
                    <a:lnTo>
                      <a:pt x="18" y="16"/>
                    </a:lnTo>
                    <a:lnTo>
                      <a:pt x="31" y="7"/>
                    </a:lnTo>
                    <a:lnTo>
                      <a:pt x="45" y="1"/>
                    </a:lnTo>
                    <a:lnTo>
                      <a:pt x="6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27" name="Freeform 39"/>
              <p:cNvSpPr>
                <a:spLocks noEditPoints="1"/>
              </p:cNvSpPr>
              <p:nvPr/>
            </p:nvSpPr>
            <p:spPr bwMode="auto">
              <a:xfrm>
                <a:off x="4660900" y="1728788"/>
                <a:ext cx="609600" cy="609600"/>
              </a:xfrm>
              <a:custGeom>
                <a:avLst/>
                <a:gdLst>
                  <a:gd name="T0" fmla="*/ 1427 w 3456"/>
                  <a:gd name="T1" fmla="*/ 143 h 3456"/>
                  <a:gd name="T2" fmla="*/ 1057 w 3456"/>
                  <a:gd name="T3" fmla="*/ 262 h 3456"/>
                  <a:gd name="T4" fmla="*/ 731 w 3456"/>
                  <a:gd name="T5" fmla="*/ 462 h 3456"/>
                  <a:gd name="T6" fmla="*/ 462 w 3456"/>
                  <a:gd name="T7" fmla="*/ 731 h 3456"/>
                  <a:gd name="T8" fmla="*/ 262 w 3456"/>
                  <a:gd name="T9" fmla="*/ 1057 h 3456"/>
                  <a:gd name="T10" fmla="*/ 143 w 3456"/>
                  <a:gd name="T11" fmla="*/ 1427 h 3456"/>
                  <a:gd name="T12" fmla="*/ 118 w 3456"/>
                  <a:gd name="T13" fmla="*/ 1830 h 3456"/>
                  <a:gd name="T14" fmla="*/ 192 w 3456"/>
                  <a:gd name="T15" fmla="*/ 2219 h 3456"/>
                  <a:gd name="T16" fmla="*/ 352 w 3456"/>
                  <a:gd name="T17" fmla="*/ 2569 h 3456"/>
                  <a:gd name="T18" fmla="*/ 589 w 3456"/>
                  <a:gd name="T19" fmla="*/ 2867 h 3456"/>
                  <a:gd name="T20" fmla="*/ 887 w 3456"/>
                  <a:gd name="T21" fmla="*/ 3104 h 3456"/>
                  <a:gd name="T22" fmla="*/ 1237 w 3456"/>
                  <a:gd name="T23" fmla="*/ 3264 h 3456"/>
                  <a:gd name="T24" fmla="*/ 1626 w 3456"/>
                  <a:gd name="T25" fmla="*/ 3338 h 3456"/>
                  <a:gd name="T26" fmla="*/ 2029 w 3456"/>
                  <a:gd name="T27" fmla="*/ 3313 h 3456"/>
                  <a:gd name="T28" fmla="*/ 2399 w 3456"/>
                  <a:gd name="T29" fmla="*/ 3194 h 3456"/>
                  <a:gd name="T30" fmla="*/ 2725 w 3456"/>
                  <a:gd name="T31" fmla="*/ 2994 h 3456"/>
                  <a:gd name="T32" fmla="*/ 2994 w 3456"/>
                  <a:gd name="T33" fmla="*/ 2725 h 3456"/>
                  <a:gd name="T34" fmla="*/ 3194 w 3456"/>
                  <a:gd name="T35" fmla="*/ 2399 h 3456"/>
                  <a:gd name="T36" fmla="*/ 3313 w 3456"/>
                  <a:gd name="T37" fmla="*/ 2029 h 3456"/>
                  <a:gd name="T38" fmla="*/ 3338 w 3456"/>
                  <a:gd name="T39" fmla="*/ 1626 h 3456"/>
                  <a:gd name="T40" fmla="*/ 3264 w 3456"/>
                  <a:gd name="T41" fmla="*/ 1237 h 3456"/>
                  <a:gd name="T42" fmla="*/ 3104 w 3456"/>
                  <a:gd name="T43" fmla="*/ 887 h 3456"/>
                  <a:gd name="T44" fmla="*/ 2867 w 3456"/>
                  <a:gd name="T45" fmla="*/ 589 h 3456"/>
                  <a:gd name="T46" fmla="*/ 2569 w 3456"/>
                  <a:gd name="T47" fmla="*/ 352 h 3456"/>
                  <a:gd name="T48" fmla="*/ 2219 w 3456"/>
                  <a:gd name="T49" fmla="*/ 192 h 3456"/>
                  <a:gd name="T50" fmla="*/ 1830 w 3456"/>
                  <a:gd name="T51" fmla="*/ 118 h 3456"/>
                  <a:gd name="T52" fmla="*/ 1936 w 3456"/>
                  <a:gd name="T53" fmla="*/ 13 h 3456"/>
                  <a:gd name="T54" fmla="*/ 2330 w 3456"/>
                  <a:gd name="T55" fmla="*/ 108 h 3456"/>
                  <a:gd name="T56" fmla="*/ 2683 w 3456"/>
                  <a:gd name="T57" fmla="*/ 289 h 3456"/>
                  <a:gd name="T58" fmla="*/ 2984 w 3456"/>
                  <a:gd name="T59" fmla="*/ 541 h 3456"/>
                  <a:gd name="T60" fmla="*/ 3219 w 3456"/>
                  <a:gd name="T61" fmla="*/ 857 h 3456"/>
                  <a:gd name="T62" fmla="*/ 3380 w 3456"/>
                  <a:gd name="T63" fmla="*/ 1221 h 3456"/>
                  <a:gd name="T64" fmla="*/ 3453 w 3456"/>
                  <a:gd name="T65" fmla="*/ 1623 h 3456"/>
                  <a:gd name="T66" fmla="*/ 3428 w 3456"/>
                  <a:gd name="T67" fmla="*/ 2038 h 3456"/>
                  <a:gd name="T68" fmla="*/ 3310 w 3456"/>
                  <a:gd name="T69" fmla="*/ 2422 h 3456"/>
                  <a:gd name="T70" fmla="*/ 3110 w 3456"/>
                  <a:gd name="T71" fmla="*/ 2764 h 3456"/>
                  <a:gd name="T72" fmla="*/ 2840 w 3456"/>
                  <a:gd name="T73" fmla="*/ 3049 h 3456"/>
                  <a:gd name="T74" fmla="*/ 2512 w 3456"/>
                  <a:gd name="T75" fmla="*/ 3267 h 3456"/>
                  <a:gd name="T76" fmla="*/ 2137 w 3456"/>
                  <a:gd name="T77" fmla="*/ 3407 h 3456"/>
                  <a:gd name="T78" fmla="*/ 1728 w 3456"/>
                  <a:gd name="T79" fmla="*/ 3456 h 3456"/>
                  <a:gd name="T80" fmla="*/ 1319 w 3456"/>
                  <a:gd name="T81" fmla="*/ 3407 h 3456"/>
                  <a:gd name="T82" fmla="*/ 944 w 3456"/>
                  <a:gd name="T83" fmla="*/ 3267 h 3456"/>
                  <a:gd name="T84" fmla="*/ 616 w 3456"/>
                  <a:gd name="T85" fmla="*/ 3049 h 3456"/>
                  <a:gd name="T86" fmla="*/ 346 w 3456"/>
                  <a:gd name="T87" fmla="*/ 2764 h 3456"/>
                  <a:gd name="T88" fmla="*/ 146 w 3456"/>
                  <a:gd name="T89" fmla="*/ 2422 h 3456"/>
                  <a:gd name="T90" fmla="*/ 28 w 3456"/>
                  <a:gd name="T91" fmla="*/ 2038 h 3456"/>
                  <a:gd name="T92" fmla="*/ 3 w 3456"/>
                  <a:gd name="T93" fmla="*/ 1623 h 3456"/>
                  <a:gd name="T94" fmla="*/ 76 w 3456"/>
                  <a:gd name="T95" fmla="*/ 1221 h 3456"/>
                  <a:gd name="T96" fmla="*/ 237 w 3456"/>
                  <a:gd name="T97" fmla="*/ 857 h 3456"/>
                  <a:gd name="T98" fmla="*/ 472 w 3456"/>
                  <a:gd name="T99" fmla="*/ 541 h 3456"/>
                  <a:gd name="T100" fmla="*/ 773 w 3456"/>
                  <a:gd name="T101" fmla="*/ 289 h 3456"/>
                  <a:gd name="T102" fmla="*/ 1126 w 3456"/>
                  <a:gd name="T103" fmla="*/ 108 h 3456"/>
                  <a:gd name="T104" fmla="*/ 1520 w 3456"/>
                  <a:gd name="T105" fmla="*/ 13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56" h="3456">
                    <a:moveTo>
                      <a:pt x="1728" y="115"/>
                    </a:moveTo>
                    <a:lnTo>
                      <a:pt x="1626" y="118"/>
                    </a:lnTo>
                    <a:lnTo>
                      <a:pt x="1526" y="128"/>
                    </a:lnTo>
                    <a:lnTo>
                      <a:pt x="1427" y="143"/>
                    </a:lnTo>
                    <a:lnTo>
                      <a:pt x="1331" y="164"/>
                    </a:lnTo>
                    <a:lnTo>
                      <a:pt x="1237" y="192"/>
                    </a:lnTo>
                    <a:lnTo>
                      <a:pt x="1146" y="224"/>
                    </a:lnTo>
                    <a:lnTo>
                      <a:pt x="1057" y="262"/>
                    </a:lnTo>
                    <a:lnTo>
                      <a:pt x="971" y="305"/>
                    </a:lnTo>
                    <a:lnTo>
                      <a:pt x="887" y="352"/>
                    </a:lnTo>
                    <a:lnTo>
                      <a:pt x="807" y="404"/>
                    </a:lnTo>
                    <a:lnTo>
                      <a:pt x="731" y="462"/>
                    </a:lnTo>
                    <a:lnTo>
                      <a:pt x="658" y="523"/>
                    </a:lnTo>
                    <a:lnTo>
                      <a:pt x="589" y="589"/>
                    </a:lnTo>
                    <a:lnTo>
                      <a:pt x="523" y="658"/>
                    </a:lnTo>
                    <a:lnTo>
                      <a:pt x="462" y="731"/>
                    </a:lnTo>
                    <a:lnTo>
                      <a:pt x="404" y="807"/>
                    </a:lnTo>
                    <a:lnTo>
                      <a:pt x="352" y="887"/>
                    </a:lnTo>
                    <a:lnTo>
                      <a:pt x="305" y="971"/>
                    </a:lnTo>
                    <a:lnTo>
                      <a:pt x="262" y="1057"/>
                    </a:lnTo>
                    <a:lnTo>
                      <a:pt x="224" y="1146"/>
                    </a:lnTo>
                    <a:lnTo>
                      <a:pt x="192" y="1237"/>
                    </a:lnTo>
                    <a:lnTo>
                      <a:pt x="164" y="1331"/>
                    </a:lnTo>
                    <a:lnTo>
                      <a:pt x="143" y="1427"/>
                    </a:lnTo>
                    <a:lnTo>
                      <a:pt x="128" y="1526"/>
                    </a:lnTo>
                    <a:lnTo>
                      <a:pt x="118" y="1626"/>
                    </a:lnTo>
                    <a:lnTo>
                      <a:pt x="115" y="1728"/>
                    </a:lnTo>
                    <a:lnTo>
                      <a:pt x="118" y="1830"/>
                    </a:lnTo>
                    <a:lnTo>
                      <a:pt x="128" y="1930"/>
                    </a:lnTo>
                    <a:lnTo>
                      <a:pt x="143" y="2029"/>
                    </a:lnTo>
                    <a:lnTo>
                      <a:pt x="164" y="2125"/>
                    </a:lnTo>
                    <a:lnTo>
                      <a:pt x="192" y="2219"/>
                    </a:lnTo>
                    <a:lnTo>
                      <a:pt x="224" y="2310"/>
                    </a:lnTo>
                    <a:lnTo>
                      <a:pt x="262" y="2399"/>
                    </a:lnTo>
                    <a:lnTo>
                      <a:pt x="305" y="2485"/>
                    </a:lnTo>
                    <a:lnTo>
                      <a:pt x="352" y="2569"/>
                    </a:lnTo>
                    <a:lnTo>
                      <a:pt x="404" y="2649"/>
                    </a:lnTo>
                    <a:lnTo>
                      <a:pt x="462" y="2725"/>
                    </a:lnTo>
                    <a:lnTo>
                      <a:pt x="523" y="2798"/>
                    </a:lnTo>
                    <a:lnTo>
                      <a:pt x="589" y="2867"/>
                    </a:lnTo>
                    <a:lnTo>
                      <a:pt x="658" y="2933"/>
                    </a:lnTo>
                    <a:lnTo>
                      <a:pt x="731" y="2994"/>
                    </a:lnTo>
                    <a:lnTo>
                      <a:pt x="807" y="3052"/>
                    </a:lnTo>
                    <a:lnTo>
                      <a:pt x="887" y="3104"/>
                    </a:lnTo>
                    <a:lnTo>
                      <a:pt x="971" y="3151"/>
                    </a:lnTo>
                    <a:lnTo>
                      <a:pt x="1057" y="3194"/>
                    </a:lnTo>
                    <a:lnTo>
                      <a:pt x="1146" y="3232"/>
                    </a:lnTo>
                    <a:lnTo>
                      <a:pt x="1237" y="3264"/>
                    </a:lnTo>
                    <a:lnTo>
                      <a:pt x="1331" y="3292"/>
                    </a:lnTo>
                    <a:lnTo>
                      <a:pt x="1427" y="3313"/>
                    </a:lnTo>
                    <a:lnTo>
                      <a:pt x="1526" y="3328"/>
                    </a:lnTo>
                    <a:lnTo>
                      <a:pt x="1626" y="3338"/>
                    </a:lnTo>
                    <a:lnTo>
                      <a:pt x="1728" y="3341"/>
                    </a:lnTo>
                    <a:lnTo>
                      <a:pt x="1830" y="3338"/>
                    </a:lnTo>
                    <a:lnTo>
                      <a:pt x="1930" y="3328"/>
                    </a:lnTo>
                    <a:lnTo>
                      <a:pt x="2029" y="3313"/>
                    </a:lnTo>
                    <a:lnTo>
                      <a:pt x="2125" y="3292"/>
                    </a:lnTo>
                    <a:lnTo>
                      <a:pt x="2219" y="3264"/>
                    </a:lnTo>
                    <a:lnTo>
                      <a:pt x="2310" y="3232"/>
                    </a:lnTo>
                    <a:lnTo>
                      <a:pt x="2399" y="3194"/>
                    </a:lnTo>
                    <a:lnTo>
                      <a:pt x="2485" y="3151"/>
                    </a:lnTo>
                    <a:lnTo>
                      <a:pt x="2569" y="3104"/>
                    </a:lnTo>
                    <a:lnTo>
                      <a:pt x="2649" y="3052"/>
                    </a:lnTo>
                    <a:lnTo>
                      <a:pt x="2725" y="2994"/>
                    </a:lnTo>
                    <a:lnTo>
                      <a:pt x="2798" y="2933"/>
                    </a:lnTo>
                    <a:lnTo>
                      <a:pt x="2867" y="2867"/>
                    </a:lnTo>
                    <a:lnTo>
                      <a:pt x="2933" y="2798"/>
                    </a:lnTo>
                    <a:lnTo>
                      <a:pt x="2994" y="2725"/>
                    </a:lnTo>
                    <a:lnTo>
                      <a:pt x="3052" y="2649"/>
                    </a:lnTo>
                    <a:lnTo>
                      <a:pt x="3104" y="2569"/>
                    </a:lnTo>
                    <a:lnTo>
                      <a:pt x="3151" y="2485"/>
                    </a:lnTo>
                    <a:lnTo>
                      <a:pt x="3194" y="2399"/>
                    </a:lnTo>
                    <a:lnTo>
                      <a:pt x="3232" y="2310"/>
                    </a:lnTo>
                    <a:lnTo>
                      <a:pt x="3264" y="2219"/>
                    </a:lnTo>
                    <a:lnTo>
                      <a:pt x="3292" y="2125"/>
                    </a:lnTo>
                    <a:lnTo>
                      <a:pt x="3313" y="2029"/>
                    </a:lnTo>
                    <a:lnTo>
                      <a:pt x="3328" y="1930"/>
                    </a:lnTo>
                    <a:lnTo>
                      <a:pt x="3338" y="1830"/>
                    </a:lnTo>
                    <a:lnTo>
                      <a:pt x="3341" y="1728"/>
                    </a:lnTo>
                    <a:lnTo>
                      <a:pt x="3338" y="1626"/>
                    </a:lnTo>
                    <a:lnTo>
                      <a:pt x="3328" y="1526"/>
                    </a:lnTo>
                    <a:lnTo>
                      <a:pt x="3313" y="1427"/>
                    </a:lnTo>
                    <a:lnTo>
                      <a:pt x="3292" y="1331"/>
                    </a:lnTo>
                    <a:lnTo>
                      <a:pt x="3264" y="1237"/>
                    </a:lnTo>
                    <a:lnTo>
                      <a:pt x="3232" y="1146"/>
                    </a:lnTo>
                    <a:lnTo>
                      <a:pt x="3194" y="1057"/>
                    </a:lnTo>
                    <a:lnTo>
                      <a:pt x="3151" y="971"/>
                    </a:lnTo>
                    <a:lnTo>
                      <a:pt x="3104" y="887"/>
                    </a:lnTo>
                    <a:lnTo>
                      <a:pt x="3052" y="807"/>
                    </a:lnTo>
                    <a:lnTo>
                      <a:pt x="2994" y="731"/>
                    </a:lnTo>
                    <a:lnTo>
                      <a:pt x="2933" y="658"/>
                    </a:lnTo>
                    <a:lnTo>
                      <a:pt x="2867" y="589"/>
                    </a:lnTo>
                    <a:lnTo>
                      <a:pt x="2798" y="523"/>
                    </a:lnTo>
                    <a:lnTo>
                      <a:pt x="2725" y="462"/>
                    </a:lnTo>
                    <a:lnTo>
                      <a:pt x="2649" y="404"/>
                    </a:lnTo>
                    <a:lnTo>
                      <a:pt x="2569" y="352"/>
                    </a:lnTo>
                    <a:lnTo>
                      <a:pt x="2485" y="305"/>
                    </a:lnTo>
                    <a:lnTo>
                      <a:pt x="2399" y="262"/>
                    </a:lnTo>
                    <a:lnTo>
                      <a:pt x="2310" y="224"/>
                    </a:lnTo>
                    <a:lnTo>
                      <a:pt x="2219" y="192"/>
                    </a:lnTo>
                    <a:lnTo>
                      <a:pt x="2125" y="164"/>
                    </a:lnTo>
                    <a:lnTo>
                      <a:pt x="2029" y="143"/>
                    </a:lnTo>
                    <a:lnTo>
                      <a:pt x="1930" y="128"/>
                    </a:lnTo>
                    <a:lnTo>
                      <a:pt x="1830" y="118"/>
                    </a:lnTo>
                    <a:lnTo>
                      <a:pt x="1728" y="115"/>
                    </a:lnTo>
                    <a:close/>
                    <a:moveTo>
                      <a:pt x="1728" y="0"/>
                    </a:moveTo>
                    <a:lnTo>
                      <a:pt x="1833" y="3"/>
                    </a:lnTo>
                    <a:lnTo>
                      <a:pt x="1936" y="13"/>
                    </a:lnTo>
                    <a:lnTo>
                      <a:pt x="2038" y="28"/>
                    </a:lnTo>
                    <a:lnTo>
                      <a:pt x="2137" y="49"/>
                    </a:lnTo>
                    <a:lnTo>
                      <a:pt x="2235" y="76"/>
                    </a:lnTo>
                    <a:lnTo>
                      <a:pt x="2330" y="108"/>
                    </a:lnTo>
                    <a:lnTo>
                      <a:pt x="2422" y="146"/>
                    </a:lnTo>
                    <a:lnTo>
                      <a:pt x="2512" y="189"/>
                    </a:lnTo>
                    <a:lnTo>
                      <a:pt x="2599" y="237"/>
                    </a:lnTo>
                    <a:lnTo>
                      <a:pt x="2683" y="289"/>
                    </a:lnTo>
                    <a:lnTo>
                      <a:pt x="2764" y="346"/>
                    </a:lnTo>
                    <a:lnTo>
                      <a:pt x="2840" y="407"/>
                    </a:lnTo>
                    <a:lnTo>
                      <a:pt x="2915" y="472"/>
                    </a:lnTo>
                    <a:lnTo>
                      <a:pt x="2984" y="541"/>
                    </a:lnTo>
                    <a:lnTo>
                      <a:pt x="3049" y="616"/>
                    </a:lnTo>
                    <a:lnTo>
                      <a:pt x="3110" y="692"/>
                    </a:lnTo>
                    <a:lnTo>
                      <a:pt x="3167" y="773"/>
                    </a:lnTo>
                    <a:lnTo>
                      <a:pt x="3219" y="857"/>
                    </a:lnTo>
                    <a:lnTo>
                      <a:pt x="3267" y="944"/>
                    </a:lnTo>
                    <a:lnTo>
                      <a:pt x="3310" y="1034"/>
                    </a:lnTo>
                    <a:lnTo>
                      <a:pt x="3348" y="1126"/>
                    </a:lnTo>
                    <a:lnTo>
                      <a:pt x="3380" y="1221"/>
                    </a:lnTo>
                    <a:lnTo>
                      <a:pt x="3407" y="1319"/>
                    </a:lnTo>
                    <a:lnTo>
                      <a:pt x="3428" y="1418"/>
                    </a:lnTo>
                    <a:lnTo>
                      <a:pt x="3443" y="1520"/>
                    </a:lnTo>
                    <a:lnTo>
                      <a:pt x="3453" y="1623"/>
                    </a:lnTo>
                    <a:lnTo>
                      <a:pt x="3456" y="1728"/>
                    </a:lnTo>
                    <a:lnTo>
                      <a:pt x="3453" y="1833"/>
                    </a:lnTo>
                    <a:lnTo>
                      <a:pt x="3443" y="1936"/>
                    </a:lnTo>
                    <a:lnTo>
                      <a:pt x="3428" y="2038"/>
                    </a:lnTo>
                    <a:lnTo>
                      <a:pt x="3407" y="2137"/>
                    </a:lnTo>
                    <a:lnTo>
                      <a:pt x="3380" y="2235"/>
                    </a:lnTo>
                    <a:lnTo>
                      <a:pt x="3348" y="2330"/>
                    </a:lnTo>
                    <a:lnTo>
                      <a:pt x="3310" y="2422"/>
                    </a:lnTo>
                    <a:lnTo>
                      <a:pt x="3267" y="2512"/>
                    </a:lnTo>
                    <a:lnTo>
                      <a:pt x="3219" y="2599"/>
                    </a:lnTo>
                    <a:lnTo>
                      <a:pt x="3167" y="2683"/>
                    </a:lnTo>
                    <a:lnTo>
                      <a:pt x="3110" y="2764"/>
                    </a:lnTo>
                    <a:lnTo>
                      <a:pt x="3049" y="2840"/>
                    </a:lnTo>
                    <a:lnTo>
                      <a:pt x="2984" y="2915"/>
                    </a:lnTo>
                    <a:lnTo>
                      <a:pt x="2915" y="2984"/>
                    </a:lnTo>
                    <a:lnTo>
                      <a:pt x="2840" y="3049"/>
                    </a:lnTo>
                    <a:lnTo>
                      <a:pt x="2764" y="3110"/>
                    </a:lnTo>
                    <a:lnTo>
                      <a:pt x="2683" y="3167"/>
                    </a:lnTo>
                    <a:lnTo>
                      <a:pt x="2599" y="3219"/>
                    </a:lnTo>
                    <a:lnTo>
                      <a:pt x="2512" y="3267"/>
                    </a:lnTo>
                    <a:lnTo>
                      <a:pt x="2422" y="3310"/>
                    </a:lnTo>
                    <a:lnTo>
                      <a:pt x="2330" y="3348"/>
                    </a:lnTo>
                    <a:lnTo>
                      <a:pt x="2235" y="3380"/>
                    </a:lnTo>
                    <a:lnTo>
                      <a:pt x="2137" y="3407"/>
                    </a:lnTo>
                    <a:lnTo>
                      <a:pt x="2038" y="3428"/>
                    </a:lnTo>
                    <a:lnTo>
                      <a:pt x="1936" y="3443"/>
                    </a:lnTo>
                    <a:lnTo>
                      <a:pt x="1833" y="3453"/>
                    </a:lnTo>
                    <a:lnTo>
                      <a:pt x="1728" y="3456"/>
                    </a:lnTo>
                    <a:lnTo>
                      <a:pt x="1623" y="3453"/>
                    </a:lnTo>
                    <a:lnTo>
                      <a:pt x="1520" y="3443"/>
                    </a:lnTo>
                    <a:lnTo>
                      <a:pt x="1418" y="3428"/>
                    </a:lnTo>
                    <a:lnTo>
                      <a:pt x="1319" y="3407"/>
                    </a:lnTo>
                    <a:lnTo>
                      <a:pt x="1221" y="3380"/>
                    </a:lnTo>
                    <a:lnTo>
                      <a:pt x="1126" y="3348"/>
                    </a:lnTo>
                    <a:lnTo>
                      <a:pt x="1034" y="3310"/>
                    </a:lnTo>
                    <a:lnTo>
                      <a:pt x="944" y="3267"/>
                    </a:lnTo>
                    <a:lnTo>
                      <a:pt x="857" y="3219"/>
                    </a:lnTo>
                    <a:lnTo>
                      <a:pt x="773" y="3167"/>
                    </a:lnTo>
                    <a:lnTo>
                      <a:pt x="692" y="3110"/>
                    </a:lnTo>
                    <a:lnTo>
                      <a:pt x="616" y="3049"/>
                    </a:lnTo>
                    <a:lnTo>
                      <a:pt x="541" y="2984"/>
                    </a:lnTo>
                    <a:lnTo>
                      <a:pt x="472" y="2915"/>
                    </a:lnTo>
                    <a:lnTo>
                      <a:pt x="407" y="2840"/>
                    </a:lnTo>
                    <a:lnTo>
                      <a:pt x="346" y="2764"/>
                    </a:lnTo>
                    <a:lnTo>
                      <a:pt x="289" y="2683"/>
                    </a:lnTo>
                    <a:lnTo>
                      <a:pt x="237" y="2599"/>
                    </a:lnTo>
                    <a:lnTo>
                      <a:pt x="189" y="2512"/>
                    </a:lnTo>
                    <a:lnTo>
                      <a:pt x="146" y="2422"/>
                    </a:lnTo>
                    <a:lnTo>
                      <a:pt x="108" y="2330"/>
                    </a:lnTo>
                    <a:lnTo>
                      <a:pt x="76" y="2235"/>
                    </a:lnTo>
                    <a:lnTo>
                      <a:pt x="49" y="2137"/>
                    </a:lnTo>
                    <a:lnTo>
                      <a:pt x="28" y="2038"/>
                    </a:lnTo>
                    <a:lnTo>
                      <a:pt x="13" y="1936"/>
                    </a:lnTo>
                    <a:lnTo>
                      <a:pt x="3" y="1833"/>
                    </a:lnTo>
                    <a:lnTo>
                      <a:pt x="0" y="1728"/>
                    </a:lnTo>
                    <a:lnTo>
                      <a:pt x="3" y="1623"/>
                    </a:lnTo>
                    <a:lnTo>
                      <a:pt x="13" y="1520"/>
                    </a:lnTo>
                    <a:lnTo>
                      <a:pt x="28" y="1418"/>
                    </a:lnTo>
                    <a:lnTo>
                      <a:pt x="49" y="1319"/>
                    </a:lnTo>
                    <a:lnTo>
                      <a:pt x="76" y="1221"/>
                    </a:lnTo>
                    <a:lnTo>
                      <a:pt x="108" y="1126"/>
                    </a:lnTo>
                    <a:lnTo>
                      <a:pt x="146" y="1034"/>
                    </a:lnTo>
                    <a:lnTo>
                      <a:pt x="189" y="944"/>
                    </a:lnTo>
                    <a:lnTo>
                      <a:pt x="237" y="857"/>
                    </a:lnTo>
                    <a:lnTo>
                      <a:pt x="289" y="773"/>
                    </a:lnTo>
                    <a:lnTo>
                      <a:pt x="346" y="692"/>
                    </a:lnTo>
                    <a:lnTo>
                      <a:pt x="407" y="616"/>
                    </a:lnTo>
                    <a:lnTo>
                      <a:pt x="472" y="541"/>
                    </a:lnTo>
                    <a:lnTo>
                      <a:pt x="541" y="472"/>
                    </a:lnTo>
                    <a:lnTo>
                      <a:pt x="616" y="407"/>
                    </a:lnTo>
                    <a:lnTo>
                      <a:pt x="692" y="346"/>
                    </a:lnTo>
                    <a:lnTo>
                      <a:pt x="773" y="289"/>
                    </a:lnTo>
                    <a:lnTo>
                      <a:pt x="857" y="237"/>
                    </a:lnTo>
                    <a:lnTo>
                      <a:pt x="944" y="189"/>
                    </a:lnTo>
                    <a:lnTo>
                      <a:pt x="1034" y="146"/>
                    </a:lnTo>
                    <a:lnTo>
                      <a:pt x="1126" y="108"/>
                    </a:lnTo>
                    <a:lnTo>
                      <a:pt x="1221" y="76"/>
                    </a:lnTo>
                    <a:lnTo>
                      <a:pt x="1319" y="49"/>
                    </a:lnTo>
                    <a:lnTo>
                      <a:pt x="1418" y="28"/>
                    </a:lnTo>
                    <a:lnTo>
                      <a:pt x="1520" y="13"/>
                    </a:lnTo>
                    <a:lnTo>
                      <a:pt x="1623" y="3"/>
                    </a:lnTo>
                    <a:lnTo>
                      <a:pt x="172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228" name="Group 227"/>
          <p:cNvGrpSpPr/>
          <p:nvPr/>
        </p:nvGrpSpPr>
        <p:grpSpPr>
          <a:xfrm>
            <a:off x="3579160" y="3577612"/>
            <a:ext cx="628650" cy="628650"/>
            <a:chOff x="5788337" y="3743934"/>
            <a:chExt cx="838200" cy="838200"/>
          </a:xfrm>
        </p:grpSpPr>
        <p:sp>
          <p:nvSpPr>
            <p:cNvPr id="229" name="Oval 228"/>
            <p:cNvSpPr/>
            <p:nvPr/>
          </p:nvSpPr>
          <p:spPr>
            <a:xfrm>
              <a:off x="5788337" y="3743934"/>
              <a:ext cx="838200" cy="838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30" name="Group 229"/>
            <p:cNvGrpSpPr/>
            <p:nvPr/>
          </p:nvGrpSpPr>
          <p:grpSpPr>
            <a:xfrm>
              <a:off x="5941601" y="3878686"/>
              <a:ext cx="531672" cy="568696"/>
              <a:chOff x="6456363" y="1760538"/>
              <a:chExt cx="569913" cy="609600"/>
            </a:xfrm>
            <a:solidFill>
              <a:schemeClr val="bg1"/>
            </a:solidFill>
          </p:grpSpPr>
          <p:sp>
            <p:nvSpPr>
              <p:cNvPr id="231" name="Freeform 49"/>
              <p:cNvSpPr>
                <a:spLocks noEditPoints="1"/>
              </p:cNvSpPr>
              <p:nvPr/>
            </p:nvSpPr>
            <p:spPr bwMode="auto">
              <a:xfrm>
                <a:off x="6719888" y="1984376"/>
                <a:ext cx="160338" cy="161925"/>
              </a:xfrm>
              <a:custGeom>
                <a:avLst/>
                <a:gdLst>
                  <a:gd name="T0" fmla="*/ 603 w 916"/>
                  <a:gd name="T1" fmla="*/ 314 h 922"/>
                  <a:gd name="T2" fmla="*/ 151 w 916"/>
                  <a:gd name="T3" fmla="*/ 644 h 922"/>
                  <a:gd name="T4" fmla="*/ 136 w 916"/>
                  <a:gd name="T5" fmla="*/ 657 h 922"/>
                  <a:gd name="T6" fmla="*/ 126 w 916"/>
                  <a:gd name="T7" fmla="*/ 673 h 922"/>
                  <a:gd name="T8" fmla="*/ 117 w 916"/>
                  <a:gd name="T9" fmla="*/ 690 h 922"/>
                  <a:gd name="T10" fmla="*/ 114 w 916"/>
                  <a:gd name="T11" fmla="*/ 709 h 922"/>
                  <a:gd name="T12" fmla="*/ 115 w 916"/>
                  <a:gd name="T13" fmla="*/ 729 h 922"/>
                  <a:gd name="T14" fmla="*/ 119 w 916"/>
                  <a:gd name="T15" fmla="*/ 748 h 922"/>
                  <a:gd name="T16" fmla="*/ 128 w 916"/>
                  <a:gd name="T17" fmla="*/ 765 h 922"/>
                  <a:gd name="T18" fmla="*/ 140 w 916"/>
                  <a:gd name="T19" fmla="*/ 780 h 922"/>
                  <a:gd name="T20" fmla="*/ 156 w 916"/>
                  <a:gd name="T21" fmla="*/ 793 h 922"/>
                  <a:gd name="T22" fmla="*/ 173 w 916"/>
                  <a:gd name="T23" fmla="*/ 801 h 922"/>
                  <a:gd name="T24" fmla="*/ 191 w 916"/>
                  <a:gd name="T25" fmla="*/ 806 h 922"/>
                  <a:gd name="T26" fmla="*/ 210 w 916"/>
                  <a:gd name="T27" fmla="*/ 807 h 922"/>
                  <a:gd name="T28" fmla="*/ 230 w 916"/>
                  <a:gd name="T29" fmla="*/ 802 h 922"/>
                  <a:gd name="T30" fmla="*/ 248 w 916"/>
                  <a:gd name="T31" fmla="*/ 795 h 922"/>
                  <a:gd name="T32" fmla="*/ 263 w 916"/>
                  <a:gd name="T33" fmla="*/ 784 h 922"/>
                  <a:gd name="T34" fmla="*/ 276 w 916"/>
                  <a:gd name="T35" fmla="*/ 770 h 922"/>
                  <a:gd name="T36" fmla="*/ 603 w 916"/>
                  <a:gd name="T37" fmla="*/ 314 h 922"/>
                  <a:gd name="T38" fmla="*/ 855 w 916"/>
                  <a:gd name="T39" fmla="*/ 0 h 922"/>
                  <a:gd name="T40" fmla="*/ 872 w 916"/>
                  <a:gd name="T41" fmla="*/ 1 h 922"/>
                  <a:gd name="T42" fmla="*/ 886 w 916"/>
                  <a:gd name="T43" fmla="*/ 8 h 922"/>
                  <a:gd name="T44" fmla="*/ 899 w 916"/>
                  <a:gd name="T45" fmla="*/ 17 h 922"/>
                  <a:gd name="T46" fmla="*/ 909 w 916"/>
                  <a:gd name="T47" fmla="*/ 31 h 922"/>
                  <a:gd name="T48" fmla="*/ 914 w 916"/>
                  <a:gd name="T49" fmla="*/ 45 h 922"/>
                  <a:gd name="T50" fmla="*/ 916 w 916"/>
                  <a:gd name="T51" fmla="*/ 61 h 922"/>
                  <a:gd name="T52" fmla="*/ 913 w 916"/>
                  <a:gd name="T53" fmla="*/ 77 h 922"/>
                  <a:gd name="T54" fmla="*/ 905 w 916"/>
                  <a:gd name="T55" fmla="*/ 91 h 922"/>
                  <a:gd name="T56" fmla="*/ 368 w 916"/>
                  <a:gd name="T57" fmla="*/ 837 h 922"/>
                  <a:gd name="T58" fmla="*/ 350 w 916"/>
                  <a:gd name="T59" fmla="*/ 860 h 922"/>
                  <a:gd name="T60" fmla="*/ 328 w 916"/>
                  <a:gd name="T61" fmla="*/ 880 h 922"/>
                  <a:gd name="T62" fmla="*/ 303 w 916"/>
                  <a:gd name="T63" fmla="*/ 896 h 922"/>
                  <a:gd name="T64" fmla="*/ 277 w 916"/>
                  <a:gd name="T65" fmla="*/ 908 h 922"/>
                  <a:gd name="T66" fmla="*/ 249 w 916"/>
                  <a:gd name="T67" fmla="*/ 917 h 922"/>
                  <a:gd name="T68" fmla="*/ 220 w 916"/>
                  <a:gd name="T69" fmla="*/ 921 h 922"/>
                  <a:gd name="T70" fmla="*/ 211 w 916"/>
                  <a:gd name="T71" fmla="*/ 922 h 922"/>
                  <a:gd name="T72" fmla="*/ 204 w 916"/>
                  <a:gd name="T73" fmla="*/ 922 h 922"/>
                  <a:gd name="T74" fmla="*/ 172 w 916"/>
                  <a:gd name="T75" fmla="*/ 919 h 922"/>
                  <a:gd name="T76" fmla="*/ 140 w 916"/>
                  <a:gd name="T77" fmla="*/ 911 h 922"/>
                  <a:gd name="T78" fmla="*/ 111 w 916"/>
                  <a:gd name="T79" fmla="*/ 900 h 922"/>
                  <a:gd name="T80" fmla="*/ 84 w 916"/>
                  <a:gd name="T81" fmla="*/ 883 h 922"/>
                  <a:gd name="T82" fmla="*/ 59 w 916"/>
                  <a:gd name="T83" fmla="*/ 862 h 922"/>
                  <a:gd name="T84" fmla="*/ 40 w 916"/>
                  <a:gd name="T85" fmla="*/ 839 h 922"/>
                  <a:gd name="T86" fmla="*/ 24 w 916"/>
                  <a:gd name="T87" fmla="*/ 814 h 922"/>
                  <a:gd name="T88" fmla="*/ 12 w 916"/>
                  <a:gd name="T89" fmla="*/ 788 h 922"/>
                  <a:gd name="T90" fmla="*/ 4 w 916"/>
                  <a:gd name="T91" fmla="*/ 759 h 922"/>
                  <a:gd name="T92" fmla="*/ 0 w 916"/>
                  <a:gd name="T93" fmla="*/ 730 h 922"/>
                  <a:gd name="T94" fmla="*/ 0 w 916"/>
                  <a:gd name="T95" fmla="*/ 701 h 922"/>
                  <a:gd name="T96" fmla="*/ 5 w 916"/>
                  <a:gd name="T97" fmla="*/ 672 h 922"/>
                  <a:gd name="T98" fmla="*/ 13 w 916"/>
                  <a:gd name="T99" fmla="*/ 643 h 922"/>
                  <a:gd name="T100" fmla="*/ 26 w 916"/>
                  <a:gd name="T101" fmla="*/ 616 h 922"/>
                  <a:gd name="T102" fmla="*/ 41 w 916"/>
                  <a:gd name="T103" fmla="*/ 592 h 922"/>
                  <a:gd name="T104" fmla="*/ 61 w 916"/>
                  <a:gd name="T105" fmla="*/ 570 h 922"/>
                  <a:gd name="T106" fmla="*/ 83 w 916"/>
                  <a:gd name="T107" fmla="*/ 550 h 922"/>
                  <a:gd name="T108" fmla="*/ 826 w 916"/>
                  <a:gd name="T109" fmla="*/ 11 h 922"/>
                  <a:gd name="T110" fmla="*/ 839 w 916"/>
                  <a:gd name="T111" fmla="*/ 3 h 922"/>
                  <a:gd name="T112" fmla="*/ 855 w 916"/>
                  <a:gd name="T113"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6" h="922">
                    <a:moveTo>
                      <a:pt x="603" y="314"/>
                    </a:moveTo>
                    <a:lnTo>
                      <a:pt x="151" y="644"/>
                    </a:lnTo>
                    <a:lnTo>
                      <a:pt x="136" y="657"/>
                    </a:lnTo>
                    <a:lnTo>
                      <a:pt x="126" y="673"/>
                    </a:lnTo>
                    <a:lnTo>
                      <a:pt x="117" y="690"/>
                    </a:lnTo>
                    <a:lnTo>
                      <a:pt x="114" y="709"/>
                    </a:lnTo>
                    <a:lnTo>
                      <a:pt x="115" y="729"/>
                    </a:lnTo>
                    <a:lnTo>
                      <a:pt x="119" y="748"/>
                    </a:lnTo>
                    <a:lnTo>
                      <a:pt x="128" y="765"/>
                    </a:lnTo>
                    <a:lnTo>
                      <a:pt x="140" y="780"/>
                    </a:lnTo>
                    <a:lnTo>
                      <a:pt x="156" y="793"/>
                    </a:lnTo>
                    <a:lnTo>
                      <a:pt x="173" y="801"/>
                    </a:lnTo>
                    <a:lnTo>
                      <a:pt x="191" y="806"/>
                    </a:lnTo>
                    <a:lnTo>
                      <a:pt x="210" y="807"/>
                    </a:lnTo>
                    <a:lnTo>
                      <a:pt x="230" y="802"/>
                    </a:lnTo>
                    <a:lnTo>
                      <a:pt x="248" y="795"/>
                    </a:lnTo>
                    <a:lnTo>
                      <a:pt x="263" y="784"/>
                    </a:lnTo>
                    <a:lnTo>
                      <a:pt x="276" y="770"/>
                    </a:lnTo>
                    <a:lnTo>
                      <a:pt x="603" y="314"/>
                    </a:lnTo>
                    <a:close/>
                    <a:moveTo>
                      <a:pt x="855" y="0"/>
                    </a:moveTo>
                    <a:lnTo>
                      <a:pt x="872" y="1"/>
                    </a:lnTo>
                    <a:lnTo>
                      <a:pt x="886" y="8"/>
                    </a:lnTo>
                    <a:lnTo>
                      <a:pt x="899" y="17"/>
                    </a:lnTo>
                    <a:lnTo>
                      <a:pt x="909" y="31"/>
                    </a:lnTo>
                    <a:lnTo>
                      <a:pt x="914" y="45"/>
                    </a:lnTo>
                    <a:lnTo>
                      <a:pt x="916" y="61"/>
                    </a:lnTo>
                    <a:lnTo>
                      <a:pt x="913" y="77"/>
                    </a:lnTo>
                    <a:lnTo>
                      <a:pt x="905" y="91"/>
                    </a:lnTo>
                    <a:lnTo>
                      <a:pt x="368" y="837"/>
                    </a:lnTo>
                    <a:lnTo>
                      <a:pt x="350" y="860"/>
                    </a:lnTo>
                    <a:lnTo>
                      <a:pt x="328" y="880"/>
                    </a:lnTo>
                    <a:lnTo>
                      <a:pt x="303" y="896"/>
                    </a:lnTo>
                    <a:lnTo>
                      <a:pt x="277" y="908"/>
                    </a:lnTo>
                    <a:lnTo>
                      <a:pt x="249" y="917"/>
                    </a:lnTo>
                    <a:lnTo>
                      <a:pt x="220" y="921"/>
                    </a:lnTo>
                    <a:lnTo>
                      <a:pt x="211" y="922"/>
                    </a:lnTo>
                    <a:lnTo>
                      <a:pt x="204" y="922"/>
                    </a:lnTo>
                    <a:lnTo>
                      <a:pt x="172" y="919"/>
                    </a:lnTo>
                    <a:lnTo>
                      <a:pt x="140" y="911"/>
                    </a:lnTo>
                    <a:lnTo>
                      <a:pt x="111" y="900"/>
                    </a:lnTo>
                    <a:lnTo>
                      <a:pt x="84" y="883"/>
                    </a:lnTo>
                    <a:lnTo>
                      <a:pt x="59" y="862"/>
                    </a:lnTo>
                    <a:lnTo>
                      <a:pt x="40" y="839"/>
                    </a:lnTo>
                    <a:lnTo>
                      <a:pt x="24" y="814"/>
                    </a:lnTo>
                    <a:lnTo>
                      <a:pt x="12" y="788"/>
                    </a:lnTo>
                    <a:lnTo>
                      <a:pt x="4" y="759"/>
                    </a:lnTo>
                    <a:lnTo>
                      <a:pt x="0" y="730"/>
                    </a:lnTo>
                    <a:lnTo>
                      <a:pt x="0" y="701"/>
                    </a:lnTo>
                    <a:lnTo>
                      <a:pt x="5" y="672"/>
                    </a:lnTo>
                    <a:lnTo>
                      <a:pt x="13" y="643"/>
                    </a:lnTo>
                    <a:lnTo>
                      <a:pt x="26" y="616"/>
                    </a:lnTo>
                    <a:lnTo>
                      <a:pt x="41" y="592"/>
                    </a:lnTo>
                    <a:lnTo>
                      <a:pt x="61" y="570"/>
                    </a:lnTo>
                    <a:lnTo>
                      <a:pt x="83" y="550"/>
                    </a:lnTo>
                    <a:lnTo>
                      <a:pt x="826" y="11"/>
                    </a:lnTo>
                    <a:lnTo>
                      <a:pt x="839" y="3"/>
                    </a:lnTo>
                    <a:lnTo>
                      <a:pt x="85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32" name="Freeform 50"/>
              <p:cNvSpPr>
                <a:spLocks noEditPoints="1"/>
              </p:cNvSpPr>
              <p:nvPr/>
            </p:nvSpPr>
            <p:spPr bwMode="auto">
              <a:xfrm>
                <a:off x="6678613" y="1760538"/>
                <a:ext cx="347663" cy="609600"/>
              </a:xfrm>
              <a:custGeom>
                <a:avLst/>
                <a:gdLst>
                  <a:gd name="T0" fmla="*/ 142 w 1972"/>
                  <a:gd name="T1" fmla="*/ 115 h 3456"/>
                  <a:gd name="T2" fmla="*/ 122 w 1972"/>
                  <a:gd name="T3" fmla="*/ 164 h 3456"/>
                  <a:gd name="T4" fmla="*/ 391 w 1972"/>
                  <a:gd name="T5" fmla="*/ 346 h 3456"/>
                  <a:gd name="T6" fmla="*/ 679 w 1972"/>
                  <a:gd name="T7" fmla="*/ 164 h 3456"/>
                  <a:gd name="T8" fmla="*/ 658 w 1972"/>
                  <a:gd name="T9" fmla="*/ 115 h 3456"/>
                  <a:gd name="T10" fmla="*/ 738 w 1972"/>
                  <a:gd name="T11" fmla="*/ 25 h 3456"/>
                  <a:gd name="T12" fmla="*/ 799 w 1972"/>
                  <a:gd name="T13" fmla="*/ 173 h 3456"/>
                  <a:gd name="T14" fmla="*/ 687 w 1972"/>
                  <a:gd name="T15" fmla="*/ 285 h 3456"/>
                  <a:gd name="T16" fmla="*/ 837 w 1972"/>
                  <a:gd name="T17" fmla="*/ 412 h 3456"/>
                  <a:gd name="T18" fmla="*/ 1164 w 1972"/>
                  <a:gd name="T19" fmla="*/ 554 h 3456"/>
                  <a:gd name="T20" fmla="*/ 1443 w 1972"/>
                  <a:gd name="T21" fmla="*/ 762 h 3456"/>
                  <a:gd name="T22" fmla="*/ 1647 w 1972"/>
                  <a:gd name="T23" fmla="*/ 719 h 3456"/>
                  <a:gd name="T24" fmla="*/ 1730 w 1972"/>
                  <a:gd name="T25" fmla="*/ 1122 h 3456"/>
                  <a:gd name="T26" fmla="*/ 1843 w 1972"/>
                  <a:gd name="T27" fmla="*/ 1367 h 3456"/>
                  <a:gd name="T28" fmla="*/ 1938 w 1972"/>
                  <a:gd name="T29" fmla="*/ 1901 h 3456"/>
                  <a:gd name="T30" fmla="*/ 1843 w 1972"/>
                  <a:gd name="T31" fmla="*/ 2435 h 3456"/>
                  <a:gd name="T32" fmla="*/ 1729 w 1972"/>
                  <a:gd name="T33" fmla="*/ 2681 h 3456"/>
                  <a:gd name="T34" fmla="*/ 1452 w 1972"/>
                  <a:gd name="T35" fmla="*/ 3032 h 3456"/>
                  <a:gd name="T36" fmla="*/ 1165 w 1972"/>
                  <a:gd name="T37" fmla="*/ 3247 h 3456"/>
                  <a:gd name="T38" fmla="*/ 925 w 1972"/>
                  <a:gd name="T39" fmla="*/ 3361 h 3456"/>
                  <a:gd name="T40" fmla="*/ 402 w 1972"/>
                  <a:gd name="T41" fmla="*/ 3456 h 3456"/>
                  <a:gd name="T42" fmla="*/ 391 w 1972"/>
                  <a:gd name="T43" fmla="*/ 3456 h 3456"/>
                  <a:gd name="T44" fmla="*/ 17 w 1972"/>
                  <a:gd name="T45" fmla="*/ 3402 h 3456"/>
                  <a:gd name="T46" fmla="*/ 19 w 1972"/>
                  <a:gd name="T47" fmla="*/ 3317 h 3456"/>
                  <a:gd name="T48" fmla="*/ 343 w 1972"/>
                  <a:gd name="T49" fmla="*/ 3340 h 3456"/>
                  <a:gd name="T50" fmla="*/ 401 w 1972"/>
                  <a:gd name="T51" fmla="*/ 3168 h 3456"/>
                  <a:gd name="T52" fmla="*/ 458 w 1972"/>
                  <a:gd name="T53" fmla="*/ 3339 h 3456"/>
                  <a:gd name="T54" fmla="*/ 978 w 1972"/>
                  <a:gd name="T55" fmla="*/ 3214 h 3456"/>
                  <a:gd name="T56" fmla="*/ 1001 w 1972"/>
                  <a:gd name="T57" fmla="*/ 3019 h 3456"/>
                  <a:gd name="T58" fmla="*/ 1079 w 1972"/>
                  <a:gd name="T59" fmla="*/ 2998 h 3456"/>
                  <a:gd name="T60" fmla="*/ 1370 w 1972"/>
                  <a:gd name="T61" fmla="*/ 2950 h 3456"/>
                  <a:gd name="T62" fmla="*/ 1491 w 1972"/>
                  <a:gd name="T63" fmla="*/ 2604 h 3456"/>
                  <a:gd name="T64" fmla="*/ 1492 w 1972"/>
                  <a:gd name="T65" fmla="*/ 2522 h 3456"/>
                  <a:gd name="T66" fmla="*/ 1659 w 1972"/>
                  <a:gd name="T67" fmla="*/ 2570 h 3456"/>
                  <a:gd name="T68" fmla="*/ 1815 w 1972"/>
                  <a:gd name="T69" fmla="*/ 2052 h 3456"/>
                  <a:gd name="T70" fmla="*/ 1654 w 1972"/>
                  <a:gd name="T71" fmla="*/ 1919 h 3456"/>
                  <a:gd name="T72" fmla="*/ 1709 w 1972"/>
                  <a:gd name="T73" fmla="*/ 1843 h 3456"/>
                  <a:gd name="T74" fmla="*/ 1732 w 1972"/>
                  <a:gd name="T75" fmla="*/ 1395 h 3456"/>
                  <a:gd name="T76" fmla="*/ 1517 w 1972"/>
                  <a:gd name="T77" fmla="*/ 1294 h 3456"/>
                  <a:gd name="T78" fmla="*/ 1477 w 1972"/>
                  <a:gd name="T79" fmla="*/ 1223 h 3456"/>
                  <a:gd name="T80" fmla="*/ 1494 w 1972"/>
                  <a:gd name="T81" fmla="*/ 984 h 3456"/>
                  <a:gd name="T82" fmla="*/ 1100 w 1972"/>
                  <a:gd name="T83" fmla="*/ 782 h 3456"/>
                  <a:gd name="T84" fmla="*/ 1021 w 1972"/>
                  <a:gd name="T85" fmla="*/ 803 h 3456"/>
                  <a:gd name="T86" fmla="*/ 1000 w 1972"/>
                  <a:gd name="T87" fmla="*/ 725 h 3456"/>
                  <a:gd name="T88" fmla="*/ 639 w 1972"/>
                  <a:gd name="T89" fmla="*/ 483 h 3456"/>
                  <a:gd name="T90" fmla="*/ 434 w 1972"/>
                  <a:gd name="T91" fmla="*/ 622 h 3456"/>
                  <a:gd name="T92" fmla="*/ 345 w 1972"/>
                  <a:gd name="T93" fmla="*/ 594 h 3456"/>
                  <a:gd name="T94" fmla="*/ 148 w 1972"/>
                  <a:gd name="T95" fmla="*/ 482 h 3456"/>
                  <a:gd name="T96" fmla="*/ 6 w 1972"/>
                  <a:gd name="T97" fmla="*/ 469 h 3456"/>
                  <a:gd name="T98" fmla="*/ 30 w 1972"/>
                  <a:gd name="T99" fmla="*/ 391 h 3456"/>
                  <a:gd name="T100" fmla="*/ 114 w 1972"/>
                  <a:gd name="T101" fmla="*/ 285 h 3456"/>
                  <a:gd name="T102" fmla="*/ 3 w 1972"/>
                  <a:gd name="T103" fmla="*/ 173 h 3456"/>
                  <a:gd name="T104" fmla="*/ 62 w 1972"/>
                  <a:gd name="T105" fmla="*/ 25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2" h="3456">
                    <a:moveTo>
                      <a:pt x="1728" y="475"/>
                    </a:moveTo>
                    <a:lnTo>
                      <a:pt x="1647" y="556"/>
                    </a:lnTo>
                    <a:lnTo>
                      <a:pt x="1728" y="638"/>
                    </a:lnTo>
                    <a:lnTo>
                      <a:pt x="1809" y="556"/>
                    </a:lnTo>
                    <a:lnTo>
                      <a:pt x="1728" y="475"/>
                    </a:lnTo>
                    <a:close/>
                    <a:moveTo>
                      <a:pt x="142" y="115"/>
                    </a:moveTo>
                    <a:lnTo>
                      <a:pt x="132" y="117"/>
                    </a:lnTo>
                    <a:lnTo>
                      <a:pt x="122" y="124"/>
                    </a:lnTo>
                    <a:lnTo>
                      <a:pt x="116" y="133"/>
                    </a:lnTo>
                    <a:lnTo>
                      <a:pt x="114" y="145"/>
                    </a:lnTo>
                    <a:lnTo>
                      <a:pt x="116" y="155"/>
                    </a:lnTo>
                    <a:lnTo>
                      <a:pt x="122" y="164"/>
                    </a:lnTo>
                    <a:lnTo>
                      <a:pt x="132" y="171"/>
                    </a:lnTo>
                    <a:lnTo>
                      <a:pt x="142" y="173"/>
                    </a:lnTo>
                    <a:lnTo>
                      <a:pt x="343" y="173"/>
                    </a:lnTo>
                    <a:lnTo>
                      <a:pt x="343" y="347"/>
                    </a:lnTo>
                    <a:lnTo>
                      <a:pt x="363" y="347"/>
                    </a:lnTo>
                    <a:lnTo>
                      <a:pt x="391" y="346"/>
                    </a:lnTo>
                    <a:lnTo>
                      <a:pt x="401" y="346"/>
                    </a:lnTo>
                    <a:lnTo>
                      <a:pt x="458" y="347"/>
                    </a:lnTo>
                    <a:lnTo>
                      <a:pt x="458" y="173"/>
                    </a:lnTo>
                    <a:lnTo>
                      <a:pt x="658" y="173"/>
                    </a:lnTo>
                    <a:lnTo>
                      <a:pt x="669" y="171"/>
                    </a:lnTo>
                    <a:lnTo>
                      <a:pt x="679" y="164"/>
                    </a:lnTo>
                    <a:lnTo>
                      <a:pt x="685" y="155"/>
                    </a:lnTo>
                    <a:lnTo>
                      <a:pt x="687" y="145"/>
                    </a:lnTo>
                    <a:lnTo>
                      <a:pt x="685" y="133"/>
                    </a:lnTo>
                    <a:lnTo>
                      <a:pt x="679" y="124"/>
                    </a:lnTo>
                    <a:lnTo>
                      <a:pt x="669" y="117"/>
                    </a:lnTo>
                    <a:lnTo>
                      <a:pt x="658" y="115"/>
                    </a:lnTo>
                    <a:lnTo>
                      <a:pt x="142" y="115"/>
                    </a:lnTo>
                    <a:close/>
                    <a:moveTo>
                      <a:pt x="142" y="0"/>
                    </a:moveTo>
                    <a:lnTo>
                      <a:pt x="658" y="0"/>
                    </a:lnTo>
                    <a:lnTo>
                      <a:pt x="687" y="3"/>
                    </a:lnTo>
                    <a:lnTo>
                      <a:pt x="714" y="12"/>
                    </a:lnTo>
                    <a:lnTo>
                      <a:pt x="738" y="25"/>
                    </a:lnTo>
                    <a:lnTo>
                      <a:pt x="759" y="42"/>
                    </a:lnTo>
                    <a:lnTo>
                      <a:pt x="777" y="64"/>
                    </a:lnTo>
                    <a:lnTo>
                      <a:pt x="790" y="88"/>
                    </a:lnTo>
                    <a:lnTo>
                      <a:pt x="799" y="115"/>
                    </a:lnTo>
                    <a:lnTo>
                      <a:pt x="802" y="145"/>
                    </a:lnTo>
                    <a:lnTo>
                      <a:pt x="799" y="173"/>
                    </a:lnTo>
                    <a:lnTo>
                      <a:pt x="790" y="200"/>
                    </a:lnTo>
                    <a:lnTo>
                      <a:pt x="777" y="224"/>
                    </a:lnTo>
                    <a:lnTo>
                      <a:pt x="759" y="246"/>
                    </a:lnTo>
                    <a:lnTo>
                      <a:pt x="738" y="263"/>
                    </a:lnTo>
                    <a:lnTo>
                      <a:pt x="714" y="276"/>
                    </a:lnTo>
                    <a:lnTo>
                      <a:pt x="687" y="285"/>
                    </a:lnTo>
                    <a:lnTo>
                      <a:pt x="658" y="288"/>
                    </a:lnTo>
                    <a:lnTo>
                      <a:pt x="572" y="288"/>
                    </a:lnTo>
                    <a:lnTo>
                      <a:pt x="572" y="357"/>
                    </a:lnTo>
                    <a:lnTo>
                      <a:pt x="662" y="370"/>
                    </a:lnTo>
                    <a:lnTo>
                      <a:pt x="751" y="389"/>
                    </a:lnTo>
                    <a:lnTo>
                      <a:pt x="837" y="412"/>
                    </a:lnTo>
                    <a:lnTo>
                      <a:pt x="921" y="440"/>
                    </a:lnTo>
                    <a:lnTo>
                      <a:pt x="1004" y="473"/>
                    </a:lnTo>
                    <a:lnTo>
                      <a:pt x="1084" y="511"/>
                    </a:lnTo>
                    <a:lnTo>
                      <a:pt x="1161" y="553"/>
                    </a:lnTo>
                    <a:lnTo>
                      <a:pt x="1163" y="553"/>
                    </a:lnTo>
                    <a:lnTo>
                      <a:pt x="1164" y="554"/>
                    </a:lnTo>
                    <a:lnTo>
                      <a:pt x="1166" y="555"/>
                    </a:lnTo>
                    <a:lnTo>
                      <a:pt x="1167" y="556"/>
                    </a:lnTo>
                    <a:lnTo>
                      <a:pt x="1240" y="602"/>
                    </a:lnTo>
                    <a:lnTo>
                      <a:pt x="1311" y="651"/>
                    </a:lnTo>
                    <a:lnTo>
                      <a:pt x="1379" y="705"/>
                    </a:lnTo>
                    <a:lnTo>
                      <a:pt x="1443" y="762"/>
                    </a:lnTo>
                    <a:lnTo>
                      <a:pt x="1566" y="638"/>
                    </a:lnTo>
                    <a:lnTo>
                      <a:pt x="1485" y="556"/>
                    </a:lnTo>
                    <a:lnTo>
                      <a:pt x="1728" y="312"/>
                    </a:lnTo>
                    <a:lnTo>
                      <a:pt x="1972" y="556"/>
                    </a:lnTo>
                    <a:lnTo>
                      <a:pt x="1728" y="801"/>
                    </a:lnTo>
                    <a:lnTo>
                      <a:pt x="1647" y="719"/>
                    </a:lnTo>
                    <a:lnTo>
                      <a:pt x="1525" y="843"/>
                    </a:lnTo>
                    <a:lnTo>
                      <a:pt x="1581" y="908"/>
                    </a:lnTo>
                    <a:lnTo>
                      <a:pt x="1634" y="976"/>
                    </a:lnTo>
                    <a:lnTo>
                      <a:pt x="1683" y="1046"/>
                    </a:lnTo>
                    <a:lnTo>
                      <a:pt x="1729" y="1121"/>
                    </a:lnTo>
                    <a:lnTo>
                      <a:pt x="1730" y="1122"/>
                    </a:lnTo>
                    <a:lnTo>
                      <a:pt x="1731" y="1124"/>
                    </a:lnTo>
                    <a:lnTo>
                      <a:pt x="1731" y="1125"/>
                    </a:lnTo>
                    <a:lnTo>
                      <a:pt x="1732" y="1127"/>
                    </a:lnTo>
                    <a:lnTo>
                      <a:pt x="1774" y="1204"/>
                    </a:lnTo>
                    <a:lnTo>
                      <a:pt x="1811" y="1284"/>
                    </a:lnTo>
                    <a:lnTo>
                      <a:pt x="1843" y="1367"/>
                    </a:lnTo>
                    <a:lnTo>
                      <a:pt x="1872" y="1450"/>
                    </a:lnTo>
                    <a:lnTo>
                      <a:pt x="1895" y="1537"/>
                    </a:lnTo>
                    <a:lnTo>
                      <a:pt x="1913" y="1625"/>
                    </a:lnTo>
                    <a:lnTo>
                      <a:pt x="1927" y="1715"/>
                    </a:lnTo>
                    <a:lnTo>
                      <a:pt x="1935" y="1808"/>
                    </a:lnTo>
                    <a:lnTo>
                      <a:pt x="1938" y="1901"/>
                    </a:lnTo>
                    <a:lnTo>
                      <a:pt x="1935" y="1994"/>
                    </a:lnTo>
                    <a:lnTo>
                      <a:pt x="1927" y="2086"/>
                    </a:lnTo>
                    <a:lnTo>
                      <a:pt x="1913" y="2176"/>
                    </a:lnTo>
                    <a:lnTo>
                      <a:pt x="1895" y="2264"/>
                    </a:lnTo>
                    <a:lnTo>
                      <a:pt x="1872" y="2351"/>
                    </a:lnTo>
                    <a:lnTo>
                      <a:pt x="1843" y="2435"/>
                    </a:lnTo>
                    <a:lnTo>
                      <a:pt x="1811" y="2518"/>
                    </a:lnTo>
                    <a:lnTo>
                      <a:pt x="1774" y="2597"/>
                    </a:lnTo>
                    <a:lnTo>
                      <a:pt x="1732" y="2675"/>
                    </a:lnTo>
                    <a:lnTo>
                      <a:pt x="1731" y="2677"/>
                    </a:lnTo>
                    <a:lnTo>
                      <a:pt x="1731" y="2678"/>
                    </a:lnTo>
                    <a:lnTo>
                      <a:pt x="1729" y="2681"/>
                    </a:lnTo>
                    <a:lnTo>
                      <a:pt x="1727" y="2683"/>
                    </a:lnTo>
                    <a:lnTo>
                      <a:pt x="1680" y="2759"/>
                    </a:lnTo>
                    <a:lnTo>
                      <a:pt x="1629" y="2832"/>
                    </a:lnTo>
                    <a:lnTo>
                      <a:pt x="1574" y="2902"/>
                    </a:lnTo>
                    <a:lnTo>
                      <a:pt x="1514" y="2968"/>
                    </a:lnTo>
                    <a:lnTo>
                      <a:pt x="1452" y="3032"/>
                    </a:lnTo>
                    <a:lnTo>
                      <a:pt x="1385" y="3091"/>
                    </a:lnTo>
                    <a:lnTo>
                      <a:pt x="1316" y="3146"/>
                    </a:lnTo>
                    <a:lnTo>
                      <a:pt x="1243" y="3197"/>
                    </a:lnTo>
                    <a:lnTo>
                      <a:pt x="1167" y="3245"/>
                    </a:lnTo>
                    <a:lnTo>
                      <a:pt x="1166" y="3245"/>
                    </a:lnTo>
                    <a:lnTo>
                      <a:pt x="1165" y="3247"/>
                    </a:lnTo>
                    <a:lnTo>
                      <a:pt x="1164" y="3248"/>
                    </a:lnTo>
                    <a:lnTo>
                      <a:pt x="1162" y="3249"/>
                    </a:lnTo>
                    <a:lnTo>
                      <a:pt x="1159" y="3250"/>
                    </a:lnTo>
                    <a:lnTo>
                      <a:pt x="1083" y="3291"/>
                    </a:lnTo>
                    <a:lnTo>
                      <a:pt x="1005" y="3327"/>
                    </a:lnTo>
                    <a:lnTo>
                      <a:pt x="925" y="3361"/>
                    </a:lnTo>
                    <a:lnTo>
                      <a:pt x="842" y="3388"/>
                    </a:lnTo>
                    <a:lnTo>
                      <a:pt x="757" y="3412"/>
                    </a:lnTo>
                    <a:lnTo>
                      <a:pt x="670" y="3430"/>
                    </a:lnTo>
                    <a:lnTo>
                      <a:pt x="583" y="3443"/>
                    </a:lnTo>
                    <a:lnTo>
                      <a:pt x="493" y="3453"/>
                    </a:lnTo>
                    <a:lnTo>
                      <a:pt x="402" y="3456"/>
                    </a:lnTo>
                    <a:lnTo>
                      <a:pt x="401" y="3456"/>
                    </a:lnTo>
                    <a:lnTo>
                      <a:pt x="401" y="3456"/>
                    </a:lnTo>
                    <a:lnTo>
                      <a:pt x="400" y="3456"/>
                    </a:lnTo>
                    <a:lnTo>
                      <a:pt x="400" y="3456"/>
                    </a:lnTo>
                    <a:lnTo>
                      <a:pt x="395" y="3456"/>
                    </a:lnTo>
                    <a:lnTo>
                      <a:pt x="391" y="3456"/>
                    </a:lnTo>
                    <a:lnTo>
                      <a:pt x="304" y="3454"/>
                    </a:lnTo>
                    <a:lnTo>
                      <a:pt x="217" y="3446"/>
                    </a:lnTo>
                    <a:lnTo>
                      <a:pt x="130" y="3433"/>
                    </a:lnTo>
                    <a:lnTo>
                      <a:pt x="44" y="3416"/>
                    </a:lnTo>
                    <a:lnTo>
                      <a:pt x="30" y="3411"/>
                    </a:lnTo>
                    <a:lnTo>
                      <a:pt x="17" y="3402"/>
                    </a:lnTo>
                    <a:lnTo>
                      <a:pt x="8" y="3391"/>
                    </a:lnTo>
                    <a:lnTo>
                      <a:pt x="2" y="3377"/>
                    </a:lnTo>
                    <a:lnTo>
                      <a:pt x="0" y="3363"/>
                    </a:lnTo>
                    <a:lnTo>
                      <a:pt x="1" y="3347"/>
                    </a:lnTo>
                    <a:lnTo>
                      <a:pt x="8" y="3330"/>
                    </a:lnTo>
                    <a:lnTo>
                      <a:pt x="19" y="3317"/>
                    </a:lnTo>
                    <a:lnTo>
                      <a:pt x="34" y="3307"/>
                    </a:lnTo>
                    <a:lnTo>
                      <a:pt x="52" y="3303"/>
                    </a:lnTo>
                    <a:lnTo>
                      <a:pt x="69" y="3304"/>
                    </a:lnTo>
                    <a:lnTo>
                      <a:pt x="160" y="3322"/>
                    </a:lnTo>
                    <a:lnTo>
                      <a:pt x="252" y="3333"/>
                    </a:lnTo>
                    <a:lnTo>
                      <a:pt x="343" y="3340"/>
                    </a:lnTo>
                    <a:lnTo>
                      <a:pt x="343" y="3226"/>
                    </a:lnTo>
                    <a:lnTo>
                      <a:pt x="346" y="3208"/>
                    </a:lnTo>
                    <a:lnTo>
                      <a:pt x="354" y="3192"/>
                    </a:lnTo>
                    <a:lnTo>
                      <a:pt x="366" y="3180"/>
                    </a:lnTo>
                    <a:lnTo>
                      <a:pt x="382" y="3171"/>
                    </a:lnTo>
                    <a:lnTo>
                      <a:pt x="401" y="3168"/>
                    </a:lnTo>
                    <a:lnTo>
                      <a:pt x="418" y="3171"/>
                    </a:lnTo>
                    <a:lnTo>
                      <a:pt x="434" y="3180"/>
                    </a:lnTo>
                    <a:lnTo>
                      <a:pt x="446" y="3192"/>
                    </a:lnTo>
                    <a:lnTo>
                      <a:pt x="455" y="3208"/>
                    </a:lnTo>
                    <a:lnTo>
                      <a:pt x="458" y="3226"/>
                    </a:lnTo>
                    <a:lnTo>
                      <a:pt x="458" y="3339"/>
                    </a:lnTo>
                    <a:lnTo>
                      <a:pt x="550" y="3331"/>
                    </a:lnTo>
                    <a:lnTo>
                      <a:pt x="639" y="3319"/>
                    </a:lnTo>
                    <a:lnTo>
                      <a:pt x="727" y="3300"/>
                    </a:lnTo>
                    <a:lnTo>
                      <a:pt x="813" y="3277"/>
                    </a:lnTo>
                    <a:lnTo>
                      <a:pt x="896" y="3248"/>
                    </a:lnTo>
                    <a:lnTo>
                      <a:pt x="978" y="3214"/>
                    </a:lnTo>
                    <a:lnTo>
                      <a:pt x="1057" y="3175"/>
                    </a:lnTo>
                    <a:lnTo>
                      <a:pt x="1001" y="3077"/>
                    </a:lnTo>
                    <a:lnTo>
                      <a:pt x="994" y="3062"/>
                    </a:lnTo>
                    <a:lnTo>
                      <a:pt x="992" y="3048"/>
                    </a:lnTo>
                    <a:lnTo>
                      <a:pt x="994" y="3033"/>
                    </a:lnTo>
                    <a:lnTo>
                      <a:pt x="1001" y="3019"/>
                    </a:lnTo>
                    <a:lnTo>
                      <a:pt x="1009" y="3008"/>
                    </a:lnTo>
                    <a:lnTo>
                      <a:pt x="1021" y="2998"/>
                    </a:lnTo>
                    <a:lnTo>
                      <a:pt x="1035" y="2992"/>
                    </a:lnTo>
                    <a:lnTo>
                      <a:pt x="1051" y="2990"/>
                    </a:lnTo>
                    <a:lnTo>
                      <a:pt x="1065" y="2992"/>
                    </a:lnTo>
                    <a:lnTo>
                      <a:pt x="1079" y="2998"/>
                    </a:lnTo>
                    <a:lnTo>
                      <a:pt x="1090" y="3007"/>
                    </a:lnTo>
                    <a:lnTo>
                      <a:pt x="1100" y="3019"/>
                    </a:lnTo>
                    <a:lnTo>
                      <a:pt x="1156" y="3118"/>
                    </a:lnTo>
                    <a:lnTo>
                      <a:pt x="1231" y="3066"/>
                    </a:lnTo>
                    <a:lnTo>
                      <a:pt x="1303" y="3010"/>
                    </a:lnTo>
                    <a:lnTo>
                      <a:pt x="1370" y="2950"/>
                    </a:lnTo>
                    <a:lnTo>
                      <a:pt x="1435" y="2885"/>
                    </a:lnTo>
                    <a:lnTo>
                      <a:pt x="1494" y="2817"/>
                    </a:lnTo>
                    <a:lnTo>
                      <a:pt x="1551" y="2745"/>
                    </a:lnTo>
                    <a:lnTo>
                      <a:pt x="1602" y="2669"/>
                    </a:lnTo>
                    <a:lnTo>
                      <a:pt x="1504" y="2613"/>
                    </a:lnTo>
                    <a:lnTo>
                      <a:pt x="1491" y="2604"/>
                    </a:lnTo>
                    <a:lnTo>
                      <a:pt x="1483" y="2592"/>
                    </a:lnTo>
                    <a:lnTo>
                      <a:pt x="1477" y="2578"/>
                    </a:lnTo>
                    <a:lnTo>
                      <a:pt x="1475" y="2564"/>
                    </a:lnTo>
                    <a:lnTo>
                      <a:pt x="1477" y="2549"/>
                    </a:lnTo>
                    <a:lnTo>
                      <a:pt x="1483" y="2534"/>
                    </a:lnTo>
                    <a:lnTo>
                      <a:pt x="1492" y="2522"/>
                    </a:lnTo>
                    <a:lnTo>
                      <a:pt x="1504" y="2512"/>
                    </a:lnTo>
                    <a:lnTo>
                      <a:pt x="1517" y="2507"/>
                    </a:lnTo>
                    <a:lnTo>
                      <a:pt x="1532" y="2505"/>
                    </a:lnTo>
                    <a:lnTo>
                      <a:pt x="1547" y="2507"/>
                    </a:lnTo>
                    <a:lnTo>
                      <a:pt x="1561" y="2513"/>
                    </a:lnTo>
                    <a:lnTo>
                      <a:pt x="1659" y="2570"/>
                    </a:lnTo>
                    <a:lnTo>
                      <a:pt x="1698" y="2489"/>
                    </a:lnTo>
                    <a:lnTo>
                      <a:pt x="1732" y="2407"/>
                    </a:lnTo>
                    <a:lnTo>
                      <a:pt x="1761" y="2322"/>
                    </a:lnTo>
                    <a:lnTo>
                      <a:pt x="1784" y="2234"/>
                    </a:lnTo>
                    <a:lnTo>
                      <a:pt x="1803" y="2144"/>
                    </a:lnTo>
                    <a:lnTo>
                      <a:pt x="1815" y="2052"/>
                    </a:lnTo>
                    <a:lnTo>
                      <a:pt x="1823" y="1958"/>
                    </a:lnTo>
                    <a:lnTo>
                      <a:pt x="1709" y="1958"/>
                    </a:lnTo>
                    <a:lnTo>
                      <a:pt x="1690" y="1955"/>
                    </a:lnTo>
                    <a:lnTo>
                      <a:pt x="1675" y="1947"/>
                    </a:lnTo>
                    <a:lnTo>
                      <a:pt x="1662" y="1934"/>
                    </a:lnTo>
                    <a:lnTo>
                      <a:pt x="1654" y="1919"/>
                    </a:lnTo>
                    <a:lnTo>
                      <a:pt x="1652" y="1901"/>
                    </a:lnTo>
                    <a:lnTo>
                      <a:pt x="1654" y="1883"/>
                    </a:lnTo>
                    <a:lnTo>
                      <a:pt x="1662" y="1866"/>
                    </a:lnTo>
                    <a:lnTo>
                      <a:pt x="1675" y="1854"/>
                    </a:lnTo>
                    <a:lnTo>
                      <a:pt x="1690" y="1846"/>
                    </a:lnTo>
                    <a:lnTo>
                      <a:pt x="1709" y="1843"/>
                    </a:lnTo>
                    <a:lnTo>
                      <a:pt x="1823" y="1843"/>
                    </a:lnTo>
                    <a:lnTo>
                      <a:pt x="1815" y="1750"/>
                    </a:lnTo>
                    <a:lnTo>
                      <a:pt x="1803" y="1658"/>
                    </a:lnTo>
                    <a:lnTo>
                      <a:pt x="1784" y="1568"/>
                    </a:lnTo>
                    <a:lnTo>
                      <a:pt x="1761" y="1480"/>
                    </a:lnTo>
                    <a:lnTo>
                      <a:pt x="1732" y="1395"/>
                    </a:lnTo>
                    <a:lnTo>
                      <a:pt x="1698" y="1312"/>
                    </a:lnTo>
                    <a:lnTo>
                      <a:pt x="1659" y="1232"/>
                    </a:lnTo>
                    <a:lnTo>
                      <a:pt x="1561" y="1288"/>
                    </a:lnTo>
                    <a:lnTo>
                      <a:pt x="1547" y="1294"/>
                    </a:lnTo>
                    <a:lnTo>
                      <a:pt x="1532" y="1297"/>
                    </a:lnTo>
                    <a:lnTo>
                      <a:pt x="1517" y="1294"/>
                    </a:lnTo>
                    <a:lnTo>
                      <a:pt x="1504" y="1288"/>
                    </a:lnTo>
                    <a:lnTo>
                      <a:pt x="1492" y="1280"/>
                    </a:lnTo>
                    <a:lnTo>
                      <a:pt x="1483" y="1267"/>
                    </a:lnTo>
                    <a:lnTo>
                      <a:pt x="1477" y="1253"/>
                    </a:lnTo>
                    <a:lnTo>
                      <a:pt x="1475" y="1238"/>
                    </a:lnTo>
                    <a:lnTo>
                      <a:pt x="1477" y="1223"/>
                    </a:lnTo>
                    <a:lnTo>
                      <a:pt x="1482" y="1210"/>
                    </a:lnTo>
                    <a:lnTo>
                      <a:pt x="1491" y="1198"/>
                    </a:lnTo>
                    <a:lnTo>
                      <a:pt x="1504" y="1189"/>
                    </a:lnTo>
                    <a:lnTo>
                      <a:pt x="1601" y="1132"/>
                    </a:lnTo>
                    <a:lnTo>
                      <a:pt x="1550" y="1057"/>
                    </a:lnTo>
                    <a:lnTo>
                      <a:pt x="1494" y="984"/>
                    </a:lnTo>
                    <a:lnTo>
                      <a:pt x="1434" y="916"/>
                    </a:lnTo>
                    <a:lnTo>
                      <a:pt x="1370" y="851"/>
                    </a:lnTo>
                    <a:lnTo>
                      <a:pt x="1303" y="792"/>
                    </a:lnTo>
                    <a:lnTo>
                      <a:pt x="1231" y="735"/>
                    </a:lnTo>
                    <a:lnTo>
                      <a:pt x="1156" y="684"/>
                    </a:lnTo>
                    <a:lnTo>
                      <a:pt x="1100" y="782"/>
                    </a:lnTo>
                    <a:lnTo>
                      <a:pt x="1090" y="795"/>
                    </a:lnTo>
                    <a:lnTo>
                      <a:pt x="1078" y="803"/>
                    </a:lnTo>
                    <a:lnTo>
                      <a:pt x="1064" y="810"/>
                    </a:lnTo>
                    <a:lnTo>
                      <a:pt x="1050" y="812"/>
                    </a:lnTo>
                    <a:lnTo>
                      <a:pt x="1035" y="810"/>
                    </a:lnTo>
                    <a:lnTo>
                      <a:pt x="1021" y="803"/>
                    </a:lnTo>
                    <a:lnTo>
                      <a:pt x="1009" y="794"/>
                    </a:lnTo>
                    <a:lnTo>
                      <a:pt x="1000" y="782"/>
                    </a:lnTo>
                    <a:lnTo>
                      <a:pt x="994" y="769"/>
                    </a:lnTo>
                    <a:lnTo>
                      <a:pt x="992" y="754"/>
                    </a:lnTo>
                    <a:lnTo>
                      <a:pt x="994" y="739"/>
                    </a:lnTo>
                    <a:lnTo>
                      <a:pt x="1000" y="725"/>
                    </a:lnTo>
                    <a:lnTo>
                      <a:pt x="1057" y="626"/>
                    </a:lnTo>
                    <a:lnTo>
                      <a:pt x="978" y="588"/>
                    </a:lnTo>
                    <a:lnTo>
                      <a:pt x="896" y="554"/>
                    </a:lnTo>
                    <a:lnTo>
                      <a:pt x="813" y="525"/>
                    </a:lnTo>
                    <a:lnTo>
                      <a:pt x="727" y="501"/>
                    </a:lnTo>
                    <a:lnTo>
                      <a:pt x="639" y="483"/>
                    </a:lnTo>
                    <a:lnTo>
                      <a:pt x="550" y="470"/>
                    </a:lnTo>
                    <a:lnTo>
                      <a:pt x="458" y="463"/>
                    </a:lnTo>
                    <a:lnTo>
                      <a:pt x="458" y="576"/>
                    </a:lnTo>
                    <a:lnTo>
                      <a:pt x="455" y="594"/>
                    </a:lnTo>
                    <a:lnTo>
                      <a:pt x="446" y="610"/>
                    </a:lnTo>
                    <a:lnTo>
                      <a:pt x="434" y="622"/>
                    </a:lnTo>
                    <a:lnTo>
                      <a:pt x="418" y="630"/>
                    </a:lnTo>
                    <a:lnTo>
                      <a:pt x="401" y="634"/>
                    </a:lnTo>
                    <a:lnTo>
                      <a:pt x="382" y="630"/>
                    </a:lnTo>
                    <a:lnTo>
                      <a:pt x="366" y="622"/>
                    </a:lnTo>
                    <a:lnTo>
                      <a:pt x="354" y="610"/>
                    </a:lnTo>
                    <a:lnTo>
                      <a:pt x="345" y="594"/>
                    </a:lnTo>
                    <a:lnTo>
                      <a:pt x="343" y="576"/>
                    </a:lnTo>
                    <a:lnTo>
                      <a:pt x="343" y="462"/>
                    </a:lnTo>
                    <a:lnTo>
                      <a:pt x="317" y="464"/>
                    </a:lnTo>
                    <a:lnTo>
                      <a:pt x="290" y="465"/>
                    </a:lnTo>
                    <a:lnTo>
                      <a:pt x="229" y="470"/>
                    </a:lnTo>
                    <a:lnTo>
                      <a:pt x="148" y="482"/>
                    </a:lnTo>
                    <a:lnTo>
                      <a:pt x="69" y="497"/>
                    </a:lnTo>
                    <a:lnTo>
                      <a:pt x="54" y="500"/>
                    </a:lnTo>
                    <a:lnTo>
                      <a:pt x="39" y="496"/>
                    </a:lnTo>
                    <a:lnTo>
                      <a:pt x="27" y="490"/>
                    </a:lnTo>
                    <a:lnTo>
                      <a:pt x="15" y="481"/>
                    </a:lnTo>
                    <a:lnTo>
                      <a:pt x="6" y="469"/>
                    </a:lnTo>
                    <a:lnTo>
                      <a:pt x="1" y="455"/>
                    </a:lnTo>
                    <a:lnTo>
                      <a:pt x="0" y="439"/>
                    </a:lnTo>
                    <a:lnTo>
                      <a:pt x="2" y="424"/>
                    </a:lnTo>
                    <a:lnTo>
                      <a:pt x="8" y="411"/>
                    </a:lnTo>
                    <a:lnTo>
                      <a:pt x="17" y="400"/>
                    </a:lnTo>
                    <a:lnTo>
                      <a:pt x="30" y="391"/>
                    </a:lnTo>
                    <a:lnTo>
                      <a:pt x="44" y="385"/>
                    </a:lnTo>
                    <a:lnTo>
                      <a:pt x="136" y="368"/>
                    </a:lnTo>
                    <a:lnTo>
                      <a:pt x="229" y="355"/>
                    </a:lnTo>
                    <a:lnTo>
                      <a:pt x="229" y="288"/>
                    </a:lnTo>
                    <a:lnTo>
                      <a:pt x="142" y="288"/>
                    </a:lnTo>
                    <a:lnTo>
                      <a:pt x="114" y="285"/>
                    </a:lnTo>
                    <a:lnTo>
                      <a:pt x="87" y="276"/>
                    </a:lnTo>
                    <a:lnTo>
                      <a:pt x="62" y="263"/>
                    </a:lnTo>
                    <a:lnTo>
                      <a:pt x="41" y="246"/>
                    </a:lnTo>
                    <a:lnTo>
                      <a:pt x="23" y="224"/>
                    </a:lnTo>
                    <a:lnTo>
                      <a:pt x="11" y="200"/>
                    </a:lnTo>
                    <a:lnTo>
                      <a:pt x="3" y="173"/>
                    </a:lnTo>
                    <a:lnTo>
                      <a:pt x="0" y="145"/>
                    </a:lnTo>
                    <a:lnTo>
                      <a:pt x="3" y="115"/>
                    </a:lnTo>
                    <a:lnTo>
                      <a:pt x="11" y="88"/>
                    </a:lnTo>
                    <a:lnTo>
                      <a:pt x="23" y="64"/>
                    </a:lnTo>
                    <a:lnTo>
                      <a:pt x="41" y="42"/>
                    </a:lnTo>
                    <a:lnTo>
                      <a:pt x="62" y="25"/>
                    </a:lnTo>
                    <a:lnTo>
                      <a:pt x="87" y="12"/>
                    </a:lnTo>
                    <a:lnTo>
                      <a:pt x="114" y="3"/>
                    </a:lnTo>
                    <a:lnTo>
                      <a:pt x="14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33" name="Freeform 51"/>
              <p:cNvSpPr>
                <a:spLocks/>
              </p:cNvSpPr>
              <p:nvPr/>
            </p:nvSpPr>
            <p:spPr bwMode="auto">
              <a:xfrm>
                <a:off x="6597651" y="1903413"/>
                <a:ext cx="71438" cy="19050"/>
              </a:xfrm>
              <a:custGeom>
                <a:avLst/>
                <a:gdLst>
                  <a:gd name="T0" fmla="*/ 57 w 401"/>
                  <a:gd name="T1" fmla="*/ 0 h 116"/>
                  <a:gd name="T2" fmla="*/ 344 w 401"/>
                  <a:gd name="T3" fmla="*/ 0 h 116"/>
                  <a:gd name="T4" fmla="*/ 362 w 401"/>
                  <a:gd name="T5" fmla="*/ 4 h 116"/>
                  <a:gd name="T6" fmla="*/ 377 w 401"/>
                  <a:gd name="T7" fmla="*/ 12 h 116"/>
                  <a:gd name="T8" fmla="*/ 390 w 401"/>
                  <a:gd name="T9" fmla="*/ 24 h 116"/>
                  <a:gd name="T10" fmla="*/ 398 w 401"/>
                  <a:gd name="T11" fmla="*/ 40 h 116"/>
                  <a:gd name="T12" fmla="*/ 401 w 401"/>
                  <a:gd name="T13" fmla="*/ 58 h 116"/>
                  <a:gd name="T14" fmla="*/ 398 w 401"/>
                  <a:gd name="T15" fmla="*/ 76 h 116"/>
                  <a:gd name="T16" fmla="*/ 390 w 401"/>
                  <a:gd name="T17" fmla="*/ 92 h 116"/>
                  <a:gd name="T18" fmla="*/ 377 w 401"/>
                  <a:gd name="T19" fmla="*/ 104 h 116"/>
                  <a:gd name="T20" fmla="*/ 362 w 401"/>
                  <a:gd name="T21" fmla="*/ 112 h 116"/>
                  <a:gd name="T22" fmla="*/ 344 w 401"/>
                  <a:gd name="T23" fmla="*/ 116 h 116"/>
                  <a:gd name="T24" fmla="*/ 57 w 401"/>
                  <a:gd name="T25" fmla="*/ 116 h 116"/>
                  <a:gd name="T26" fmla="*/ 39 w 401"/>
                  <a:gd name="T27" fmla="*/ 112 h 116"/>
                  <a:gd name="T28" fmla="*/ 23 w 401"/>
                  <a:gd name="T29" fmla="*/ 104 h 116"/>
                  <a:gd name="T30" fmla="*/ 11 w 401"/>
                  <a:gd name="T31" fmla="*/ 92 h 116"/>
                  <a:gd name="T32" fmla="*/ 2 w 401"/>
                  <a:gd name="T33" fmla="*/ 76 h 116"/>
                  <a:gd name="T34" fmla="*/ 0 w 401"/>
                  <a:gd name="T35" fmla="*/ 58 h 116"/>
                  <a:gd name="T36" fmla="*/ 2 w 401"/>
                  <a:gd name="T37" fmla="*/ 40 h 116"/>
                  <a:gd name="T38" fmla="*/ 11 w 401"/>
                  <a:gd name="T39" fmla="*/ 24 h 116"/>
                  <a:gd name="T40" fmla="*/ 23 w 401"/>
                  <a:gd name="T41" fmla="*/ 12 h 116"/>
                  <a:gd name="T42" fmla="*/ 39 w 401"/>
                  <a:gd name="T43" fmla="*/ 4 h 116"/>
                  <a:gd name="T44" fmla="*/ 57 w 401"/>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116">
                    <a:moveTo>
                      <a:pt x="57" y="0"/>
                    </a:moveTo>
                    <a:lnTo>
                      <a:pt x="344" y="0"/>
                    </a:lnTo>
                    <a:lnTo>
                      <a:pt x="362" y="4"/>
                    </a:lnTo>
                    <a:lnTo>
                      <a:pt x="377" y="12"/>
                    </a:lnTo>
                    <a:lnTo>
                      <a:pt x="390" y="24"/>
                    </a:lnTo>
                    <a:lnTo>
                      <a:pt x="398" y="40"/>
                    </a:lnTo>
                    <a:lnTo>
                      <a:pt x="401" y="58"/>
                    </a:lnTo>
                    <a:lnTo>
                      <a:pt x="398" y="76"/>
                    </a:lnTo>
                    <a:lnTo>
                      <a:pt x="390" y="92"/>
                    </a:lnTo>
                    <a:lnTo>
                      <a:pt x="377" y="104"/>
                    </a:lnTo>
                    <a:lnTo>
                      <a:pt x="362" y="112"/>
                    </a:lnTo>
                    <a:lnTo>
                      <a:pt x="344" y="116"/>
                    </a:lnTo>
                    <a:lnTo>
                      <a:pt x="57" y="116"/>
                    </a:lnTo>
                    <a:lnTo>
                      <a:pt x="39" y="112"/>
                    </a:lnTo>
                    <a:lnTo>
                      <a:pt x="23" y="104"/>
                    </a:lnTo>
                    <a:lnTo>
                      <a:pt x="11" y="92"/>
                    </a:lnTo>
                    <a:lnTo>
                      <a:pt x="2" y="76"/>
                    </a:lnTo>
                    <a:lnTo>
                      <a:pt x="0" y="58"/>
                    </a:lnTo>
                    <a:lnTo>
                      <a:pt x="2" y="40"/>
                    </a:lnTo>
                    <a:lnTo>
                      <a:pt x="11" y="24"/>
                    </a:lnTo>
                    <a:lnTo>
                      <a:pt x="23" y="12"/>
                    </a:lnTo>
                    <a:lnTo>
                      <a:pt x="39" y="4"/>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34" name="Freeform 52"/>
              <p:cNvSpPr>
                <a:spLocks/>
              </p:cNvSpPr>
              <p:nvPr/>
            </p:nvSpPr>
            <p:spPr bwMode="auto">
              <a:xfrm>
                <a:off x="6546851" y="1973263"/>
                <a:ext cx="122238" cy="20638"/>
              </a:xfrm>
              <a:custGeom>
                <a:avLst/>
                <a:gdLst>
                  <a:gd name="T0" fmla="*/ 57 w 687"/>
                  <a:gd name="T1" fmla="*/ 0 h 115"/>
                  <a:gd name="T2" fmla="*/ 630 w 687"/>
                  <a:gd name="T3" fmla="*/ 0 h 115"/>
                  <a:gd name="T4" fmla="*/ 648 w 687"/>
                  <a:gd name="T5" fmla="*/ 3 h 115"/>
                  <a:gd name="T6" fmla="*/ 663 w 687"/>
                  <a:gd name="T7" fmla="*/ 11 h 115"/>
                  <a:gd name="T8" fmla="*/ 676 w 687"/>
                  <a:gd name="T9" fmla="*/ 24 h 115"/>
                  <a:gd name="T10" fmla="*/ 684 w 687"/>
                  <a:gd name="T11" fmla="*/ 39 h 115"/>
                  <a:gd name="T12" fmla="*/ 687 w 687"/>
                  <a:gd name="T13" fmla="*/ 57 h 115"/>
                  <a:gd name="T14" fmla="*/ 684 w 687"/>
                  <a:gd name="T15" fmla="*/ 75 h 115"/>
                  <a:gd name="T16" fmla="*/ 676 w 687"/>
                  <a:gd name="T17" fmla="*/ 91 h 115"/>
                  <a:gd name="T18" fmla="*/ 663 w 687"/>
                  <a:gd name="T19" fmla="*/ 103 h 115"/>
                  <a:gd name="T20" fmla="*/ 648 w 687"/>
                  <a:gd name="T21" fmla="*/ 112 h 115"/>
                  <a:gd name="T22" fmla="*/ 630 w 687"/>
                  <a:gd name="T23" fmla="*/ 115 h 115"/>
                  <a:gd name="T24" fmla="*/ 57 w 687"/>
                  <a:gd name="T25" fmla="*/ 115 h 115"/>
                  <a:gd name="T26" fmla="*/ 38 w 687"/>
                  <a:gd name="T27" fmla="*/ 112 h 115"/>
                  <a:gd name="T28" fmla="*/ 23 w 687"/>
                  <a:gd name="T29" fmla="*/ 103 h 115"/>
                  <a:gd name="T30" fmla="*/ 10 w 687"/>
                  <a:gd name="T31" fmla="*/ 91 h 115"/>
                  <a:gd name="T32" fmla="*/ 2 w 687"/>
                  <a:gd name="T33" fmla="*/ 75 h 115"/>
                  <a:gd name="T34" fmla="*/ 0 w 687"/>
                  <a:gd name="T35" fmla="*/ 57 h 115"/>
                  <a:gd name="T36" fmla="*/ 2 w 687"/>
                  <a:gd name="T37" fmla="*/ 39 h 115"/>
                  <a:gd name="T38" fmla="*/ 10 w 687"/>
                  <a:gd name="T39" fmla="*/ 24 h 115"/>
                  <a:gd name="T40" fmla="*/ 23 w 687"/>
                  <a:gd name="T41" fmla="*/ 11 h 115"/>
                  <a:gd name="T42" fmla="*/ 38 w 687"/>
                  <a:gd name="T43" fmla="*/ 3 h 115"/>
                  <a:gd name="T44" fmla="*/ 57 w 687"/>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7" h="115">
                    <a:moveTo>
                      <a:pt x="57" y="0"/>
                    </a:moveTo>
                    <a:lnTo>
                      <a:pt x="630" y="0"/>
                    </a:lnTo>
                    <a:lnTo>
                      <a:pt x="648" y="3"/>
                    </a:lnTo>
                    <a:lnTo>
                      <a:pt x="663" y="11"/>
                    </a:lnTo>
                    <a:lnTo>
                      <a:pt x="676" y="24"/>
                    </a:lnTo>
                    <a:lnTo>
                      <a:pt x="684" y="39"/>
                    </a:lnTo>
                    <a:lnTo>
                      <a:pt x="687" y="57"/>
                    </a:lnTo>
                    <a:lnTo>
                      <a:pt x="684" y="75"/>
                    </a:lnTo>
                    <a:lnTo>
                      <a:pt x="676" y="91"/>
                    </a:lnTo>
                    <a:lnTo>
                      <a:pt x="663" y="103"/>
                    </a:lnTo>
                    <a:lnTo>
                      <a:pt x="648" y="112"/>
                    </a:lnTo>
                    <a:lnTo>
                      <a:pt x="630" y="115"/>
                    </a:lnTo>
                    <a:lnTo>
                      <a:pt x="57" y="115"/>
                    </a:lnTo>
                    <a:lnTo>
                      <a:pt x="38" y="112"/>
                    </a:lnTo>
                    <a:lnTo>
                      <a:pt x="23" y="103"/>
                    </a:lnTo>
                    <a:lnTo>
                      <a:pt x="10" y="91"/>
                    </a:lnTo>
                    <a:lnTo>
                      <a:pt x="2" y="75"/>
                    </a:lnTo>
                    <a:lnTo>
                      <a:pt x="0" y="57"/>
                    </a:lnTo>
                    <a:lnTo>
                      <a:pt x="2" y="39"/>
                    </a:lnTo>
                    <a:lnTo>
                      <a:pt x="10" y="24"/>
                    </a:lnTo>
                    <a:lnTo>
                      <a:pt x="23" y="11"/>
                    </a:lnTo>
                    <a:lnTo>
                      <a:pt x="38" y="3"/>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35" name="Freeform 53"/>
              <p:cNvSpPr>
                <a:spLocks/>
              </p:cNvSpPr>
              <p:nvPr/>
            </p:nvSpPr>
            <p:spPr bwMode="auto">
              <a:xfrm>
                <a:off x="6496051" y="2044701"/>
                <a:ext cx="173038" cy="20638"/>
              </a:xfrm>
              <a:custGeom>
                <a:avLst/>
                <a:gdLst>
                  <a:gd name="T0" fmla="*/ 57 w 974"/>
                  <a:gd name="T1" fmla="*/ 0 h 115"/>
                  <a:gd name="T2" fmla="*/ 917 w 974"/>
                  <a:gd name="T3" fmla="*/ 0 h 115"/>
                  <a:gd name="T4" fmla="*/ 935 w 974"/>
                  <a:gd name="T5" fmla="*/ 3 h 115"/>
                  <a:gd name="T6" fmla="*/ 950 w 974"/>
                  <a:gd name="T7" fmla="*/ 11 h 115"/>
                  <a:gd name="T8" fmla="*/ 963 w 974"/>
                  <a:gd name="T9" fmla="*/ 23 h 115"/>
                  <a:gd name="T10" fmla="*/ 971 w 974"/>
                  <a:gd name="T11" fmla="*/ 40 h 115"/>
                  <a:gd name="T12" fmla="*/ 974 w 974"/>
                  <a:gd name="T13" fmla="*/ 57 h 115"/>
                  <a:gd name="T14" fmla="*/ 971 w 974"/>
                  <a:gd name="T15" fmla="*/ 75 h 115"/>
                  <a:gd name="T16" fmla="*/ 963 w 974"/>
                  <a:gd name="T17" fmla="*/ 91 h 115"/>
                  <a:gd name="T18" fmla="*/ 950 w 974"/>
                  <a:gd name="T19" fmla="*/ 103 h 115"/>
                  <a:gd name="T20" fmla="*/ 935 w 974"/>
                  <a:gd name="T21" fmla="*/ 112 h 115"/>
                  <a:gd name="T22" fmla="*/ 917 w 974"/>
                  <a:gd name="T23" fmla="*/ 115 h 115"/>
                  <a:gd name="T24" fmla="*/ 57 w 974"/>
                  <a:gd name="T25" fmla="*/ 115 h 115"/>
                  <a:gd name="T26" fmla="*/ 39 w 974"/>
                  <a:gd name="T27" fmla="*/ 112 h 115"/>
                  <a:gd name="T28" fmla="*/ 23 w 974"/>
                  <a:gd name="T29" fmla="*/ 103 h 115"/>
                  <a:gd name="T30" fmla="*/ 11 w 974"/>
                  <a:gd name="T31" fmla="*/ 91 h 115"/>
                  <a:gd name="T32" fmla="*/ 2 w 974"/>
                  <a:gd name="T33" fmla="*/ 75 h 115"/>
                  <a:gd name="T34" fmla="*/ 0 w 974"/>
                  <a:gd name="T35" fmla="*/ 57 h 115"/>
                  <a:gd name="T36" fmla="*/ 2 w 974"/>
                  <a:gd name="T37" fmla="*/ 40 h 115"/>
                  <a:gd name="T38" fmla="*/ 11 w 974"/>
                  <a:gd name="T39" fmla="*/ 23 h 115"/>
                  <a:gd name="T40" fmla="*/ 23 w 974"/>
                  <a:gd name="T41" fmla="*/ 11 h 115"/>
                  <a:gd name="T42" fmla="*/ 39 w 974"/>
                  <a:gd name="T43" fmla="*/ 3 h 115"/>
                  <a:gd name="T44" fmla="*/ 57 w 974"/>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4" h="115">
                    <a:moveTo>
                      <a:pt x="57" y="0"/>
                    </a:moveTo>
                    <a:lnTo>
                      <a:pt x="917" y="0"/>
                    </a:lnTo>
                    <a:lnTo>
                      <a:pt x="935" y="3"/>
                    </a:lnTo>
                    <a:lnTo>
                      <a:pt x="950" y="11"/>
                    </a:lnTo>
                    <a:lnTo>
                      <a:pt x="963" y="23"/>
                    </a:lnTo>
                    <a:lnTo>
                      <a:pt x="971" y="40"/>
                    </a:lnTo>
                    <a:lnTo>
                      <a:pt x="974" y="57"/>
                    </a:lnTo>
                    <a:lnTo>
                      <a:pt x="971" y="75"/>
                    </a:lnTo>
                    <a:lnTo>
                      <a:pt x="963" y="91"/>
                    </a:lnTo>
                    <a:lnTo>
                      <a:pt x="950" y="103"/>
                    </a:lnTo>
                    <a:lnTo>
                      <a:pt x="935" y="112"/>
                    </a:lnTo>
                    <a:lnTo>
                      <a:pt x="917" y="115"/>
                    </a:lnTo>
                    <a:lnTo>
                      <a:pt x="57" y="115"/>
                    </a:lnTo>
                    <a:lnTo>
                      <a:pt x="39" y="112"/>
                    </a:lnTo>
                    <a:lnTo>
                      <a:pt x="23" y="103"/>
                    </a:lnTo>
                    <a:lnTo>
                      <a:pt x="11" y="91"/>
                    </a:lnTo>
                    <a:lnTo>
                      <a:pt x="2" y="75"/>
                    </a:lnTo>
                    <a:lnTo>
                      <a:pt x="0" y="57"/>
                    </a:lnTo>
                    <a:lnTo>
                      <a:pt x="2" y="40"/>
                    </a:lnTo>
                    <a:lnTo>
                      <a:pt x="11" y="23"/>
                    </a:lnTo>
                    <a:lnTo>
                      <a:pt x="23" y="11"/>
                    </a:lnTo>
                    <a:lnTo>
                      <a:pt x="39" y="3"/>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36" name="Freeform 54"/>
              <p:cNvSpPr>
                <a:spLocks/>
              </p:cNvSpPr>
              <p:nvPr/>
            </p:nvSpPr>
            <p:spPr bwMode="auto">
              <a:xfrm>
                <a:off x="6456363" y="2116138"/>
                <a:ext cx="212725" cy="20638"/>
              </a:xfrm>
              <a:custGeom>
                <a:avLst/>
                <a:gdLst>
                  <a:gd name="T0" fmla="*/ 57 w 1203"/>
                  <a:gd name="T1" fmla="*/ 0 h 115"/>
                  <a:gd name="T2" fmla="*/ 1146 w 1203"/>
                  <a:gd name="T3" fmla="*/ 0 h 115"/>
                  <a:gd name="T4" fmla="*/ 1164 w 1203"/>
                  <a:gd name="T5" fmla="*/ 3 h 115"/>
                  <a:gd name="T6" fmla="*/ 1179 w 1203"/>
                  <a:gd name="T7" fmla="*/ 12 h 115"/>
                  <a:gd name="T8" fmla="*/ 1192 w 1203"/>
                  <a:gd name="T9" fmla="*/ 24 h 115"/>
                  <a:gd name="T10" fmla="*/ 1200 w 1203"/>
                  <a:gd name="T11" fmla="*/ 40 h 115"/>
                  <a:gd name="T12" fmla="*/ 1203 w 1203"/>
                  <a:gd name="T13" fmla="*/ 58 h 115"/>
                  <a:gd name="T14" fmla="*/ 1200 w 1203"/>
                  <a:gd name="T15" fmla="*/ 75 h 115"/>
                  <a:gd name="T16" fmla="*/ 1192 w 1203"/>
                  <a:gd name="T17" fmla="*/ 92 h 115"/>
                  <a:gd name="T18" fmla="*/ 1179 w 1203"/>
                  <a:gd name="T19" fmla="*/ 104 h 115"/>
                  <a:gd name="T20" fmla="*/ 1164 w 1203"/>
                  <a:gd name="T21" fmla="*/ 112 h 115"/>
                  <a:gd name="T22" fmla="*/ 1146 w 1203"/>
                  <a:gd name="T23" fmla="*/ 115 h 115"/>
                  <a:gd name="T24" fmla="*/ 57 w 1203"/>
                  <a:gd name="T25" fmla="*/ 115 h 115"/>
                  <a:gd name="T26" fmla="*/ 39 w 1203"/>
                  <a:gd name="T27" fmla="*/ 112 h 115"/>
                  <a:gd name="T28" fmla="*/ 23 w 1203"/>
                  <a:gd name="T29" fmla="*/ 104 h 115"/>
                  <a:gd name="T30" fmla="*/ 10 w 1203"/>
                  <a:gd name="T31" fmla="*/ 92 h 115"/>
                  <a:gd name="T32" fmla="*/ 3 w 1203"/>
                  <a:gd name="T33" fmla="*/ 75 h 115"/>
                  <a:gd name="T34" fmla="*/ 0 w 1203"/>
                  <a:gd name="T35" fmla="*/ 58 h 115"/>
                  <a:gd name="T36" fmla="*/ 3 w 1203"/>
                  <a:gd name="T37" fmla="*/ 40 h 115"/>
                  <a:gd name="T38" fmla="*/ 10 w 1203"/>
                  <a:gd name="T39" fmla="*/ 24 h 115"/>
                  <a:gd name="T40" fmla="*/ 23 w 1203"/>
                  <a:gd name="T41" fmla="*/ 12 h 115"/>
                  <a:gd name="T42" fmla="*/ 39 w 1203"/>
                  <a:gd name="T43" fmla="*/ 3 h 115"/>
                  <a:gd name="T44" fmla="*/ 57 w 1203"/>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3" h="115">
                    <a:moveTo>
                      <a:pt x="57" y="0"/>
                    </a:moveTo>
                    <a:lnTo>
                      <a:pt x="1146" y="0"/>
                    </a:lnTo>
                    <a:lnTo>
                      <a:pt x="1164" y="3"/>
                    </a:lnTo>
                    <a:lnTo>
                      <a:pt x="1179" y="12"/>
                    </a:lnTo>
                    <a:lnTo>
                      <a:pt x="1192" y="24"/>
                    </a:lnTo>
                    <a:lnTo>
                      <a:pt x="1200" y="40"/>
                    </a:lnTo>
                    <a:lnTo>
                      <a:pt x="1203" y="58"/>
                    </a:lnTo>
                    <a:lnTo>
                      <a:pt x="1200" y="75"/>
                    </a:lnTo>
                    <a:lnTo>
                      <a:pt x="1192" y="92"/>
                    </a:lnTo>
                    <a:lnTo>
                      <a:pt x="1179" y="104"/>
                    </a:lnTo>
                    <a:lnTo>
                      <a:pt x="1164" y="112"/>
                    </a:lnTo>
                    <a:lnTo>
                      <a:pt x="1146" y="115"/>
                    </a:lnTo>
                    <a:lnTo>
                      <a:pt x="57" y="115"/>
                    </a:lnTo>
                    <a:lnTo>
                      <a:pt x="39" y="112"/>
                    </a:lnTo>
                    <a:lnTo>
                      <a:pt x="23" y="104"/>
                    </a:lnTo>
                    <a:lnTo>
                      <a:pt x="10" y="92"/>
                    </a:lnTo>
                    <a:lnTo>
                      <a:pt x="3" y="75"/>
                    </a:lnTo>
                    <a:lnTo>
                      <a:pt x="0" y="58"/>
                    </a:lnTo>
                    <a:lnTo>
                      <a:pt x="3" y="40"/>
                    </a:lnTo>
                    <a:lnTo>
                      <a:pt x="10" y="24"/>
                    </a:lnTo>
                    <a:lnTo>
                      <a:pt x="23" y="12"/>
                    </a:lnTo>
                    <a:lnTo>
                      <a:pt x="39" y="3"/>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37" name="Freeform 55"/>
              <p:cNvSpPr>
                <a:spLocks/>
              </p:cNvSpPr>
              <p:nvPr/>
            </p:nvSpPr>
            <p:spPr bwMode="auto">
              <a:xfrm>
                <a:off x="6516688" y="2187576"/>
                <a:ext cx="152400" cy="20638"/>
              </a:xfrm>
              <a:custGeom>
                <a:avLst/>
                <a:gdLst>
                  <a:gd name="T0" fmla="*/ 57 w 859"/>
                  <a:gd name="T1" fmla="*/ 0 h 115"/>
                  <a:gd name="T2" fmla="*/ 802 w 859"/>
                  <a:gd name="T3" fmla="*/ 0 h 115"/>
                  <a:gd name="T4" fmla="*/ 820 w 859"/>
                  <a:gd name="T5" fmla="*/ 3 h 115"/>
                  <a:gd name="T6" fmla="*/ 835 w 859"/>
                  <a:gd name="T7" fmla="*/ 12 h 115"/>
                  <a:gd name="T8" fmla="*/ 848 w 859"/>
                  <a:gd name="T9" fmla="*/ 24 h 115"/>
                  <a:gd name="T10" fmla="*/ 856 w 859"/>
                  <a:gd name="T11" fmla="*/ 40 h 115"/>
                  <a:gd name="T12" fmla="*/ 859 w 859"/>
                  <a:gd name="T13" fmla="*/ 58 h 115"/>
                  <a:gd name="T14" fmla="*/ 856 w 859"/>
                  <a:gd name="T15" fmla="*/ 76 h 115"/>
                  <a:gd name="T16" fmla="*/ 848 w 859"/>
                  <a:gd name="T17" fmla="*/ 91 h 115"/>
                  <a:gd name="T18" fmla="*/ 835 w 859"/>
                  <a:gd name="T19" fmla="*/ 104 h 115"/>
                  <a:gd name="T20" fmla="*/ 820 w 859"/>
                  <a:gd name="T21" fmla="*/ 112 h 115"/>
                  <a:gd name="T22" fmla="*/ 802 w 859"/>
                  <a:gd name="T23" fmla="*/ 115 h 115"/>
                  <a:gd name="T24" fmla="*/ 57 w 859"/>
                  <a:gd name="T25" fmla="*/ 115 h 115"/>
                  <a:gd name="T26" fmla="*/ 38 w 859"/>
                  <a:gd name="T27" fmla="*/ 112 h 115"/>
                  <a:gd name="T28" fmla="*/ 23 w 859"/>
                  <a:gd name="T29" fmla="*/ 104 h 115"/>
                  <a:gd name="T30" fmla="*/ 10 w 859"/>
                  <a:gd name="T31" fmla="*/ 91 h 115"/>
                  <a:gd name="T32" fmla="*/ 3 w 859"/>
                  <a:gd name="T33" fmla="*/ 76 h 115"/>
                  <a:gd name="T34" fmla="*/ 0 w 859"/>
                  <a:gd name="T35" fmla="*/ 58 h 115"/>
                  <a:gd name="T36" fmla="*/ 3 w 859"/>
                  <a:gd name="T37" fmla="*/ 40 h 115"/>
                  <a:gd name="T38" fmla="*/ 10 w 859"/>
                  <a:gd name="T39" fmla="*/ 24 h 115"/>
                  <a:gd name="T40" fmla="*/ 23 w 859"/>
                  <a:gd name="T41" fmla="*/ 12 h 115"/>
                  <a:gd name="T42" fmla="*/ 38 w 859"/>
                  <a:gd name="T43" fmla="*/ 3 h 115"/>
                  <a:gd name="T44" fmla="*/ 57 w 859"/>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9" h="115">
                    <a:moveTo>
                      <a:pt x="57" y="0"/>
                    </a:moveTo>
                    <a:lnTo>
                      <a:pt x="802" y="0"/>
                    </a:lnTo>
                    <a:lnTo>
                      <a:pt x="820" y="3"/>
                    </a:lnTo>
                    <a:lnTo>
                      <a:pt x="835" y="12"/>
                    </a:lnTo>
                    <a:lnTo>
                      <a:pt x="848" y="24"/>
                    </a:lnTo>
                    <a:lnTo>
                      <a:pt x="856" y="40"/>
                    </a:lnTo>
                    <a:lnTo>
                      <a:pt x="859" y="58"/>
                    </a:lnTo>
                    <a:lnTo>
                      <a:pt x="856" y="76"/>
                    </a:lnTo>
                    <a:lnTo>
                      <a:pt x="848" y="91"/>
                    </a:lnTo>
                    <a:lnTo>
                      <a:pt x="835" y="104"/>
                    </a:lnTo>
                    <a:lnTo>
                      <a:pt x="820" y="112"/>
                    </a:lnTo>
                    <a:lnTo>
                      <a:pt x="802" y="115"/>
                    </a:lnTo>
                    <a:lnTo>
                      <a:pt x="57" y="115"/>
                    </a:lnTo>
                    <a:lnTo>
                      <a:pt x="38" y="112"/>
                    </a:lnTo>
                    <a:lnTo>
                      <a:pt x="23" y="104"/>
                    </a:lnTo>
                    <a:lnTo>
                      <a:pt x="10" y="91"/>
                    </a:lnTo>
                    <a:lnTo>
                      <a:pt x="3" y="76"/>
                    </a:lnTo>
                    <a:lnTo>
                      <a:pt x="0" y="58"/>
                    </a:lnTo>
                    <a:lnTo>
                      <a:pt x="3" y="40"/>
                    </a:lnTo>
                    <a:lnTo>
                      <a:pt x="10" y="24"/>
                    </a:lnTo>
                    <a:lnTo>
                      <a:pt x="23" y="12"/>
                    </a:lnTo>
                    <a:lnTo>
                      <a:pt x="38" y="3"/>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38" name="Freeform 56"/>
              <p:cNvSpPr>
                <a:spLocks/>
              </p:cNvSpPr>
              <p:nvPr/>
            </p:nvSpPr>
            <p:spPr bwMode="auto">
              <a:xfrm>
                <a:off x="6577013" y="2259013"/>
                <a:ext cx="92075" cy="19050"/>
              </a:xfrm>
              <a:custGeom>
                <a:avLst/>
                <a:gdLst>
                  <a:gd name="T0" fmla="*/ 57 w 515"/>
                  <a:gd name="T1" fmla="*/ 0 h 116"/>
                  <a:gd name="T2" fmla="*/ 458 w 515"/>
                  <a:gd name="T3" fmla="*/ 0 h 116"/>
                  <a:gd name="T4" fmla="*/ 476 w 515"/>
                  <a:gd name="T5" fmla="*/ 4 h 116"/>
                  <a:gd name="T6" fmla="*/ 491 w 515"/>
                  <a:gd name="T7" fmla="*/ 12 h 116"/>
                  <a:gd name="T8" fmla="*/ 504 w 515"/>
                  <a:gd name="T9" fmla="*/ 24 h 116"/>
                  <a:gd name="T10" fmla="*/ 512 w 515"/>
                  <a:gd name="T11" fmla="*/ 40 h 116"/>
                  <a:gd name="T12" fmla="*/ 515 w 515"/>
                  <a:gd name="T13" fmla="*/ 58 h 116"/>
                  <a:gd name="T14" fmla="*/ 512 w 515"/>
                  <a:gd name="T15" fmla="*/ 76 h 116"/>
                  <a:gd name="T16" fmla="*/ 504 w 515"/>
                  <a:gd name="T17" fmla="*/ 92 h 116"/>
                  <a:gd name="T18" fmla="*/ 491 w 515"/>
                  <a:gd name="T19" fmla="*/ 104 h 116"/>
                  <a:gd name="T20" fmla="*/ 476 w 515"/>
                  <a:gd name="T21" fmla="*/ 112 h 116"/>
                  <a:gd name="T22" fmla="*/ 458 w 515"/>
                  <a:gd name="T23" fmla="*/ 116 h 116"/>
                  <a:gd name="T24" fmla="*/ 57 w 515"/>
                  <a:gd name="T25" fmla="*/ 116 h 116"/>
                  <a:gd name="T26" fmla="*/ 38 w 515"/>
                  <a:gd name="T27" fmla="*/ 112 h 116"/>
                  <a:gd name="T28" fmla="*/ 22 w 515"/>
                  <a:gd name="T29" fmla="*/ 104 h 116"/>
                  <a:gd name="T30" fmla="*/ 10 w 515"/>
                  <a:gd name="T31" fmla="*/ 92 h 116"/>
                  <a:gd name="T32" fmla="*/ 3 w 515"/>
                  <a:gd name="T33" fmla="*/ 76 h 116"/>
                  <a:gd name="T34" fmla="*/ 0 w 515"/>
                  <a:gd name="T35" fmla="*/ 58 h 116"/>
                  <a:gd name="T36" fmla="*/ 3 w 515"/>
                  <a:gd name="T37" fmla="*/ 40 h 116"/>
                  <a:gd name="T38" fmla="*/ 10 w 515"/>
                  <a:gd name="T39" fmla="*/ 24 h 116"/>
                  <a:gd name="T40" fmla="*/ 22 w 515"/>
                  <a:gd name="T41" fmla="*/ 12 h 116"/>
                  <a:gd name="T42" fmla="*/ 38 w 515"/>
                  <a:gd name="T43" fmla="*/ 4 h 116"/>
                  <a:gd name="T44" fmla="*/ 57 w 515"/>
                  <a:gd name="T4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116">
                    <a:moveTo>
                      <a:pt x="57" y="0"/>
                    </a:moveTo>
                    <a:lnTo>
                      <a:pt x="458" y="0"/>
                    </a:lnTo>
                    <a:lnTo>
                      <a:pt x="476" y="4"/>
                    </a:lnTo>
                    <a:lnTo>
                      <a:pt x="491" y="12"/>
                    </a:lnTo>
                    <a:lnTo>
                      <a:pt x="504" y="24"/>
                    </a:lnTo>
                    <a:lnTo>
                      <a:pt x="512" y="40"/>
                    </a:lnTo>
                    <a:lnTo>
                      <a:pt x="515" y="58"/>
                    </a:lnTo>
                    <a:lnTo>
                      <a:pt x="512" y="76"/>
                    </a:lnTo>
                    <a:lnTo>
                      <a:pt x="504" y="92"/>
                    </a:lnTo>
                    <a:lnTo>
                      <a:pt x="491" y="104"/>
                    </a:lnTo>
                    <a:lnTo>
                      <a:pt x="476" y="112"/>
                    </a:lnTo>
                    <a:lnTo>
                      <a:pt x="458" y="116"/>
                    </a:lnTo>
                    <a:lnTo>
                      <a:pt x="57" y="116"/>
                    </a:lnTo>
                    <a:lnTo>
                      <a:pt x="38" y="112"/>
                    </a:lnTo>
                    <a:lnTo>
                      <a:pt x="22" y="104"/>
                    </a:lnTo>
                    <a:lnTo>
                      <a:pt x="10" y="92"/>
                    </a:lnTo>
                    <a:lnTo>
                      <a:pt x="3" y="76"/>
                    </a:lnTo>
                    <a:lnTo>
                      <a:pt x="0" y="58"/>
                    </a:lnTo>
                    <a:lnTo>
                      <a:pt x="3" y="40"/>
                    </a:lnTo>
                    <a:lnTo>
                      <a:pt x="10" y="24"/>
                    </a:lnTo>
                    <a:lnTo>
                      <a:pt x="22" y="12"/>
                    </a:lnTo>
                    <a:lnTo>
                      <a:pt x="38" y="4"/>
                    </a:lnTo>
                    <a:lnTo>
                      <a:pt x="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sp>
        <p:nvSpPr>
          <p:cNvPr id="9" name="Text Placeholder 8"/>
          <p:cNvSpPr>
            <a:spLocks noGrp="1"/>
          </p:cNvSpPr>
          <p:nvPr>
            <p:ph type="body" sz="half" idx="2"/>
          </p:nvPr>
        </p:nvSpPr>
        <p:spPr/>
        <p:txBody>
          <a:bodyPr/>
          <a:lstStyle/>
          <a:p>
            <a:r>
              <a:rPr lang="en-US" smtClean="0"/>
              <a:t>Enter your subhead line here</a:t>
            </a:r>
            <a:endParaRPr lang="en-US" dirty="0" smtClean="0"/>
          </a:p>
        </p:txBody>
      </p:sp>
      <p:sp>
        <p:nvSpPr>
          <p:cNvPr id="6" name="Title 5"/>
          <p:cNvSpPr>
            <a:spLocks noGrp="1"/>
          </p:cNvSpPr>
          <p:nvPr>
            <p:ph type="title"/>
          </p:nvPr>
        </p:nvSpPr>
        <p:spPr/>
        <p:txBody>
          <a:bodyPr/>
          <a:lstStyle/>
          <a:p>
            <a:r>
              <a:rPr lang="en-US" dirty="0"/>
              <a:t>Smart Watch Support </a:t>
            </a:r>
            <a:r>
              <a:rPr lang="en-US" dirty="0" smtClean="0"/>
              <a:t>App </a:t>
            </a:r>
            <a:r>
              <a:rPr lang="en-US" dirty="0"/>
              <a:t>Version</a:t>
            </a:r>
          </a:p>
        </p:txBody>
      </p:sp>
      <p:pic>
        <p:nvPicPr>
          <p:cNvPr id="2" name="Picture Placeholder 1"/>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22024" r="22024"/>
          <a:stretch>
            <a:fillRect/>
          </a:stretch>
        </p:blipFill>
        <p:spPr/>
      </p:pic>
      <p:pic>
        <p:nvPicPr>
          <p:cNvPr id="3" name="Picture Placeholder 2"/>
          <p:cNvPicPr>
            <a:picLocks noGrp="1" noChangeAspect="1"/>
          </p:cNvPicPr>
          <p:nvPr>
            <p:ph type="pic" sz="quarter" idx="13"/>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6000"/>
                    </a14:imgEffect>
                  </a14:imgLayer>
                </a14:imgProps>
              </a:ext>
              <a:ext uri="{28A0092B-C50C-407E-A947-70E740481C1C}">
                <a14:useLocalDpi xmlns:a14="http://schemas.microsoft.com/office/drawing/2010/main" val="0"/>
              </a:ext>
            </a:extLst>
          </a:blip>
          <a:srcRect l="21980" r="21980"/>
          <a:stretch>
            <a:fillRect/>
          </a:stretch>
        </p:blipFill>
        <p:spPr>
          <a:custGeom>
            <a:avLst/>
            <a:gdLst>
              <a:gd name="connsiteX0" fmla="*/ 0 w 1327764"/>
              <a:gd name="connsiteY0" fmla="*/ 0 h 1467632"/>
              <a:gd name="connsiteX1" fmla="*/ 1327764 w 1327764"/>
              <a:gd name="connsiteY1" fmla="*/ 0 h 1467632"/>
              <a:gd name="connsiteX2" fmla="*/ 1327764 w 1327764"/>
              <a:gd name="connsiteY2" fmla="*/ 1467632 h 1467632"/>
              <a:gd name="connsiteX3" fmla="*/ 0 w 1327764"/>
              <a:gd name="connsiteY3" fmla="*/ 1467632 h 1467632"/>
            </a:gdLst>
            <a:ahLst/>
            <a:cxnLst>
              <a:cxn ang="0">
                <a:pos x="connsiteX0" y="connsiteY0"/>
              </a:cxn>
              <a:cxn ang="0">
                <a:pos x="connsiteX1" y="connsiteY1"/>
              </a:cxn>
              <a:cxn ang="0">
                <a:pos x="connsiteX2" y="connsiteY2"/>
              </a:cxn>
              <a:cxn ang="0">
                <a:pos x="connsiteX3" y="connsiteY3"/>
              </a:cxn>
            </a:cxnLst>
            <a:rect l="l" t="t" r="r" b="b"/>
            <a:pathLst>
              <a:path w="1327764" h="1467632">
                <a:moveTo>
                  <a:pt x="0" y="0"/>
                </a:moveTo>
                <a:lnTo>
                  <a:pt x="1327764" y="0"/>
                </a:lnTo>
                <a:lnTo>
                  <a:pt x="1327764" y="1467632"/>
                </a:lnTo>
                <a:lnTo>
                  <a:pt x="0" y="1467632"/>
                </a:lnTo>
                <a:close/>
              </a:path>
            </a:pathLst>
          </a:custGeom>
        </p:spPr>
      </p:pic>
    </p:spTree>
    <p:extLst>
      <p:ext uri="{BB962C8B-B14F-4D97-AF65-F5344CB8AC3E}">
        <p14:creationId xmlns:p14="http://schemas.microsoft.com/office/powerpoint/2010/main" val="2958721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nodeType="afterEffect">
                                  <p:stCondLst>
                                    <p:cond delay="0"/>
                                  </p:stCondLst>
                                  <p:childTnLst>
                                    <p:set>
                                      <p:cBhvr>
                                        <p:cTn id="6" dur="1" fill="hold">
                                          <p:stCondLst>
                                            <p:cond delay="0"/>
                                          </p:stCondLst>
                                        </p:cTn>
                                        <p:tgtEl>
                                          <p:spTgt spid="205"/>
                                        </p:tgtEl>
                                        <p:attrNameLst>
                                          <p:attrName>style.visibility</p:attrName>
                                        </p:attrNameLst>
                                      </p:cBhvr>
                                      <p:to>
                                        <p:strVal val="visible"/>
                                      </p:to>
                                    </p:set>
                                    <p:anim calcmode="lin" valueType="num">
                                      <p:cBhvr additive="base">
                                        <p:cTn id="7" dur="500" fill="hold"/>
                                        <p:tgtEl>
                                          <p:spTgt spid="205"/>
                                        </p:tgtEl>
                                        <p:attrNameLst>
                                          <p:attrName>ppt_x</p:attrName>
                                        </p:attrNameLst>
                                      </p:cBhvr>
                                      <p:tavLst>
                                        <p:tav tm="0">
                                          <p:val>
                                            <p:strVal val="#ppt_x"/>
                                          </p:val>
                                        </p:tav>
                                        <p:tav tm="100000">
                                          <p:val>
                                            <p:strVal val="#ppt_x"/>
                                          </p:val>
                                        </p:tav>
                                      </p:tavLst>
                                    </p:anim>
                                    <p:anim calcmode="lin" valueType="num">
                                      <p:cBhvr additive="base">
                                        <p:cTn id="8" dur="500" fill="hold"/>
                                        <p:tgtEl>
                                          <p:spTgt spid="205"/>
                                        </p:tgtEl>
                                        <p:attrNameLst>
                                          <p:attrName>ppt_y</p:attrName>
                                        </p:attrNameLst>
                                      </p:cBhvr>
                                      <p:tavLst>
                                        <p:tav tm="0">
                                          <p:val>
                                            <p:strVal val="1+#ppt_h/2"/>
                                          </p:val>
                                        </p:tav>
                                        <p:tav tm="100000">
                                          <p:val>
                                            <p:strVal val="#ppt_y"/>
                                          </p:val>
                                        </p:tav>
                                      </p:tavLst>
                                    </p:anim>
                                  </p:childTnLst>
                                </p:cTn>
                              </p:par>
                              <p:par>
                                <p:cTn id="9" presetID="2" presetClass="entr" presetSubtype="8" accel="20000" decel="80000" fill="hold" grpId="0" nodeType="withEffect">
                                  <p:stCondLst>
                                    <p:cond delay="0"/>
                                  </p:stCondLst>
                                  <p:childTnLst>
                                    <p:set>
                                      <p:cBhvr>
                                        <p:cTn id="10" dur="1" fill="hold">
                                          <p:stCondLst>
                                            <p:cond delay="0"/>
                                          </p:stCondLst>
                                        </p:cTn>
                                        <p:tgtEl>
                                          <p:spTgt spid="195"/>
                                        </p:tgtEl>
                                        <p:attrNameLst>
                                          <p:attrName>style.visibility</p:attrName>
                                        </p:attrNameLst>
                                      </p:cBhvr>
                                      <p:to>
                                        <p:strVal val="visible"/>
                                      </p:to>
                                    </p:set>
                                    <p:anim calcmode="lin" valueType="num">
                                      <p:cBhvr additive="base">
                                        <p:cTn id="11" dur="500" fill="hold"/>
                                        <p:tgtEl>
                                          <p:spTgt spid="195"/>
                                        </p:tgtEl>
                                        <p:attrNameLst>
                                          <p:attrName>ppt_x</p:attrName>
                                        </p:attrNameLst>
                                      </p:cBhvr>
                                      <p:tavLst>
                                        <p:tav tm="0">
                                          <p:val>
                                            <p:strVal val="0-#ppt_w/2"/>
                                          </p:val>
                                        </p:tav>
                                        <p:tav tm="100000">
                                          <p:val>
                                            <p:strVal val="#ppt_x"/>
                                          </p:val>
                                        </p:tav>
                                      </p:tavLst>
                                    </p:anim>
                                    <p:anim calcmode="lin" valueType="num">
                                      <p:cBhvr additive="base">
                                        <p:cTn id="12" dur="500" fill="hold"/>
                                        <p:tgtEl>
                                          <p:spTgt spid="19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accel="20000" decel="80000" fill="hold" nodeType="afterEffect">
                                  <p:stCondLst>
                                    <p:cond delay="0"/>
                                  </p:stCondLst>
                                  <p:childTnLst>
                                    <p:set>
                                      <p:cBhvr>
                                        <p:cTn id="15" dur="1" fill="hold">
                                          <p:stCondLst>
                                            <p:cond delay="0"/>
                                          </p:stCondLst>
                                        </p:cTn>
                                        <p:tgtEl>
                                          <p:spTgt spid="196"/>
                                        </p:tgtEl>
                                        <p:attrNameLst>
                                          <p:attrName>style.visibility</p:attrName>
                                        </p:attrNameLst>
                                      </p:cBhvr>
                                      <p:to>
                                        <p:strVal val="visible"/>
                                      </p:to>
                                    </p:set>
                                    <p:anim calcmode="lin" valueType="num">
                                      <p:cBhvr additive="base">
                                        <p:cTn id="16" dur="500" fill="hold"/>
                                        <p:tgtEl>
                                          <p:spTgt spid="196"/>
                                        </p:tgtEl>
                                        <p:attrNameLst>
                                          <p:attrName>ppt_x</p:attrName>
                                        </p:attrNameLst>
                                      </p:cBhvr>
                                      <p:tavLst>
                                        <p:tav tm="0">
                                          <p:val>
                                            <p:strVal val="#ppt_x"/>
                                          </p:val>
                                        </p:tav>
                                        <p:tav tm="100000">
                                          <p:val>
                                            <p:strVal val="#ppt_x"/>
                                          </p:val>
                                        </p:tav>
                                      </p:tavLst>
                                    </p:anim>
                                    <p:anim calcmode="lin" valueType="num">
                                      <p:cBhvr additive="base">
                                        <p:cTn id="17" dur="500" fill="hold"/>
                                        <p:tgtEl>
                                          <p:spTgt spid="196"/>
                                        </p:tgtEl>
                                        <p:attrNameLst>
                                          <p:attrName>ppt_y</p:attrName>
                                        </p:attrNameLst>
                                      </p:cBhvr>
                                      <p:tavLst>
                                        <p:tav tm="0">
                                          <p:val>
                                            <p:strVal val="1+#ppt_h/2"/>
                                          </p:val>
                                        </p:tav>
                                        <p:tav tm="100000">
                                          <p:val>
                                            <p:strVal val="#ppt_y"/>
                                          </p:val>
                                        </p:tav>
                                      </p:tavLst>
                                    </p:anim>
                                  </p:childTnLst>
                                </p:cTn>
                              </p:par>
                              <p:par>
                                <p:cTn id="18" presetID="2" presetClass="entr" presetSubtype="8" accel="20000" decel="80000" fill="hold" grpId="0" nodeType="withEffect">
                                  <p:stCondLst>
                                    <p:cond delay="0"/>
                                  </p:stCondLst>
                                  <p:childTnLst>
                                    <p:set>
                                      <p:cBhvr>
                                        <p:cTn id="19" dur="1" fill="hold">
                                          <p:stCondLst>
                                            <p:cond delay="0"/>
                                          </p:stCondLst>
                                        </p:cTn>
                                        <p:tgtEl>
                                          <p:spTgt spid="213"/>
                                        </p:tgtEl>
                                        <p:attrNameLst>
                                          <p:attrName>style.visibility</p:attrName>
                                        </p:attrNameLst>
                                      </p:cBhvr>
                                      <p:to>
                                        <p:strVal val="visible"/>
                                      </p:to>
                                    </p:set>
                                    <p:anim calcmode="lin" valueType="num">
                                      <p:cBhvr additive="base">
                                        <p:cTn id="20" dur="500" fill="hold"/>
                                        <p:tgtEl>
                                          <p:spTgt spid="213"/>
                                        </p:tgtEl>
                                        <p:attrNameLst>
                                          <p:attrName>ppt_x</p:attrName>
                                        </p:attrNameLst>
                                      </p:cBhvr>
                                      <p:tavLst>
                                        <p:tav tm="0">
                                          <p:val>
                                            <p:strVal val="0-#ppt_w/2"/>
                                          </p:val>
                                        </p:tav>
                                        <p:tav tm="100000">
                                          <p:val>
                                            <p:strVal val="#ppt_x"/>
                                          </p:val>
                                        </p:tav>
                                      </p:tavLst>
                                    </p:anim>
                                    <p:anim calcmode="lin" valueType="num">
                                      <p:cBhvr additive="base">
                                        <p:cTn id="21" dur="500" fill="hold"/>
                                        <p:tgtEl>
                                          <p:spTgt spid="21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4" accel="20000" decel="80000" fill="hold" nodeType="afterEffect">
                                  <p:stCondLst>
                                    <p:cond delay="0"/>
                                  </p:stCondLst>
                                  <p:childTnLst>
                                    <p:set>
                                      <p:cBhvr>
                                        <p:cTn id="24" dur="1" fill="hold">
                                          <p:stCondLst>
                                            <p:cond delay="0"/>
                                          </p:stCondLst>
                                        </p:cTn>
                                        <p:tgtEl>
                                          <p:spTgt spid="210"/>
                                        </p:tgtEl>
                                        <p:attrNameLst>
                                          <p:attrName>style.visibility</p:attrName>
                                        </p:attrNameLst>
                                      </p:cBhvr>
                                      <p:to>
                                        <p:strVal val="visible"/>
                                      </p:to>
                                    </p:set>
                                    <p:anim calcmode="lin" valueType="num">
                                      <p:cBhvr additive="base">
                                        <p:cTn id="25" dur="500" fill="hold"/>
                                        <p:tgtEl>
                                          <p:spTgt spid="210"/>
                                        </p:tgtEl>
                                        <p:attrNameLst>
                                          <p:attrName>ppt_x</p:attrName>
                                        </p:attrNameLst>
                                      </p:cBhvr>
                                      <p:tavLst>
                                        <p:tav tm="0">
                                          <p:val>
                                            <p:strVal val="#ppt_x"/>
                                          </p:val>
                                        </p:tav>
                                        <p:tav tm="100000">
                                          <p:val>
                                            <p:strVal val="#ppt_x"/>
                                          </p:val>
                                        </p:tav>
                                      </p:tavLst>
                                    </p:anim>
                                    <p:anim calcmode="lin" valueType="num">
                                      <p:cBhvr additive="base">
                                        <p:cTn id="26" dur="500" fill="hold"/>
                                        <p:tgtEl>
                                          <p:spTgt spid="210"/>
                                        </p:tgtEl>
                                        <p:attrNameLst>
                                          <p:attrName>ppt_y</p:attrName>
                                        </p:attrNameLst>
                                      </p:cBhvr>
                                      <p:tavLst>
                                        <p:tav tm="0">
                                          <p:val>
                                            <p:strVal val="1+#ppt_h/2"/>
                                          </p:val>
                                        </p:tav>
                                        <p:tav tm="100000">
                                          <p:val>
                                            <p:strVal val="#ppt_y"/>
                                          </p:val>
                                        </p:tav>
                                      </p:tavLst>
                                    </p:anim>
                                  </p:childTnLst>
                                </p:cTn>
                              </p:par>
                              <p:par>
                                <p:cTn id="27" presetID="2" presetClass="entr" presetSubtype="8" accel="20000" decel="80000" fill="hold" grpId="0" nodeType="withEffect">
                                  <p:stCondLst>
                                    <p:cond delay="0"/>
                                  </p:stCondLst>
                                  <p:childTnLst>
                                    <p:set>
                                      <p:cBhvr>
                                        <p:cTn id="28" dur="1" fill="hold">
                                          <p:stCondLst>
                                            <p:cond delay="0"/>
                                          </p:stCondLst>
                                        </p:cTn>
                                        <p:tgtEl>
                                          <p:spTgt spid="214"/>
                                        </p:tgtEl>
                                        <p:attrNameLst>
                                          <p:attrName>style.visibility</p:attrName>
                                        </p:attrNameLst>
                                      </p:cBhvr>
                                      <p:to>
                                        <p:strVal val="visible"/>
                                      </p:to>
                                    </p:set>
                                    <p:anim calcmode="lin" valueType="num">
                                      <p:cBhvr additive="base">
                                        <p:cTn id="29" dur="500" fill="hold"/>
                                        <p:tgtEl>
                                          <p:spTgt spid="214"/>
                                        </p:tgtEl>
                                        <p:attrNameLst>
                                          <p:attrName>ppt_x</p:attrName>
                                        </p:attrNameLst>
                                      </p:cBhvr>
                                      <p:tavLst>
                                        <p:tav tm="0">
                                          <p:val>
                                            <p:strVal val="0-#ppt_w/2"/>
                                          </p:val>
                                        </p:tav>
                                        <p:tav tm="100000">
                                          <p:val>
                                            <p:strVal val="#ppt_x"/>
                                          </p:val>
                                        </p:tav>
                                      </p:tavLst>
                                    </p:anim>
                                    <p:anim calcmode="lin" valueType="num">
                                      <p:cBhvr additive="base">
                                        <p:cTn id="30" dur="500" fill="hold"/>
                                        <p:tgtEl>
                                          <p:spTgt spid="214"/>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4" accel="20000" decel="80000" fill="hold" nodeType="afterEffect">
                                  <p:stCondLst>
                                    <p:cond delay="0"/>
                                  </p:stCondLst>
                                  <p:childTnLst>
                                    <p:set>
                                      <p:cBhvr>
                                        <p:cTn id="33" dur="1" fill="hold">
                                          <p:stCondLst>
                                            <p:cond delay="0"/>
                                          </p:stCondLst>
                                        </p:cTn>
                                        <p:tgtEl>
                                          <p:spTgt spid="218"/>
                                        </p:tgtEl>
                                        <p:attrNameLst>
                                          <p:attrName>style.visibility</p:attrName>
                                        </p:attrNameLst>
                                      </p:cBhvr>
                                      <p:to>
                                        <p:strVal val="visible"/>
                                      </p:to>
                                    </p:set>
                                    <p:anim calcmode="lin" valueType="num">
                                      <p:cBhvr additive="base">
                                        <p:cTn id="34" dur="500" fill="hold"/>
                                        <p:tgtEl>
                                          <p:spTgt spid="218"/>
                                        </p:tgtEl>
                                        <p:attrNameLst>
                                          <p:attrName>ppt_x</p:attrName>
                                        </p:attrNameLst>
                                      </p:cBhvr>
                                      <p:tavLst>
                                        <p:tav tm="0">
                                          <p:val>
                                            <p:strVal val="#ppt_x"/>
                                          </p:val>
                                        </p:tav>
                                        <p:tav tm="100000">
                                          <p:val>
                                            <p:strVal val="#ppt_x"/>
                                          </p:val>
                                        </p:tav>
                                      </p:tavLst>
                                    </p:anim>
                                    <p:anim calcmode="lin" valueType="num">
                                      <p:cBhvr additive="base">
                                        <p:cTn id="35" dur="500" fill="hold"/>
                                        <p:tgtEl>
                                          <p:spTgt spid="218"/>
                                        </p:tgtEl>
                                        <p:attrNameLst>
                                          <p:attrName>ppt_y</p:attrName>
                                        </p:attrNameLst>
                                      </p:cBhvr>
                                      <p:tavLst>
                                        <p:tav tm="0">
                                          <p:val>
                                            <p:strVal val="1+#ppt_h/2"/>
                                          </p:val>
                                        </p:tav>
                                        <p:tav tm="100000">
                                          <p:val>
                                            <p:strVal val="#ppt_y"/>
                                          </p:val>
                                        </p:tav>
                                      </p:tavLst>
                                    </p:anim>
                                  </p:childTnLst>
                                </p:cTn>
                              </p:par>
                              <p:par>
                                <p:cTn id="36" presetID="2" presetClass="entr" presetSubtype="2" accel="20000" decel="80000" fill="hold" grpId="0" nodeType="withEffect">
                                  <p:stCondLst>
                                    <p:cond delay="0"/>
                                  </p:stCondLst>
                                  <p:childTnLst>
                                    <p:set>
                                      <p:cBhvr>
                                        <p:cTn id="37" dur="1" fill="hold">
                                          <p:stCondLst>
                                            <p:cond delay="0"/>
                                          </p:stCondLst>
                                        </p:cTn>
                                        <p:tgtEl>
                                          <p:spTgt spid="215"/>
                                        </p:tgtEl>
                                        <p:attrNameLst>
                                          <p:attrName>style.visibility</p:attrName>
                                        </p:attrNameLst>
                                      </p:cBhvr>
                                      <p:to>
                                        <p:strVal val="visible"/>
                                      </p:to>
                                    </p:set>
                                    <p:anim calcmode="lin" valueType="num">
                                      <p:cBhvr additive="base">
                                        <p:cTn id="38" dur="500" fill="hold"/>
                                        <p:tgtEl>
                                          <p:spTgt spid="215"/>
                                        </p:tgtEl>
                                        <p:attrNameLst>
                                          <p:attrName>ppt_x</p:attrName>
                                        </p:attrNameLst>
                                      </p:cBhvr>
                                      <p:tavLst>
                                        <p:tav tm="0">
                                          <p:val>
                                            <p:strVal val="1+#ppt_w/2"/>
                                          </p:val>
                                        </p:tav>
                                        <p:tav tm="100000">
                                          <p:val>
                                            <p:strVal val="#ppt_x"/>
                                          </p:val>
                                        </p:tav>
                                      </p:tavLst>
                                    </p:anim>
                                    <p:anim calcmode="lin" valueType="num">
                                      <p:cBhvr additive="base">
                                        <p:cTn id="39" dur="500" fill="hold"/>
                                        <p:tgtEl>
                                          <p:spTgt spid="215"/>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2" presetClass="entr" presetSubtype="4" accel="20000" decel="80000" fill="hold" nodeType="afterEffect">
                                  <p:stCondLst>
                                    <p:cond delay="0"/>
                                  </p:stCondLst>
                                  <p:childTnLst>
                                    <p:set>
                                      <p:cBhvr>
                                        <p:cTn id="42" dur="1" fill="hold">
                                          <p:stCondLst>
                                            <p:cond delay="0"/>
                                          </p:stCondLst>
                                        </p:cTn>
                                        <p:tgtEl>
                                          <p:spTgt spid="223"/>
                                        </p:tgtEl>
                                        <p:attrNameLst>
                                          <p:attrName>style.visibility</p:attrName>
                                        </p:attrNameLst>
                                      </p:cBhvr>
                                      <p:to>
                                        <p:strVal val="visible"/>
                                      </p:to>
                                    </p:set>
                                    <p:anim calcmode="lin" valueType="num">
                                      <p:cBhvr additive="base">
                                        <p:cTn id="43" dur="500" fill="hold"/>
                                        <p:tgtEl>
                                          <p:spTgt spid="223"/>
                                        </p:tgtEl>
                                        <p:attrNameLst>
                                          <p:attrName>ppt_x</p:attrName>
                                        </p:attrNameLst>
                                      </p:cBhvr>
                                      <p:tavLst>
                                        <p:tav tm="0">
                                          <p:val>
                                            <p:strVal val="#ppt_x"/>
                                          </p:val>
                                        </p:tav>
                                        <p:tav tm="100000">
                                          <p:val>
                                            <p:strVal val="#ppt_x"/>
                                          </p:val>
                                        </p:tav>
                                      </p:tavLst>
                                    </p:anim>
                                    <p:anim calcmode="lin" valueType="num">
                                      <p:cBhvr additive="base">
                                        <p:cTn id="44" dur="500" fill="hold"/>
                                        <p:tgtEl>
                                          <p:spTgt spid="223"/>
                                        </p:tgtEl>
                                        <p:attrNameLst>
                                          <p:attrName>ppt_y</p:attrName>
                                        </p:attrNameLst>
                                      </p:cBhvr>
                                      <p:tavLst>
                                        <p:tav tm="0">
                                          <p:val>
                                            <p:strVal val="1+#ppt_h/2"/>
                                          </p:val>
                                        </p:tav>
                                        <p:tav tm="100000">
                                          <p:val>
                                            <p:strVal val="#ppt_y"/>
                                          </p:val>
                                        </p:tav>
                                      </p:tavLst>
                                    </p:anim>
                                  </p:childTnLst>
                                </p:cTn>
                              </p:par>
                              <p:par>
                                <p:cTn id="45" presetID="2" presetClass="entr" presetSubtype="2" accel="20000" decel="80000" fill="hold" grpId="0" nodeType="withEffect">
                                  <p:stCondLst>
                                    <p:cond delay="0"/>
                                  </p:stCondLst>
                                  <p:childTnLst>
                                    <p:set>
                                      <p:cBhvr>
                                        <p:cTn id="46" dur="1" fill="hold">
                                          <p:stCondLst>
                                            <p:cond delay="0"/>
                                          </p:stCondLst>
                                        </p:cTn>
                                        <p:tgtEl>
                                          <p:spTgt spid="216"/>
                                        </p:tgtEl>
                                        <p:attrNameLst>
                                          <p:attrName>style.visibility</p:attrName>
                                        </p:attrNameLst>
                                      </p:cBhvr>
                                      <p:to>
                                        <p:strVal val="visible"/>
                                      </p:to>
                                    </p:set>
                                    <p:anim calcmode="lin" valueType="num">
                                      <p:cBhvr additive="base">
                                        <p:cTn id="47" dur="500" fill="hold"/>
                                        <p:tgtEl>
                                          <p:spTgt spid="216"/>
                                        </p:tgtEl>
                                        <p:attrNameLst>
                                          <p:attrName>ppt_x</p:attrName>
                                        </p:attrNameLst>
                                      </p:cBhvr>
                                      <p:tavLst>
                                        <p:tav tm="0">
                                          <p:val>
                                            <p:strVal val="1+#ppt_w/2"/>
                                          </p:val>
                                        </p:tav>
                                        <p:tav tm="100000">
                                          <p:val>
                                            <p:strVal val="#ppt_x"/>
                                          </p:val>
                                        </p:tav>
                                      </p:tavLst>
                                    </p:anim>
                                    <p:anim calcmode="lin" valueType="num">
                                      <p:cBhvr additive="base">
                                        <p:cTn id="48" dur="500" fill="hold"/>
                                        <p:tgtEl>
                                          <p:spTgt spid="216"/>
                                        </p:tgtEl>
                                        <p:attrNameLst>
                                          <p:attrName>ppt_y</p:attrName>
                                        </p:attrNameLst>
                                      </p:cBhvr>
                                      <p:tavLst>
                                        <p:tav tm="0">
                                          <p:val>
                                            <p:strVal val="#ppt_y"/>
                                          </p:val>
                                        </p:tav>
                                        <p:tav tm="100000">
                                          <p:val>
                                            <p:strVal val="#ppt_y"/>
                                          </p:val>
                                        </p:tav>
                                      </p:tavLst>
                                    </p:anim>
                                  </p:childTnLst>
                                </p:cTn>
                              </p:par>
                            </p:childTnLst>
                          </p:cTn>
                        </p:par>
                        <p:par>
                          <p:cTn id="49" fill="hold">
                            <p:stCondLst>
                              <p:cond delay="2500"/>
                            </p:stCondLst>
                            <p:childTnLst>
                              <p:par>
                                <p:cTn id="50" presetID="2" presetClass="entr" presetSubtype="4" accel="20000" decel="80000" fill="hold" nodeType="afterEffect">
                                  <p:stCondLst>
                                    <p:cond delay="0"/>
                                  </p:stCondLst>
                                  <p:childTnLst>
                                    <p:set>
                                      <p:cBhvr>
                                        <p:cTn id="51" dur="1" fill="hold">
                                          <p:stCondLst>
                                            <p:cond delay="0"/>
                                          </p:stCondLst>
                                        </p:cTn>
                                        <p:tgtEl>
                                          <p:spTgt spid="228"/>
                                        </p:tgtEl>
                                        <p:attrNameLst>
                                          <p:attrName>style.visibility</p:attrName>
                                        </p:attrNameLst>
                                      </p:cBhvr>
                                      <p:to>
                                        <p:strVal val="visible"/>
                                      </p:to>
                                    </p:set>
                                    <p:anim calcmode="lin" valueType="num">
                                      <p:cBhvr additive="base">
                                        <p:cTn id="52" dur="500" fill="hold"/>
                                        <p:tgtEl>
                                          <p:spTgt spid="228"/>
                                        </p:tgtEl>
                                        <p:attrNameLst>
                                          <p:attrName>ppt_x</p:attrName>
                                        </p:attrNameLst>
                                      </p:cBhvr>
                                      <p:tavLst>
                                        <p:tav tm="0">
                                          <p:val>
                                            <p:strVal val="#ppt_x"/>
                                          </p:val>
                                        </p:tav>
                                        <p:tav tm="100000">
                                          <p:val>
                                            <p:strVal val="#ppt_x"/>
                                          </p:val>
                                        </p:tav>
                                      </p:tavLst>
                                    </p:anim>
                                    <p:anim calcmode="lin" valueType="num">
                                      <p:cBhvr additive="base">
                                        <p:cTn id="53" dur="500" fill="hold"/>
                                        <p:tgtEl>
                                          <p:spTgt spid="228"/>
                                        </p:tgtEl>
                                        <p:attrNameLst>
                                          <p:attrName>ppt_y</p:attrName>
                                        </p:attrNameLst>
                                      </p:cBhvr>
                                      <p:tavLst>
                                        <p:tav tm="0">
                                          <p:val>
                                            <p:strVal val="1+#ppt_h/2"/>
                                          </p:val>
                                        </p:tav>
                                        <p:tav tm="100000">
                                          <p:val>
                                            <p:strVal val="#ppt_y"/>
                                          </p:val>
                                        </p:tav>
                                      </p:tavLst>
                                    </p:anim>
                                  </p:childTnLst>
                                </p:cTn>
                              </p:par>
                              <p:par>
                                <p:cTn id="54" presetID="2" presetClass="entr" presetSubtype="2" accel="20000" decel="80000" fill="hold" grpId="0" nodeType="withEffect">
                                  <p:stCondLst>
                                    <p:cond delay="0"/>
                                  </p:stCondLst>
                                  <p:childTnLst>
                                    <p:set>
                                      <p:cBhvr>
                                        <p:cTn id="55" dur="1" fill="hold">
                                          <p:stCondLst>
                                            <p:cond delay="0"/>
                                          </p:stCondLst>
                                        </p:cTn>
                                        <p:tgtEl>
                                          <p:spTgt spid="217"/>
                                        </p:tgtEl>
                                        <p:attrNameLst>
                                          <p:attrName>style.visibility</p:attrName>
                                        </p:attrNameLst>
                                      </p:cBhvr>
                                      <p:to>
                                        <p:strVal val="visible"/>
                                      </p:to>
                                    </p:set>
                                    <p:anim calcmode="lin" valueType="num">
                                      <p:cBhvr additive="base">
                                        <p:cTn id="56" dur="500" fill="hold"/>
                                        <p:tgtEl>
                                          <p:spTgt spid="217"/>
                                        </p:tgtEl>
                                        <p:attrNameLst>
                                          <p:attrName>ppt_x</p:attrName>
                                        </p:attrNameLst>
                                      </p:cBhvr>
                                      <p:tavLst>
                                        <p:tav tm="0">
                                          <p:val>
                                            <p:strVal val="1+#ppt_w/2"/>
                                          </p:val>
                                        </p:tav>
                                        <p:tav tm="100000">
                                          <p:val>
                                            <p:strVal val="#ppt_x"/>
                                          </p:val>
                                        </p:tav>
                                      </p:tavLst>
                                    </p:anim>
                                    <p:anim calcmode="lin" valueType="num">
                                      <p:cBhvr additive="base">
                                        <p:cTn id="57" dur="500" fill="hold"/>
                                        <p:tgtEl>
                                          <p:spTgt spid="2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213" grpId="0"/>
      <p:bldP spid="214" grpId="0"/>
      <p:bldP spid="215" grpId="0"/>
      <p:bldP spid="216" grpId="0"/>
      <p:bldP spid="2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p:cNvPicPr>
            <a:picLocks noGrp="1" noChangeAspect="1"/>
          </p:cNvPicPr>
          <p:nvPr>
            <p:ph type="pic" sz="quarter" idx="53"/>
          </p:nvPr>
        </p:nvPicPr>
        <p:blipFill>
          <a:blip r:embed="rId2" cstate="print">
            <a:extLst>
              <a:ext uri="{28A0092B-C50C-407E-A947-70E740481C1C}">
                <a14:useLocalDpi xmlns:a14="http://schemas.microsoft.com/office/drawing/2010/main" val="0"/>
              </a:ext>
            </a:extLst>
          </a:blip>
          <a:srcRect l="56" r="56"/>
          <a:stretch>
            <a:fillRect/>
          </a:stretch>
        </p:blipFill>
        <p:spPr/>
      </p:pic>
      <p:pic>
        <p:nvPicPr>
          <p:cNvPr id="17" name="Picture Placeholder 16"/>
          <p:cNvPicPr>
            <a:picLocks noGrp="1" noChangeAspect="1"/>
          </p:cNvPicPr>
          <p:nvPr>
            <p:ph type="pic" sz="quarter" idx="63"/>
          </p:nvPr>
        </p:nvPicPr>
        <p:blipFill>
          <a:blip r:embed="rId3" cstate="print">
            <a:extLst>
              <a:ext uri="{28A0092B-C50C-407E-A947-70E740481C1C}">
                <a14:useLocalDpi xmlns:a14="http://schemas.microsoft.com/office/drawing/2010/main" val="0"/>
              </a:ext>
            </a:extLst>
          </a:blip>
          <a:srcRect l="113" r="113"/>
          <a:stretch>
            <a:fillRect/>
          </a:stretch>
        </p:blipFill>
        <p:spPr/>
      </p:pic>
      <p:pic>
        <p:nvPicPr>
          <p:cNvPr id="18" name="Picture Placeholder 17"/>
          <p:cNvPicPr>
            <a:picLocks noGrp="1" noChangeAspect="1"/>
          </p:cNvPicPr>
          <p:nvPr>
            <p:ph type="pic" sz="quarter" idx="64"/>
          </p:nvPr>
        </p:nvPicPr>
        <p:blipFill>
          <a:blip r:embed="rId4" cstate="print">
            <a:extLst>
              <a:ext uri="{28A0092B-C50C-407E-A947-70E740481C1C}">
                <a14:useLocalDpi xmlns:a14="http://schemas.microsoft.com/office/drawing/2010/main" val="0"/>
              </a:ext>
            </a:extLst>
          </a:blip>
          <a:srcRect l="56" r="56"/>
          <a:stretch>
            <a:fillRect/>
          </a:stretch>
        </p:blipFill>
        <p:spPr/>
      </p:pic>
      <p:pic>
        <p:nvPicPr>
          <p:cNvPr id="19" name="Picture Placeholder 18"/>
          <p:cNvPicPr>
            <a:picLocks noGrp="1" noChangeAspect="1"/>
          </p:cNvPicPr>
          <p:nvPr>
            <p:ph type="pic" sz="quarter" idx="65"/>
          </p:nvPr>
        </p:nvPicPr>
        <p:blipFill>
          <a:blip r:embed="rId5" cstate="print">
            <a:extLst>
              <a:ext uri="{28A0092B-C50C-407E-A947-70E740481C1C}">
                <a14:useLocalDpi xmlns:a14="http://schemas.microsoft.com/office/drawing/2010/main" val="0"/>
              </a:ext>
            </a:extLst>
          </a:blip>
          <a:srcRect l="56" r="56"/>
          <a:stretch>
            <a:fillRect/>
          </a:stretch>
        </p:blipFill>
        <p:spPr/>
      </p:pic>
      <p:sp>
        <p:nvSpPr>
          <p:cNvPr id="7" name="Text Placeholder 6"/>
          <p:cNvSpPr>
            <a:spLocks noGrp="1"/>
          </p:cNvSpPr>
          <p:nvPr>
            <p:ph type="body" sz="half" idx="2"/>
          </p:nvPr>
        </p:nvSpPr>
        <p:spPr/>
        <p:txBody>
          <a:bodyPr/>
          <a:lstStyle/>
          <a:p>
            <a:r>
              <a:rPr lang="en-US" smtClean="0"/>
              <a:t>Enter your subhead line here</a:t>
            </a:r>
            <a:endParaRPr lang="en-US" dirty="0"/>
          </a:p>
        </p:txBody>
      </p:sp>
      <p:sp>
        <p:nvSpPr>
          <p:cNvPr id="8" name="Title 7"/>
          <p:cNvSpPr>
            <a:spLocks noGrp="1"/>
          </p:cNvSpPr>
          <p:nvPr>
            <p:ph type="title"/>
          </p:nvPr>
        </p:nvSpPr>
        <p:spPr/>
        <p:txBody>
          <a:bodyPr/>
          <a:lstStyle/>
          <a:p>
            <a:r>
              <a:rPr lang="en-US" smtClean="0"/>
              <a:t>Meet Our Team</a:t>
            </a:r>
            <a:endParaRPr lang="en-US" dirty="0"/>
          </a:p>
        </p:txBody>
      </p:sp>
      <p:sp>
        <p:nvSpPr>
          <p:cNvPr id="46" name="Rectangle 45"/>
          <p:cNvSpPr/>
          <p:nvPr/>
        </p:nvSpPr>
        <p:spPr>
          <a:xfrm>
            <a:off x="422065" y="3349405"/>
            <a:ext cx="1133499" cy="323165"/>
          </a:xfrm>
          <a:prstGeom prst="rect">
            <a:avLst/>
          </a:prstGeom>
        </p:spPr>
        <p:txBody>
          <a:bodyPr wrap="square" lIns="0" tIns="0" rIns="0" bIns="0">
            <a:spAutoFit/>
          </a:bodyPr>
          <a:lstStyle/>
          <a:p>
            <a:pPr algn="ctr"/>
            <a:r>
              <a:rPr lang="en-US" sz="1200" b="1" dirty="0">
                <a:solidFill>
                  <a:schemeClr val="accent1"/>
                </a:solidFill>
                <a:latin typeface="+mj-lt"/>
              </a:rPr>
              <a:t>John Smith </a:t>
            </a:r>
            <a:r>
              <a:rPr lang="en-US" sz="1050" b="1" dirty="0">
                <a:solidFill>
                  <a:schemeClr val="accent1"/>
                </a:solidFill>
                <a:latin typeface="+mj-lt"/>
              </a:rPr>
              <a:t/>
            </a:r>
            <a:br>
              <a:rPr lang="en-US" sz="1050" b="1" dirty="0">
                <a:solidFill>
                  <a:schemeClr val="accent1"/>
                </a:solidFill>
                <a:latin typeface="+mj-lt"/>
              </a:rPr>
            </a:br>
            <a:r>
              <a:rPr lang="en-US" sz="900" dirty="0">
                <a:solidFill>
                  <a:schemeClr val="accent1"/>
                </a:solidFill>
              </a:rPr>
              <a:t> Position Text Holder</a:t>
            </a:r>
            <a:endParaRPr lang="en-US" sz="825" dirty="0">
              <a:solidFill>
                <a:schemeClr val="accent1"/>
              </a:solidFill>
            </a:endParaRPr>
          </a:p>
        </p:txBody>
      </p:sp>
      <p:sp>
        <p:nvSpPr>
          <p:cNvPr id="47" name="Rectangle 46"/>
          <p:cNvSpPr/>
          <p:nvPr/>
        </p:nvSpPr>
        <p:spPr>
          <a:xfrm>
            <a:off x="3668899" y="3349405"/>
            <a:ext cx="1133499" cy="323165"/>
          </a:xfrm>
          <a:prstGeom prst="rect">
            <a:avLst/>
          </a:prstGeom>
        </p:spPr>
        <p:txBody>
          <a:bodyPr wrap="square" lIns="0" tIns="0" rIns="0" bIns="0">
            <a:spAutoFit/>
          </a:bodyPr>
          <a:lstStyle/>
          <a:p>
            <a:pPr algn="ctr"/>
            <a:r>
              <a:rPr lang="en-US" sz="1200" b="1" dirty="0">
                <a:solidFill>
                  <a:schemeClr val="accent3"/>
                </a:solidFill>
                <a:latin typeface="+mj-lt"/>
              </a:rPr>
              <a:t>John Smith </a:t>
            </a:r>
            <a:r>
              <a:rPr lang="en-US" sz="1050" b="1" dirty="0">
                <a:solidFill>
                  <a:schemeClr val="accent3"/>
                </a:solidFill>
              </a:rPr>
              <a:t/>
            </a:r>
            <a:br>
              <a:rPr lang="en-US" sz="1050" b="1" dirty="0">
                <a:solidFill>
                  <a:schemeClr val="accent3"/>
                </a:solidFill>
              </a:rPr>
            </a:br>
            <a:r>
              <a:rPr lang="en-US" sz="900" dirty="0">
                <a:solidFill>
                  <a:schemeClr val="accent3"/>
                </a:solidFill>
              </a:rPr>
              <a:t> Position Text Holder</a:t>
            </a:r>
            <a:endParaRPr lang="en-US" sz="825" dirty="0">
              <a:solidFill>
                <a:schemeClr val="accent3"/>
              </a:solidFill>
            </a:endParaRPr>
          </a:p>
        </p:txBody>
      </p:sp>
      <p:sp>
        <p:nvSpPr>
          <p:cNvPr id="48" name="Rectangle 47"/>
          <p:cNvSpPr/>
          <p:nvPr/>
        </p:nvSpPr>
        <p:spPr>
          <a:xfrm>
            <a:off x="5291721" y="3349405"/>
            <a:ext cx="1133499" cy="323165"/>
          </a:xfrm>
          <a:prstGeom prst="rect">
            <a:avLst/>
          </a:prstGeom>
        </p:spPr>
        <p:txBody>
          <a:bodyPr wrap="square" lIns="0" tIns="0" rIns="0" bIns="0">
            <a:spAutoFit/>
          </a:bodyPr>
          <a:lstStyle/>
          <a:p>
            <a:pPr algn="ctr"/>
            <a:r>
              <a:rPr lang="en-US" sz="1200" b="1" dirty="0">
                <a:solidFill>
                  <a:schemeClr val="accent4"/>
                </a:solidFill>
                <a:latin typeface="+mj-lt"/>
              </a:rPr>
              <a:t>John Smith </a:t>
            </a:r>
            <a:r>
              <a:rPr lang="en-US" sz="1050" b="1" dirty="0">
                <a:solidFill>
                  <a:schemeClr val="accent4"/>
                </a:solidFill>
              </a:rPr>
              <a:t/>
            </a:r>
            <a:br>
              <a:rPr lang="en-US" sz="1050" b="1" dirty="0">
                <a:solidFill>
                  <a:schemeClr val="accent4"/>
                </a:solidFill>
              </a:rPr>
            </a:br>
            <a:r>
              <a:rPr lang="en-US" sz="900" dirty="0">
                <a:solidFill>
                  <a:schemeClr val="accent4"/>
                </a:solidFill>
              </a:rPr>
              <a:t> Position Text Holder</a:t>
            </a:r>
            <a:endParaRPr lang="en-US" sz="825" dirty="0">
              <a:solidFill>
                <a:schemeClr val="accent4"/>
              </a:solidFill>
            </a:endParaRPr>
          </a:p>
        </p:txBody>
      </p:sp>
      <p:sp>
        <p:nvSpPr>
          <p:cNvPr id="49" name="Rectangle 48"/>
          <p:cNvSpPr/>
          <p:nvPr/>
        </p:nvSpPr>
        <p:spPr>
          <a:xfrm>
            <a:off x="2045482" y="3349405"/>
            <a:ext cx="1133499" cy="323165"/>
          </a:xfrm>
          <a:prstGeom prst="rect">
            <a:avLst/>
          </a:prstGeom>
        </p:spPr>
        <p:txBody>
          <a:bodyPr wrap="square" lIns="0" tIns="0" rIns="0" bIns="0">
            <a:spAutoFit/>
          </a:bodyPr>
          <a:lstStyle/>
          <a:p>
            <a:pPr algn="ctr"/>
            <a:r>
              <a:rPr lang="en-US" sz="1200" b="1" dirty="0">
                <a:solidFill>
                  <a:schemeClr val="accent2"/>
                </a:solidFill>
                <a:latin typeface="+mj-lt"/>
              </a:rPr>
              <a:t>John Smith </a:t>
            </a:r>
            <a:r>
              <a:rPr lang="en-US" sz="1050" b="1" dirty="0">
                <a:solidFill>
                  <a:schemeClr val="accent2"/>
                </a:solidFill>
              </a:rPr>
              <a:t/>
            </a:r>
            <a:br>
              <a:rPr lang="en-US" sz="1050" b="1" dirty="0">
                <a:solidFill>
                  <a:schemeClr val="accent2"/>
                </a:solidFill>
              </a:rPr>
            </a:br>
            <a:r>
              <a:rPr lang="en-US" sz="900" dirty="0">
                <a:solidFill>
                  <a:schemeClr val="accent2"/>
                </a:solidFill>
              </a:rPr>
              <a:t> Position Text Holder</a:t>
            </a:r>
            <a:endParaRPr lang="en-US" sz="825" dirty="0">
              <a:solidFill>
                <a:schemeClr val="accent2"/>
              </a:solidFill>
            </a:endParaRPr>
          </a:p>
        </p:txBody>
      </p:sp>
      <p:grpSp>
        <p:nvGrpSpPr>
          <p:cNvPr id="73" name="Group 72"/>
          <p:cNvGrpSpPr/>
          <p:nvPr/>
        </p:nvGrpSpPr>
        <p:grpSpPr>
          <a:xfrm>
            <a:off x="478444" y="4211332"/>
            <a:ext cx="1020740" cy="181505"/>
            <a:chOff x="3319227" y="2371848"/>
            <a:chExt cx="1346340" cy="239401"/>
          </a:xfrm>
          <a:solidFill>
            <a:schemeClr val="accent1"/>
          </a:solidFill>
        </p:grpSpPr>
        <p:sp>
          <p:nvSpPr>
            <p:cNvPr id="74"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5"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6" name="Freeform 75"/>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77"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78" name="Group 77"/>
          <p:cNvGrpSpPr/>
          <p:nvPr/>
        </p:nvGrpSpPr>
        <p:grpSpPr>
          <a:xfrm>
            <a:off x="2101861" y="4211332"/>
            <a:ext cx="1020740" cy="181505"/>
            <a:chOff x="3319227" y="2371848"/>
            <a:chExt cx="1346340" cy="239401"/>
          </a:xfrm>
          <a:solidFill>
            <a:schemeClr val="accent2"/>
          </a:solidFill>
        </p:grpSpPr>
        <p:sp>
          <p:nvSpPr>
            <p:cNvPr id="79"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0"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1" name="Freeform 80"/>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82"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83" name="Group 82"/>
          <p:cNvGrpSpPr/>
          <p:nvPr/>
        </p:nvGrpSpPr>
        <p:grpSpPr>
          <a:xfrm>
            <a:off x="3725278" y="4211332"/>
            <a:ext cx="1020740" cy="181505"/>
            <a:chOff x="3319227" y="2371848"/>
            <a:chExt cx="1346340" cy="239401"/>
          </a:xfrm>
          <a:solidFill>
            <a:schemeClr val="accent3"/>
          </a:solidFill>
        </p:grpSpPr>
        <p:sp>
          <p:nvSpPr>
            <p:cNvPr id="84"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5"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6" name="Freeform 85"/>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87"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88" name="Group 87"/>
          <p:cNvGrpSpPr/>
          <p:nvPr/>
        </p:nvGrpSpPr>
        <p:grpSpPr>
          <a:xfrm>
            <a:off x="5348101" y="4211332"/>
            <a:ext cx="1020740" cy="181505"/>
            <a:chOff x="3319227" y="2371848"/>
            <a:chExt cx="1346340" cy="239401"/>
          </a:xfrm>
          <a:solidFill>
            <a:schemeClr val="accent4"/>
          </a:solidFill>
        </p:grpSpPr>
        <p:sp>
          <p:nvSpPr>
            <p:cNvPr id="89"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0"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1" name="Freeform 90"/>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92"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93" name="Inhaltsplatzhalter 4"/>
          <p:cNvSpPr txBox="1">
            <a:spLocks/>
          </p:cNvSpPr>
          <p:nvPr/>
        </p:nvSpPr>
        <p:spPr>
          <a:xfrm>
            <a:off x="373575" y="3721801"/>
            <a:ext cx="1230481" cy="37394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450"/>
              </a:spcBef>
              <a:spcAft>
                <a:spcPts val="900"/>
              </a:spcAft>
              <a:buNone/>
            </a:pPr>
            <a:r>
              <a:rPr lang="en-US" sz="900" dirty="0">
                <a:solidFill>
                  <a:schemeClr val="tx1">
                    <a:lumMod val="75000"/>
                    <a:lumOff val="25000"/>
                  </a:schemeClr>
                </a:solidFill>
                <a:latin typeface="+mn-lt"/>
              </a:rPr>
              <a:t>This is a sample text. You simply add your own text and description here. </a:t>
            </a:r>
            <a:endParaRPr lang="en-US" sz="1050" b="1" dirty="0">
              <a:solidFill>
                <a:schemeClr val="tx1">
                  <a:lumMod val="75000"/>
                  <a:lumOff val="25000"/>
                </a:schemeClr>
              </a:solidFill>
              <a:latin typeface="+mj-lt"/>
            </a:endParaRPr>
          </a:p>
        </p:txBody>
      </p:sp>
      <p:sp>
        <p:nvSpPr>
          <p:cNvPr id="94" name="Inhaltsplatzhalter 4"/>
          <p:cNvSpPr txBox="1">
            <a:spLocks/>
          </p:cNvSpPr>
          <p:nvPr/>
        </p:nvSpPr>
        <p:spPr>
          <a:xfrm>
            <a:off x="1996992" y="3721801"/>
            <a:ext cx="1230481" cy="37394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450"/>
              </a:spcBef>
              <a:spcAft>
                <a:spcPts val="900"/>
              </a:spcAft>
              <a:buNone/>
            </a:pPr>
            <a:r>
              <a:rPr lang="en-US" sz="900" dirty="0">
                <a:solidFill>
                  <a:schemeClr val="tx1">
                    <a:lumMod val="75000"/>
                    <a:lumOff val="25000"/>
                  </a:schemeClr>
                </a:solidFill>
                <a:latin typeface="+mn-lt"/>
              </a:rPr>
              <a:t>This is a sample text. You simply add your own text and description here. </a:t>
            </a:r>
            <a:endParaRPr lang="en-US" sz="1050" b="1" dirty="0">
              <a:solidFill>
                <a:schemeClr val="tx1">
                  <a:lumMod val="75000"/>
                  <a:lumOff val="25000"/>
                </a:schemeClr>
              </a:solidFill>
              <a:latin typeface="+mj-lt"/>
            </a:endParaRPr>
          </a:p>
        </p:txBody>
      </p:sp>
      <p:sp>
        <p:nvSpPr>
          <p:cNvPr id="95" name="Inhaltsplatzhalter 4"/>
          <p:cNvSpPr txBox="1">
            <a:spLocks/>
          </p:cNvSpPr>
          <p:nvPr/>
        </p:nvSpPr>
        <p:spPr>
          <a:xfrm>
            <a:off x="3620409" y="3721801"/>
            <a:ext cx="1230481" cy="37394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450"/>
              </a:spcBef>
              <a:spcAft>
                <a:spcPts val="900"/>
              </a:spcAft>
              <a:buNone/>
            </a:pPr>
            <a:r>
              <a:rPr lang="en-US" sz="900" dirty="0">
                <a:solidFill>
                  <a:schemeClr val="tx1">
                    <a:lumMod val="75000"/>
                    <a:lumOff val="25000"/>
                  </a:schemeClr>
                </a:solidFill>
                <a:latin typeface="+mn-lt"/>
              </a:rPr>
              <a:t>This is a sample text. You simply add your own text and description here. </a:t>
            </a:r>
            <a:endParaRPr lang="en-US" sz="1050" b="1" dirty="0">
              <a:solidFill>
                <a:schemeClr val="tx1">
                  <a:lumMod val="75000"/>
                  <a:lumOff val="25000"/>
                </a:schemeClr>
              </a:solidFill>
              <a:latin typeface="+mj-lt"/>
            </a:endParaRPr>
          </a:p>
        </p:txBody>
      </p:sp>
      <p:sp>
        <p:nvSpPr>
          <p:cNvPr id="96" name="Inhaltsplatzhalter 4"/>
          <p:cNvSpPr txBox="1">
            <a:spLocks/>
          </p:cNvSpPr>
          <p:nvPr/>
        </p:nvSpPr>
        <p:spPr>
          <a:xfrm>
            <a:off x="5243231" y="3721801"/>
            <a:ext cx="1230481" cy="37394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450"/>
              </a:spcBef>
              <a:spcAft>
                <a:spcPts val="900"/>
              </a:spcAft>
              <a:buNone/>
            </a:pPr>
            <a:r>
              <a:rPr lang="en-US" sz="900" dirty="0">
                <a:solidFill>
                  <a:schemeClr val="tx1">
                    <a:lumMod val="75000"/>
                    <a:lumOff val="25000"/>
                  </a:schemeClr>
                </a:solidFill>
                <a:latin typeface="+mn-lt"/>
              </a:rPr>
              <a:t>This is a sample text. You simply add your own text and description here. </a:t>
            </a:r>
            <a:endParaRPr lang="en-US" sz="1050" b="1" dirty="0">
              <a:solidFill>
                <a:schemeClr val="tx1">
                  <a:lumMod val="75000"/>
                  <a:lumOff val="25000"/>
                </a:schemeClr>
              </a:solidFill>
              <a:latin typeface="+mj-lt"/>
            </a:endParaRPr>
          </a:p>
        </p:txBody>
      </p:sp>
    </p:spTree>
    <p:extLst>
      <p:ext uri="{BB962C8B-B14F-4D97-AF65-F5344CB8AC3E}">
        <p14:creationId xmlns:p14="http://schemas.microsoft.com/office/powerpoint/2010/main" val="13903992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barn(outVertical)">
                                      <p:cBhvr>
                                        <p:cTn id="11" dur="500"/>
                                        <p:tgtEl>
                                          <p:spTgt spid="93"/>
                                        </p:tgtEl>
                                      </p:cBhvr>
                                    </p:animEffect>
                                  </p:childTnLst>
                                </p:cTn>
                              </p:par>
                            </p:childTnLst>
                          </p:cTn>
                        </p:par>
                        <p:par>
                          <p:cTn id="12" fill="hold">
                            <p:stCondLst>
                              <p:cond delay="500"/>
                            </p:stCondLst>
                            <p:childTnLst>
                              <p:par>
                                <p:cTn id="13" presetID="2" presetClass="entr" presetSubtype="4" accel="20000" decel="80000" fill="hold" nodeType="afterEffect">
                                  <p:stCondLst>
                                    <p:cond delay="0"/>
                                  </p:stCondLst>
                                  <p:childTnLst>
                                    <p:set>
                                      <p:cBhvr>
                                        <p:cTn id="14" dur="1" fill="hold">
                                          <p:stCondLst>
                                            <p:cond delay="0"/>
                                          </p:stCondLst>
                                        </p:cTn>
                                        <p:tgtEl>
                                          <p:spTgt spid="73"/>
                                        </p:tgtEl>
                                        <p:attrNameLst>
                                          <p:attrName>style.visibility</p:attrName>
                                        </p:attrNameLst>
                                      </p:cBhvr>
                                      <p:to>
                                        <p:strVal val="visible"/>
                                      </p:to>
                                    </p:set>
                                    <p:anim calcmode="lin" valueType="num">
                                      <p:cBhvr additive="base">
                                        <p:cTn id="15" dur="500" fill="hold"/>
                                        <p:tgtEl>
                                          <p:spTgt spid="73"/>
                                        </p:tgtEl>
                                        <p:attrNameLst>
                                          <p:attrName>ppt_x</p:attrName>
                                        </p:attrNameLst>
                                      </p:cBhvr>
                                      <p:tavLst>
                                        <p:tav tm="0">
                                          <p:val>
                                            <p:strVal val="#ppt_x"/>
                                          </p:val>
                                        </p:tav>
                                        <p:tav tm="100000">
                                          <p:val>
                                            <p:strVal val="#ppt_x"/>
                                          </p:val>
                                        </p:tav>
                                      </p:tavLst>
                                    </p:anim>
                                    <p:anim calcmode="lin" valueType="num">
                                      <p:cBhvr additive="base">
                                        <p:cTn id="16" dur="500" fill="hold"/>
                                        <p:tgtEl>
                                          <p:spTgt spid="73"/>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accel="20000" decel="8000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additive="base">
                                        <p:cTn id="20" dur="500" fill="hold"/>
                                        <p:tgtEl>
                                          <p:spTgt spid="49"/>
                                        </p:tgtEl>
                                        <p:attrNameLst>
                                          <p:attrName>ppt_x</p:attrName>
                                        </p:attrNameLst>
                                      </p:cBhvr>
                                      <p:tavLst>
                                        <p:tav tm="0">
                                          <p:val>
                                            <p:strVal val="#ppt_x"/>
                                          </p:val>
                                        </p:tav>
                                        <p:tav tm="100000">
                                          <p:val>
                                            <p:strVal val="#ppt_x"/>
                                          </p:val>
                                        </p:tav>
                                      </p:tavLst>
                                    </p:anim>
                                    <p:anim calcmode="lin" valueType="num">
                                      <p:cBhvr additive="base">
                                        <p:cTn id="21" dur="500" fill="hold"/>
                                        <p:tgtEl>
                                          <p:spTgt spid="49"/>
                                        </p:tgtEl>
                                        <p:attrNameLst>
                                          <p:attrName>ppt_y</p:attrName>
                                        </p:attrNameLst>
                                      </p:cBhvr>
                                      <p:tavLst>
                                        <p:tav tm="0">
                                          <p:val>
                                            <p:strVal val="1+#ppt_h/2"/>
                                          </p:val>
                                        </p:tav>
                                        <p:tav tm="100000">
                                          <p:val>
                                            <p:strVal val="#ppt_y"/>
                                          </p:val>
                                        </p:tav>
                                      </p:tavLst>
                                    </p:anim>
                                  </p:childTnLst>
                                </p:cTn>
                              </p:par>
                              <p:par>
                                <p:cTn id="22" presetID="16" presetClass="entr" presetSubtype="37" fill="hold" grpId="0" nodeType="with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barn(outVertical)">
                                      <p:cBhvr>
                                        <p:cTn id="24" dur="500"/>
                                        <p:tgtEl>
                                          <p:spTgt spid="94"/>
                                        </p:tgtEl>
                                      </p:cBhvr>
                                    </p:animEffect>
                                  </p:childTnLst>
                                </p:cTn>
                              </p:par>
                            </p:childTnLst>
                          </p:cTn>
                        </p:par>
                        <p:par>
                          <p:cTn id="25" fill="hold">
                            <p:stCondLst>
                              <p:cond delay="1500"/>
                            </p:stCondLst>
                            <p:childTnLst>
                              <p:par>
                                <p:cTn id="26" presetID="2" presetClass="entr" presetSubtype="4" accel="20000" decel="80000" fill="hold" nodeType="afterEffect">
                                  <p:stCondLst>
                                    <p:cond delay="0"/>
                                  </p:stCondLst>
                                  <p:childTnLst>
                                    <p:set>
                                      <p:cBhvr>
                                        <p:cTn id="27" dur="1" fill="hold">
                                          <p:stCondLst>
                                            <p:cond delay="0"/>
                                          </p:stCondLst>
                                        </p:cTn>
                                        <p:tgtEl>
                                          <p:spTgt spid="78"/>
                                        </p:tgtEl>
                                        <p:attrNameLst>
                                          <p:attrName>style.visibility</p:attrName>
                                        </p:attrNameLst>
                                      </p:cBhvr>
                                      <p:to>
                                        <p:strVal val="visible"/>
                                      </p:to>
                                    </p:set>
                                    <p:anim calcmode="lin" valueType="num">
                                      <p:cBhvr additive="base">
                                        <p:cTn id="28" dur="500" fill="hold"/>
                                        <p:tgtEl>
                                          <p:spTgt spid="78"/>
                                        </p:tgtEl>
                                        <p:attrNameLst>
                                          <p:attrName>ppt_x</p:attrName>
                                        </p:attrNameLst>
                                      </p:cBhvr>
                                      <p:tavLst>
                                        <p:tav tm="0">
                                          <p:val>
                                            <p:strVal val="#ppt_x"/>
                                          </p:val>
                                        </p:tav>
                                        <p:tav tm="100000">
                                          <p:val>
                                            <p:strVal val="#ppt_x"/>
                                          </p:val>
                                        </p:tav>
                                      </p:tavLst>
                                    </p:anim>
                                    <p:anim calcmode="lin" valueType="num">
                                      <p:cBhvr additive="base">
                                        <p:cTn id="29" dur="500" fill="hold"/>
                                        <p:tgtEl>
                                          <p:spTgt spid="78"/>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4" accel="20000" decel="80000"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500" fill="hold"/>
                                        <p:tgtEl>
                                          <p:spTgt spid="47"/>
                                        </p:tgtEl>
                                        <p:attrNameLst>
                                          <p:attrName>ppt_x</p:attrName>
                                        </p:attrNameLst>
                                      </p:cBhvr>
                                      <p:tavLst>
                                        <p:tav tm="0">
                                          <p:val>
                                            <p:strVal val="#ppt_x"/>
                                          </p:val>
                                        </p:tav>
                                        <p:tav tm="100000">
                                          <p:val>
                                            <p:strVal val="#ppt_x"/>
                                          </p:val>
                                        </p:tav>
                                      </p:tavLst>
                                    </p:anim>
                                    <p:anim calcmode="lin" valueType="num">
                                      <p:cBhvr additive="base">
                                        <p:cTn id="34" dur="500" fill="hold"/>
                                        <p:tgtEl>
                                          <p:spTgt spid="47"/>
                                        </p:tgtEl>
                                        <p:attrNameLst>
                                          <p:attrName>ppt_y</p:attrName>
                                        </p:attrNameLst>
                                      </p:cBhvr>
                                      <p:tavLst>
                                        <p:tav tm="0">
                                          <p:val>
                                            <p:strVal val="1+#ppt_h/2"/>
                                          </p:val>
                                        </p:tav>
                                        <p:tav tm="100000">
                                          <p:val>
                                            <p:strVal val="#ppt_y"/>
                                          </p:val>
                                        </p:tav>
                                      </p:tavLst>
                                    </p:anim>
                                  </p:childTnLst>
                                </p:cTn>
                              </p:par>
                              <p:par>
                                <p:cTn id="35" presetID="16" presetClass="entr" presetSubtype="37"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barn(outVertical)">
                                      <p:cBhvr>
                                        <p:cTn id="37" dur="500"/>
                                        <p:tgtEl>
                                          <p:spTgt spid="95"/>
                                        </p:tgtEl>
                                      </p:cBhvr>
                                    </p:animEffect>
                                  </p:childTnLst>
                                </p:cTn>
                              </p:par>
                            </p:childTnLst>
                          </p:cTn>
                        </p:par>
                        <p:par>
                          <p:cTn id="38" fill="hold">
                            <p:stCondLst>
                              <p:cond delay="2500"/>
                            </p:stCondLst>
                            <p:childTnLst>
                              <p:par>
                                <p:cTn id="39" presetID="2" presetClass="entr" presetSubtype="4" accel="20000" decel="80000" fill="hold" nodeType="afterEffect">
                                  <p:stCondLst>
                                    <p:cond delay="0"/>
                                  </p:stCondLst>
                                  <p:childTnLst>
                                    <p:set>
                                      <p:cBhvr>
                                        <p:cTn id="40" dur="1" fill="hold">
                                          <p:stCondLst>
                                            <p:cond delay="0"/>
                                          </p:stCondLst>
                                        </p:cTn>
                                        <p:tgtEl>
                                          <p:spTgt spid="83"/>
                                        </p:tgtEl>
                                        <p:attrNameLst>
                                          <p:attrName>style.visibility</p:attrName>
                                        </p:attrNameLst>
                                      </p:cBhvr>
                                      <p:to>
                                        <p:strVal val="visible"/>
                                      </p:to>
                                    </p:set>
                                    <p:anim calcmode="lin" valueType="num">
                                      <p:cBhvr additive="base">
                                        <p:cTn id="41" dur="500" fill="hold"/>
                                        <p:tgtEl>
                                          <p:spTgt spid="83"/>
                                        </p:tgtEl>
                                        <p:attrNameLst>
                                          <p:attrName>ppt_x</p:attrName>
                                        </p:attrNameLst>
                                      </p:cBhvr>
                                      <p:tavLst>
                                        <p:tav tm="0">
                                          <p:val>
                                            <p:strVal val="#ppt_x"/>
                                          </p:val>
                                        </p:tav>
                                        <p:tav tm="100000">
                                          <p:val>
                                            <p:strVal val="#ppt_x"/>
                                          </p:val>
                                        </p:tav>
                                      </p:tavLst>
                                    </p:anim>
                                    <p:anim calcmode="lin" valueType="num">
                                      <p:cBhvr additive="base">
                                        <p:cTn id="42" dur="500" fill="hold"/>
                                        <p:tgtEl>
                                          <p:spTgt spid="83"/>
                                        </p:tgtEl>
                                        <p:attrNameLst>
                                          <p:attrName>ppt_y</p:attrName>
                                        </p:attrNameLst>
                                      </p:cBhvr>
                                      <p:tavLst>
                                        <p:tav tm="0">
                                          <p:val>
                                            <p:strVal val="1+#ppt_h/2"/>
                                          </p:val>
                                        </p:tav>
                                        <p:tav tm="100000">
                                          <p:val>
                                            <p:strVal val="#ppt_y"/>
                                          </p:val>
                                        </p:tav>
                                      </p:tavLst>
                                    </p:anim>
                                  </p:childTnLst>
                                </p:cTn>
                              </p:par>
                            </p:childTnLst>
                          </p:cTn>
                        </p:par>
                        <p:par>
                          <p:cTn id="43" fill="hold">
                            <p:stCondLst>
                              <p:cond delay="3000"/>
                            </p:stCondLst>
                            <p:childTnLst>
                              <p:par>
                                <p:cTn id="44" presetID="2" presetClass="entr" presetSubtype="4" accel="20000" decel="80000"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additive="base">
                                        <p:cTn id="46" dur="500" fill="hold"/>
                                        <p:tgtEl>
                                          <p:spTgt spid="48"/>
                                        </p:tgtEl>
                                        <p:attrNameLst>
                                          <p:attrName>ppt_x</p:attrName>
                                        </p:attrNameLst>
                                      </p:cBhvr>
                                      <p:tavLst>
                                        <p:tav tm="0">
                                          <p:val>
                                            <p:strVal val="#ppt_x"/>
                                          </p:val>
                                        </p:tav>
                                        <p:tav tm="100000">
                                          <p:val>
                                            <p:strVal val="#ppt_x"/>
                                          </p:val>
                                        </p:tav>
                                      </p:tavLst>
                                    </p:anim>
                                    <p:anim calcmode="lin" valueType="num">
                                      <p:cBhvr additive="base">
                                        <p:cTn id="47" dur="500" fill="hold"/>
                                        <p:tgtEl>
                                          <p:spTgt spid="48"/>
                                        </p:tgtEl>
                                        <p:attrNameLst>
                                          <p:attrName>ppt_y</p:attrName>
                                        </p:attrNameLst>
                                      </p:cBhvr>
                                      <p:tavLst>
                                        <p:tav tm="0">
                                          <p:val>
                                            <p:strVal val="1+#ppt_h/2"/>
                                          </p:val>
                                        </p:tav>
                                        <p:tav tm="100000">
                                          <p:val>
                                            <p:strVal val="#ppt_y"/>
                                          </p:val>
                                        </p:tav>
                                      </p:tavLst>
                                    </p:anim>
                                  </p:childTnLst>
                                </p:cTn>
                              </p:par>
                              <p:par>
                                <p:cTn id="48" presetID="16" presetClass="entr" presetSubtype="37" fill="hold" grpId="0" nodeType="withEffect">
                                  <p:stCondLst>
                                    <p:cond delay="0"/>
                                  </p:stCondLst>
                                  <p:childTnLst>
                                    <p:set>
                                      <p:cBhvr>
                                        <p:cTn id="49" dur="1" fill="hold">
                                          <p:stCondLst>
                                            <p:cond delay="0"/>
                                          </p:stCondLst>
                                        </p:cTn>
                                        <p:tgtEl>
                                          <p:spTgt spid="96"/>
                                        </p:tgtEl>
                                        <p:attrNameLst>
                                          <p:attrName>style.visibility</p:attrName>
                                        </p:attrNameLst>
                                      </p:cBhvr>
                                      <p:to>
                                        <p:strVal val="visible"/>
                                      </p:to>
                                    </p:set>
                                    <p:animEffect transition="in" filter="barn(outVertical)">
                                      <p:cBhvr>
                                        <p:cTn id="50" dur="500"/>
                                        <p:tgtEl>
                                          <p:spTgt spid="96"/>
                                        </p:tgtEl>
                                      </p:cBhvr>
                                    </p:animEffect>
                                  </p:childTnLst>
                                </p:cTn>
                              </p:par>
                            </p:childTnLst>
                          </p:cTn>
                        </p:par>
                        <p:par>
                          <p:cTn id="51" fill="hold">
                            <p:stCondLst>
                              <p:cond delay="3500"/>
                            </p:stCondLst>
                            <p:childTnLst>
                              <p:par>
                                <p:cTn id="52" presetID="2" presetClass="entr" presetSubtype="4" accel="20000" decel="80000" fill="hold" nodeType="afterEffect">
                                  <p:stCondLst>
                                    <p:cond delay="0"/>
                                  </p:stCondLst>
                                  <p:childTnLst>
                                    <p:set>
                                      <p:cBhvr>
                                        <p:cTn id="53" dur="1" fill="hold">
                                          <p:stCondLst>
                                            <p:cond delay="0"/>
                                          </p:stCondLst>
                                        </p:cTn>
                                        <p:tgtEl>
                                          <p:spTgt spid="88"/>
                                        </p:tgtEl>
                                        <p:attrNameLst>
                                          <p:attrName>style.visibility</p:attrName>
                                        </p:attrNameLst>
                                      </p:cBhvr>
                                      <p:to>
                                        <p:strVal val="visible"/>
                                      </p:to>
                                    </p:set>
                                    <p:anim calcmode="lin" valueType="num">
                                      <p:cBhvr additive="base">
                                        <p:cTn id="54" dur="500" fill="hold"/>
                                        <p:tgtEl>
                                          <p:spTgt spid="88"/>
                                        </p:tgtEl>
                                        <p:attrNameLst>
                                          <p:attrName>ppt_x</p:attrName>
                                        </p:attrNameLst>
                                      </p:cBhvr>
                                      <p:tavLst>
                                        <p:tav tm="0">
                                          <p:val>
                                            <p:strVal val="#ppt_x"/>
                                          </p:val>
                                        </p:tav>
                                        <p:tav tm="100000">
                                          <p:val>
                                            <p:strVal val="#ppt_x"/>
                                          </p:val>
                                        </p:tav>
                                      </p:tavLst>
                                    </p:anim>
                                    <p:anim calcmode="lin" valueType="num">
                                      <p:cBhvr additive="base">
                                        <p:cTn id="55"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P spid="93" grpId="0"/>
      <p:bldP spid="94" grpId="0"/>
      <p:bldP spid="95" grpId="0"/>
      <p:bldP spid="9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Placeholder 49"/>
          <p:cNvPicPr>
            <a:picLocks noGrp="1" noChangeAspect="1"/>
          </p:cNvPicPr>
          <p:nvPr>
            <p:ph type="pic" sz="quarter" idx="29"/>
          </p:nvPr>
        </p:nvPicPr>
        <p:blipFill>
          <a:blip r:embed="rId2" cstate="print">
            <a:extLst>
              <a:ext uri="{28A0092B-C50C-407E-A947-70E740481C1C}">
                <a14:useLocalDpi xmlns:a14="http://schemas.microsoft.com/office/drawing/2010/main" val="0"/>
              </a:ext>
            </a:extLst>
          </a:blip>
          <a:srcRect/>
          <a:stretch>
            <a:fillRect/>
          </a:stretch>
        </p:blipFill>
        <p:spPr/>
      </p:pic>
      <p:pic>
        <p:nvPicPr>
          <p:cNvPr id="51" name="Picture Placeholder 50"/>
          <p:cNvPicPr>
            <a:picLocks noGrp="1" noChangeAspect="1"/>
          </p:cNvPicPr>
          <p:nvPr>
            <p:ph type="pic" sz="quarter" idx="35"/>
          </p:nvPr>
        </p:nvPicPr>
        <p:blipFill>
          <a:blip r:embed="rId3" cstate="print">
            <a:extLst>
              <a:ext uri="{28A0092B-C50C-407E-A947-70E740481C1C}">
                <a14:useLocalDpi xmlns:a14="http://schemas.microsoft.com/office/drawing/2010/main" val="0"/>
              </a:ext>
            </a:extLst>
          </a:blip>
          <a:srcRect/>
          <a:stretch>
            <a:fillRect/>
          </a:stretch>
        </p:blipFill>
        <p:spPr/>
      </p:pic>
      <p:pic>
        <p:nvPicPr>
          <p:cNvPr id="52" name="Picture Placeholder 51"/>
          <p:cNvPicPr>
            <a:picLocks noGrp="1" noChangeAspect="1"/>
          </p:cNvPicPr>
          <p:nvPr>
            <p:ph type="pic" sz="quarter" idx="39"/>
          </p:nvPr>
        </p:nvPicPr>
        <p:blipFill>
          <a:blip r:embed="rId4" cstate="print">
            <a:extLst>
              <a:ext uri="{28A0092B-C50C-407E-A947-70E740481C1C}">
                <a14:useLocalDpi xmlns:a14="http://schemas.microsoft.com/office/drawing/2010/main" val="0"/>
              </a:ext>
            </a:extLst>
          </a:blip>
          <a:srcRect/>
          <a:stretch>
            <a:fillRect/>
          </a:stretch>
        </p:blipFill>
        <p:spPr/>
      </p:pic>
      <p:pic>
        <p:nvPicPr>
          <p:cNvPr id="53" name="Picture Placeholder 52"/>
          <p:cNvPicPr>
            <a:picLocks noGrp="1" noChangeAspect="1"/>
          </p:cNvPicPr>
          <p:nvPr>
            <p:ph type="pic" sz="quarter" idx="43"/>
          </p:nvPr>
        </p:nvPicPr>
        <p:blipFill>
          <a:blip r:embed="rId5" cstate="print">
            <a:extLst>
              <a:ext uri="{28A0092B-C50C-407E-A947-70E740481C1C}">
                <a14:useLocalDpi xmlns:a14="http://schemas.microsoft.com/office/drawing/2010/main" val="0"/>
              </a:ext>
            </a:extLst>
          </a:blip>
          <a:srcRect t="44" b="44"/>
          <a:stretch>
            <a:fillRect/>
          </a:stretch>
        </p:blipFill>
        <p:spPr/>
      </p:pic>
      <p:sp>
        <p:nvSpPr>
          <p:cNvPr id="44" name="Text Placeholder 43"/>
          <p:cNvSpPr>
            <a:spLocks noGrp="1"/>
          </p:cNvSpPr>
          <p:nvPr>
            <p:ph type="body" sz="half" idx="2"/>
          </p:nvPr>
        </p:nvSpPr>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smtClean="0"/>
              <a:t>Meet Our Team</a:t>
            </a:r>
            <a:endParaRPr lang="en-US" dirty="0"/>
          </a:p>
        </p:txBody>
      </p:sp>
      <p:grpSp>
        <p:nvGrpSpPr>
          <p:cNvPr id="40" name="Group 39"/>
          <p:cNvGrpSpPr/>
          <p:nvPr/>
        </p:nvGrpSpPr>
        <p:grpSpPr>
          <a:xfrm>
            <a:off x="665338" y="4148227"/>
            <a:ext cx="1020740" cy="181505"/>
            <a:chOff x="3319227" y="2371848"/>
            <a:chExt cx="1346340" cy="239401"/>
          </a:xfrm>
          <a:solidFill>
            <a:schemeClr val="accent1"/>
          </a:solidFill>
        </p:grpSpPr>
        <p:sp>
          <p:nvSpPr>
            <p:cNvPr id="41"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42"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43" name="Freeform 42"/>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49"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54" name="Group 53"/>
          <p:cNvGrpSpPr/>
          <p:nvPr/>
        </p:nvGrpSpPr>
        <p:grpSpPr>
          <a:xfrm>
            <a:off x="2157472" y="4148227"/>
            <a:ext cx="1020740" cy="181505"/>
            <a:chOff x="3319227" y="2371848"/>
            <a:chExt cx="1346340" cy="239401"/>
          </a:xfrm>
          <a:solidFill>
            <a:schemeClr val="accent2"/>
          </a:solidFill>
        </p:grpSpPr>
        <p:sp>
          <p:nvSpPr>
            <p:cNvPr id="55"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6"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7" name="Freeform 56"/>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8"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59" name="Group 58"/>
          <p:cNvGrpSpPr/>
          <p:nvPr/>
        </p:nvGrpSpPr>
        <p:grpSpPr>
          <a:xfrm>
            <a:off x="3673232" y="4148227"/>
            <a:ext cx="1020740" cy="181505"/>
            <a:chOff x="3319227" y="2371848"/>
            <a:chExt cx="1346340" cy="239401"/>
          </a:xfrm>
          <a:solidFill>
            <a:schemeClr val="accent3"/>
          </a:solidFill>
        </p:grpSpPr>
        <p:sp>
          <p:nvSpPr>
            <p:cNvPr id="60"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1"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2" name="Freeform 61"/>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63"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64" name="Group 63"/>
          <p:cNvGrpSpPr/>
          <p:nvPr/>
        </p:nvGrpSpPr>
        <p:grpSpPr>
          <a:xfrm>
            <a:off x="5174629" y="4148227"/>
            <a:ext cx="1020740" cy="181505"/>
            <a:chOff x="3319227" y="2371848"/>
            <a:chExt cx="1346340" cy="239401"/>
          </a:xfrm>
          <a:solidFill>
            <a:schemeClr val="accent4"/>
          </a:solidFill>
        </p:grpSpPr>
        <p:sp>
          <p:nvSpPr>
            <p:cNvPr id="65"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6"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7" name="Freeform 66"/>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68"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69" name="Rectangle 68"/>
          <p:cNvSpPr/>
          <p:nvPr/>
        </p:nvSpPr>
        <p:spPr>
          <a:xfrm>
            <a:off x="608959" y="3714750"/>
            <a:ext cx="1133499" cy="323165"/>
          </a:xfrm>
          <a:prstGeom prst="rect">
            <a:avLst/>
          </a:prstGeom>
        </p:spPr>
        <p:txBody>
          <a:bodyPr wrap="square" lIns="0" tIns="0" rIns="0" bIns="0">
            <a:spAutoFit/>
          </a:bodyPr>
          <a:lstStyle/>
          <a:p>
            <a:pPr algn="ctr"/>
            <a:r>
              <a:rPr lang="en-US" sz="1200" b="1" dirty="0">
                <a:solidFill>
                  <a:schemeClr val="accent1"/>
                </a:solidFill>
                <a:latin typeface="+mj-lt"/>
              </a:rPr>
              <a:t>John Smith </a:t>
            </a:r>
            <a:r>
              <a:rPr lang="en-US" sz="1050" b="1" dirty="0">
                <a:solidFill>
                  <a:schemeClr val="accent1"/>
                </a:solidFill>
                <a:latin typeface="+mj-lt"/>
              </a:rPr>
              <a:t/>
            </a:r>
            <a:br>
              <a:rPr lang="en-US" sz="1050" b="1" dirty="0">
                <a:solidFill>
                  <a:schemeClr val="accent1"/>
                </a:solidFill>
                <a:latin typeface="+mj-lt"/>
              </a:rPr>
            </a:br>
            <a:r>
              <a:rPr lang="en-US" sz="900" dirty="0">
                <a:solidFill>
                  <a:schemeClr val="accent1"/>
                </a:solidFill>
              </a:rPr>
              <a:t> Position Text Holder</a:t>
            </a:r>
            <a:endParaRPr lang="en-US" sz="825" dirty="0">
              <a:solidFill>
                <a:schemeClr val="accent1"/>
              </a:solidFill>
            </a:endParaRPr>
          </a:p>
        </p:txBody>
      </p:sp>
      <p:sp>
        <p:nvSpPr>
          <p:cNvPr id="70" name="Rectangle 69"/>
          <p:cNvSpPr/>
          <p:nvPr/>
        </p:nvSpPr>
        <p:spPr>
          <a:xfrm>
            <a:off x="3615152" y="3714750"/>
            <a:ext cx="1133499" cy="323165"/>
          </a:xfrm>
          <a:prstGeom prst="rect">
            <a:avLst/>
          </a:prstGeom>
        </p:spPr>
        <p:txBody>
          <a:bodyPr wrap="square" lIns="0" tIns="0" rIns="0" bIns="0">
            <a:spAutoFit/>
          </a:bodyPr>
          <a:lstStyle/>
          <a:p>
            <a:pPr algn="ctr"/>
            <a:r>
              <a:rPr lang="en-US" sz="1200" b="1" dirty="0">
                <a:solidFill>
                  <a:schemeClr val="accent3"/>
                </a:solidFill>
                <a:latin typeface="+mj-lt"/>
              </a:rPr>
              <a:t>John Smith </a:t>
            </a:r>
            <a:r>
              <a:rPr lang="en-US" sz="1050" b="1" dirty="0">
                <a:solidFill>
                  <a:schemeClr val="accent3"/>
                </a:solidFill>
              </a:rPr>
              <a:t/>
            </a:r>
            <a:br>
              <a:rPr lang="en-US" sz="1050" b="1" dirty="0">
                <a:solidFill>
                  <a:schemeClr val="accent3"/>
                </a:solidFill>
              </a:rPr>
            </a:br>
            <a:r>
              <a:rPr lang="en-US" sz="900" dirty="0">
                <a:solidFill>
                  <a:schemeClr val="accent3"/>
                </a:solidFill>
              </a:rPr>
              <a:t> Position Text Holder</a:t>
            </a:r>
            <a:endParaRPr lang="en-US" sz="825" dirty="0">
              <a:solidFill>
                <a:schemeClr val="accent3"/>
              </a:solidFill>
            </a:endParaRPr>
          </a:p>
        </p:txBody>
      </p:sp>
      <p:sp>
        <p:nvSpPr>
          <p:cNvPr id="71" name="Rectangle 70"/>
          <p:cNvSpPr/>
          <p:nvPr/>
        </p:nvSpPr>
        <p:spPr>
          <a:xfrm>
            <a:off x="5118250" y="3714750"/>
            <a:ext cx="1133499" cy="323165"/>
          </a:xfrm>
          <a:prstGeom prst="rect">
            <a:avLst/>
          </a:prstGeom>
        </p:spPr>
        <p:txBody>
          <a:bodyPr wrap="square" lIns="0" tIns="0" rIns="0" bIns="0">
            <a:spAutoFit/>
          </a:bodyPr>
          <a:lstStyle/>
          <a:p>
            <a:pPr algn="ctr"/>
            <a:r>
              <a:rPr lang="en-US" sz="1200" b="1" dirty="0">
                <a:solidFill>
                  <a:schemeClr val="accent4"/>
                </a:solidFill>
                <a:latin typeface="+mj-lt"/>
              </a:rPr>
              <a:t>John Smith </a:t>
            </a:r>
            <a:r>
              <a:rPr lang="en-US" sz="1050" b="1" dirty="0">
                <a:solidFill>
                  <a:schemeClr val="accent4"/>
                </a:solidFill>
              </a:rPr>
              <a:t/>
            </a:r>
            <a:br>
              <a:rPr lang="en-US" sz="1050" b="1" dirty="0">
                <a:solidFill>
                  <a:schemeClr val="accent4"/>
                </a:solidFill>
              </a:rPr>
            </a:br>
            <a:r>
              <a:rPr lang="en-US" sz="900" dirty="0">
                <a:solidFill>
                  <a:schemeClr val="accent4"/>
                </a:solidFill>
              </a:rPr>
              <a:t> Position Text Holder</a:t>
            </a:r>
            <a:endParaRPr lang="en-US" sz="825" dirty="0">
              <a:solidFill>
                <a:schemeClr val="accent4"/>
              </a:solidFill>
            </a:endParaRPr>
          </a:p>
        </p:txBody>
      </p:sp>
      <p:sp>
        <p:nvSpPr>
          <p:cNvPr id="72" name="Rectangle 71"/>
          <p:cNvSpPr/>
          <p:nvPr/>
        </p:nvSpPr>
        <p:spPr>
          <a:xfrm>
            <a:off x="2112056" y="3714750"/>
            <a:ext cx="1133499" cy="323165"/>
          </a:xfrm>
          <a:prstGeom prst="rect">
            <a:avLst/>
          </a:prstGeom>
        </p:spPr>
        <p:txBody>
          <a:bodyPr wrap="square" lIns="0" tIns="0" rIns="0" bIns="0">
            <a:spAutoFit/>
          </a:bodyPr>
          <a:lstStyle/>
          <a:p>
            <a:pPr algn="ctr"/>
            <a:r>
              <a:rPr lang="en-US" sz="1200" b="1" dirty="0">
                <a:solidFill>
                  <a:schemeClr val="accent2"/>
                </a:solidFill>
                <a:latin typeface="+mj-lt"/>
              </a:rPr>
              <a:t>John Smith </a:t>
            </a:r>
            <a:r>
              <a:rPr lang="en-US" sz="1050" b="1" dirty="0">
                <a:solidFill>
                  <a:schemeClr val="accent2"/>
                </a:solidFill>
              </a:rPr>
              <a:t/>
            </a:r>
            <a:br>
              <a:rPr lang="en-US" sz="1050" b="1" dirty="0">
                <a:solidFill>
                  <a:schemeClr val="accent2"/>
                </a:solidFill>
              </a:rPr>
            </a:br>
            <a:r>
              <a:rPr lang="en-US" sz="900" dirty="0">
                <a:solidFill>
                  <a:schemeClr val="accent2"/>
                </a:solidFill>
              </a:rPr>
              <a:t> Position Text Holder</a:t>
            </a:r>
            <a:endParaRPr lang="en-US" sz="825" dirty="0">
              <a:solidFill>
                <a:schemeClr val="accent2"/>
              </a:solidFill>
            </a:endParaRPr>
          </a:p>
        </p:txBody>
      </p:sp>
    </p:spTree>
    <p:extLst>
      <p:ext uri="{BB962C8B-B14F-4D97-AF65-F5344CB8AC3E}">
        <p14:creationId xmlns:p14="http://schemas.microsoft.com/office/powerpoint/2010/main" val="1858001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8000" decel="82000"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ppt_x"/>
                                          </p:val>
                                        </p:tav>
                                        <p:tav tm="100000">
                                          <p:val>
                                            <p:strVal val="#ppt_x"/>
                                          </p:val>
                                        </p:tav>
                                      </p:tavLst>
                                    </p:anim>
                                    <p:anim calcmode="lin" valueType="num">
                                      <p:cBhvr additive="base">
                                        <p:cTn id="8" dur="500" fill="hold"/>
                                        <p:tgtEl>
                                          <p:spTgt spid="6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18000" decel="82000"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500" fill="hold"/>
                                        <p:tgtEl>
                                          <p:spTgt spid="40"/>
                                        </p:tgtEl>
                                        <p:attrNameLst>
                                          <p:attrName>ppt_x</p:attrName>
                                        </p:attrNameLst>
                                      </p:cBhvr>
                                      <p:tavLst>
                                        <p:tav tm="0">
                                          <p:val>
                                            <p:strVal val="#ppt_x"/>
                                          </p:val>
                                        </p:tav>
                                        <p:tav tm="100000">
                                          <p:val>
                                            <p:strVal val="#ppt_x"/>
                                          </p:val>
                                        </p:tav>
                                      </p:tavLst>
                                    </p:anim>
                                    <p:anim calcmode="lin" valueType="num">
                                      <p:cBhvr additive="base">
                                        <p:cTn id="13" dur="500" fill="hold"/>
                                        <p:tgtEl>
                                          <p:spTgt spid="4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18000" decel="82000" fill="hold" grpId="0" nodeType="afterEffect">
                                  <p:stCondLst>
                                    <p:cond delay="0"/>
                                  </p:stCondLst>
                                  <p:childTnLst>
                                    <p:set>
                                      <p:cBhvr>
                                        <p:cTn id="16" dur="1" fill="hold">
                                          <p:stCondLst>
                                            <p:cond delay="0"/>
                                          </p:stCondLst>
                                        </p:cTn>
                                        <p:tgtEl>
                                          <p:spTgt spid="72"/>
                                        </p:tgtEl>
                                        <p:attrNameLst>
                                          <p:attrName>style.visibility</p:attrName>
                                        </p:attrNameLst>
                                      </p:cBhvr>
                                      <p:to>
                                        <p:strVal val="visible"/>
                                      </p:to>
                                    </p:set>
                                    <p:anim calcmode="lin" valueType="num">
                                      <p:cBhvr additive="base">
                                        <p:cTn id="17" dur="500" fill="hold"/>
                                        <p:tgtEl>
                                          <p:spTgt spid="72"/>
                                        </p:tgtEl>
                                        <p:attrNameLst>
                                          <p:attrName>ppt_x</p:attrName>
                                        </p:attrNameLst>
                                      </p:cBhvr>
                                      <p:tavLst>
                                        <p:tav tm="0">
                                          <p:val>
                                            <p:strVal val="#ppt_x"/>
                                          </p:val>
                                        </p:tav>
                                        <p:tav tm="100000">
                                          <p:val>
                                            <p:strVal val="#ppt_x"/>
                                          </p:val>
                                        </p:tav>
                                      </p:tavLst>
                                    </p:anim>
                                    <p:anim calcmode="lin" valueType="num">
                                      <p:cBhvr additive="base">
                                        <p:cTn id="18" dur="500" fill="hold"/>
                                        <p:tgtEl>
                                          <p:spTgt spid="7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18000" decel="82000" fill="hold" nodeType="afterEffect">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cBhvr additive="base">
                                        <p:cTn id="22" dur="500" fill="hold"/>
                                        <p:tgtEl>
                                          <p:spTgt spid="54"/>
                                        </p:tgtEl>
                                        <p:attrNameLst>
                                          <p:attrName>ppt_x</p:attrName>
                                        </p:attrNameLst>
                                      </p:cBhvr>
                                      <p:tavLst>
                                        <p:tav tm="0">
                                          <p:val>
                                            <p:strVal val="#ppt_x"/>
                                          </p:val>
                                        </p:tav>
                                        <p:tav tm="100000">
                                          <p:val>
                                            <p:strVal val="#ppt_x"/>
                                          </p:val>
                                        </p:tav>
                                      </p:tavLst>
                                    </p:anim>
                                    <p:anim calcmode="lin" valueType="num">
                                      <p:cBhvr additive="base">
                                        <p:cTn id="23" dur="500" fill="hold"/>
                                        <p:tgtEl>
                                          <p:spTgt spid="5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18000" decel="82000" fill="hold" grpId="0" nodeType="afterEffect">
                                  <p:stCondLst>
                                    <p:cond delay="0"/>
                                  </p:stCondLst>
                                  <p:childTnLst>
                                    <p:set>
                                      <p:cBhvr>
                                        <p:cTn id="26" dur="1" fill="hold">
                                          <p:stCondLst>
                                            <p:cond delay="0"/>
                                          </p:stCondLst>
                                        </p:cTn>
                                        <p:tgtEl>
                                          <p:spTgt spid="70"/>
                                        </p:tgtEl>
                                        <p:attrNameLst>
                                          <p:attrName>style.visibility</p:attrName>
                                        </p:attrNameLst>
                                      </p:cBhvr>
                                      <p:to>
                                        <p:strVal val="visible"/>
                                      </p:to>
                                    </p:set>
                                    <p:anim calcmode="lin" valueType="num">
                                      <p:cBhvr additive="base">
                                        <p:cTn id="27" dur="500" fill="hold"/>
                                        <p:tgtEl>
                                          <p:spTgt spid="70"/>
                                        </p:tgtEl>
                                        <p:attrNameLst>
                                          <p:attrName>ppt_x</p:attrName>
                                        </p:attrNameLst>
                                      </p:cBhvr>
                                      <p:tavLst>
                                        <p:tav tm="0">
                                          <p:val>
                                            <p:strVal val="#ppt_x"/>
                                          </p:val>
                                        </p:tav>
                                        <p:tav tm="100000">
                                          <p:val>
                                            <p:strVal val="#ppt_x"/>
                                          </p:val>
                                        </p:tav>
                                      </p:tavLst>
                                    </p:anim>
                                    <p:anim calcmode="lin" valueType="num">
                                      <p:cBhvr additive="base">
                                        <p:cTn id="28" dur="500" fill="hold"/>
                                        <p:tgtEl>
                                          <p:spTgt spid="70"/>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18000" decel="82000"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 calcmode="lin" valueType="num">
                                      <p:cBhvr additive="base">
                                        <p:cTn id="32" dur="500" fill="hold"/>
                                        <p:tgtEl>
                                          <p:spTgt spid="59"/>
                                        </p:tgtEl>
                                        <p:attrNameLst>
                                          <p:attrName>ppt_x</p:attrName>
                                        </p:attrNameLst>
                                      </p:cBhvr>
                                      <p:tavLst>
                                        <p:tav tm="0">
                                          <p:val>
                                            <p:strVal val="#ppt_x"/>
                                          </p:val>
                                        </p:tav>
                                        <p:tav tm="100000">
                                          <p:val>
                                            <p:strVal val="#ppt_x"/>
                                          </p:val>
                                        </p:tav>
                                      </p:tavLst>
                                    </p:anim>
                                    <p:anim calcmode="lin" valueType="num">
                                      <p:cBhvr additive="base">
                                        <p:cTn id="33" dur="500" fill="hold"/>
                                        <p:tgtEl>
                                          <p:spTgt spid="59"/>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accel="18000" decel="82000"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 calcmode="lin" valueType="num">
                                      <p:cBhvr additive="base">
                                        <p:cTn id="37" dur="500" fill="hold"/>
                                        <p:tgtEl>
                                          <p:spTgt spid="71"/>
                                        </p:tgtEl>
                                        <p:attrNameLst>
                                          <p:attrName>ppt_x</p:attrName>
                                        </p:attrNameLst>
                                      </p:cBhvr>
                                      <p:tavLst>
                                        <p:tav tm="0">
                                          <p:val>
                                            <p:strVal val="#ppt_x"/>
                                          </p:val>
                                        </p:tav>
                                        <p:tav tm="100000">
                                          <p:val>
                                            <p:strVal val="#ppt_x"/>
                                          </p:val>
                                        </p:tav>
                                      </p:tavLst>
                                    </p:anim>
                                    <p:anim calcmode="lin" valueType="num">
                                      <p:cBhvr additive="base">
                                        <p:cTn id="38" dur="500" fill="hold"/>
                                        <p:tgtEl>
                                          <p:spTgt spid="71"/>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accel="18000" decel="82000" fill="hold" nodeType="afterEffect">
                                  <p:stCondLst>
                                    <p:cond delay="0"/>
                                  </p:stCondLst>
                                  <p:childTnLst>
                                    <p:set>
                                      <p:cBhvr>
                                        <p:cTn id="41" dur="1" fill="hold">
                                          <p:stCondLst>
                                            <p:cond delay="0"/>
                                          </p:stCondLst>
                                        </p:cTn>
                                        <p:tgtEl>
                                          <p:spTgt spid="64"/>
                                        </p:tgtEl>
                                        <p:attrNameLst>
                                          <p:attrName>style.visibility</p:attrName>
                                        </p:attrNameLst>
                                      </p:cBhvr>
                                      <p:to>
                                        <p:strVal val="visible"/>
                                      </p:to>
                                    </p:set>
                                    <p:anim calcmode="lin" valueType="num">
                                      <p:cBhvr additive="base">
                                        <p:cTn id="42" dur="500" fill="hold"/>
                                        <p:tgtEl>
                                          <p:spTgt spid="64"/>
                                        </p:tgtEl>
                                        <p:attrNameLst>
                                          <p:attrName>ppt_x</p:attrName>
                                        </p:attrNameLst>
                                      </p:cBhvr>
                                      <p:tavLst>
                                        <p:tav tm="0">
                                          <p:val>
                                            <p:strVal val="#ppt_x"/>
                                          </p:val>
                                        </p:tav>
                                        <p:tav tm="100000">
                                          <p:val>
                                            <p:strVal val="#ppt_x"/>
                                          </p:val>
                                        </p:tav>
                                      </p:tavLst>
                                    </p:anim>
                                    <p:anim calcmode="lin" valueType="num">
                                      <p:cBhvr additive="base">
                                        <p:cTn id="4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P spid="7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p:cNvPicPr>
            <a:picLocks noGrp="1" noChangeAspect="1"/>
          </p:cNvPicPr>
          <p:nvPr>
            <p:ph type="pic" sz="quarter" idx="29"/>
          </p:nvPr>
        </p:nvPicPr>
        <p:blipFill>
          <a:blip r:embed="rId2" cstate="print">
            <a:extLst>
              <a:ext uri="{28A0092B-C50C-407E-A947-70E740481C1C}">
                <a14:useLocalDpi xmlns:a14="http://schemas.microsoft.com/office/drawing/2010/main" val="0"/>
              </a:ext>
            </a:extLst>
          </a:blip>
          <a:srcRect t="136" b="136"/>
          <a:stretch>
            <a:fillRect/>
          </a:stretch>
        </p:blipFill>
        <p:spPr/>
      </p:pic>
      <p:pic>
        <p:nvPicPr>
          <p:cNvPr id="21" name="Picture Placeholder 20"/>
          <p:cNvPicPr>
            <a:picLocks noGrp="1" noChangeAspect="1"/>
          </p:cNvPicPr>
          <p:nvPr>
            <p:ph type="pic" sz="quarter" idx="35"/>
          </p:nvPr>
        </p:nvPicPr>
        <p:blipFill>
          <a:blip r:embed="rId3" cstate="print">
            <a:extLst>
              <a:ext uri="{28A0092B-C50C-407E-A947-70E740481C1C}">
                <a14:useLocalDpi xmlns:a14="http://schemas.microsoft.com/office/drawing/2010/main" val="0"/>
              </a:ext>
            </a:extLst>
          </a:blip>
          <a:srcRect t="68" b="68"/>
          <a:stretch>
            <a:fillRect/>
          </a:stretch>
        </p:blipFill>
        <p:spPr/>
      </p:pic>
      <p:pic>
        <p:nvPicPr>
          <p:cNvPr id="22" name="Picture Placeholder 21"/>
          <p:cNvPicPr>
            <a:picLocks noGrp="1" noChangeAspect="1"/>
          </p:cNvPicPr>
          <p:nvPr>
            <p:ph type="pic" sz="quarter" idx="39"/>
          </p:nvPr>
        </p:nvPicPr>
        <p:blipFill>
          <a:blip r:embed="rId4" cstate="print">
            <a:extLst>
              <a:ext uri="{28A0092B-C50C-407E-A947-70E740481C1C}">
                <a14:useLocalDpi xmlns:a14="http://schemas.microsoft.com/office/drawing/2010/main" val="0"/>
              </a:ext>
            </a:extLst>
          </a:blip>
          <a:srcRect t="68" b="68"/>
          <a:stretch>
            <a:fillRect/>
          </a:stretch>
        </p:blipFill>
        <p:spPr/>
      </p:pic>
      <p:pic>
        <p:nvPicPr>
          <p:cNvPr id="23" name="Picture Placeholder 22"/>
          <p:cNvPicPr>
            <a:picLocks noGrp="1" noChangeAspect="1"/>
          </p:cNvPicPr>
          <p:nvPr>
            <p:ph type="pic" sz="quarter" idx="43"/>
          </p:nvPr>
        </p:nvPicPr>
        <p:blipFill>
          <a:blip r:embed="rId5" cstate="print">
            <a:extLst>
              <a:ext uri="{28A0092B-C50C-407E-A947-70E740481C1C}">
                <a14:useLocalDpi xmlns:a14="http://schemas.microsoft.com/office/drawing/2010/main" val="0"/>
              </a:ext>
            </a:extLst>
          </a:blip>
          <a:srcRect t="136" b="136"/>
          <a:stretch>
            <a:fillRect/>
          </a:stretch>
        </p:blipFill>
        <p:spPr/>
      </p:pic>
      <p:sp>
        <p:nvSpPr>
          <p:cNvPr id="20" name="Text Placeholder 19"/>
          <p:cNvSpPr>
            <a:spLocks noGrp="1"/>
          </p:cNvSpPr>
          <p:nvPr>
            <p:ph type="body" sz="half" idx="2"/>
          </p:nvPr>
        </p:nvSpPr>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smtClean="0"/>
              <a:t>Meet Our Team</a:t>
            </a:r>
            <a:endParaRPr lang="en-US" dirty="0"/>
          </a:p>
        </p:txBody>
      </p:sp>
      <p:sp>
        <p:nvSpPr>
          <p:cNvPr id="46" name="Rounded Rectangle 45"/>
          <p:cNvSpPr/>
          <p:nvPr/>
        </p:nvSpPr>
        <p:spPr bwMode="auto">
          <a:xfrm>
            <a:off x="298083" y="1834981"/>
            <a:ext cx="1473568" cy="2517944"/>
          </a:xfrm>
          <a:prstGeom prst="roundRect">
            <a:avLst>
              <a:gd name="adj" fmla="val 5032"/>
            </a:avLst>
          </a:prstGeom>
          <a:noFill/>
          <a:ln w="19050">
            <a:solidFill>
              <a:schemeClr val="accent1"/>
            </a:solidFill>
            <a:round/>
            <a:headEnd/>
            <a:tailEnd/>
          </a:ln>
        </p:spPr>
        <p:txBody>
          <a:bodyPr vert="horz" wrap="square" lIns="68580" tIns="34290" rIns="68580" bIns="34290" numCol="1" rtlCol="0" anchor="t" anchorCtr="0" compatLnSpc="1">
            <a:prstTxWarp prst="textNoShape">
              <a:avLst/>
            </a:prstTxWarp>
          </a:bodyPr>
          <a:lstStyle/>
          <a:p>
            <a:pPr algn="ctr"/>
            <a:endParaRPr lang="en-US" sz="1350"/>
          </a:p>
        </p:txBody>
      </p:sp>
      <p:sp>
        <p:nvSpPr>
          <p:cNvPr id="53" name="Rounded Rectangle 52"/>
          <p:cNvSpPr/>
          <p:nvPr/>
        </p:nvSpPr>
        <p:spPr bwMode="auto">
          <a:xfrm>
            <a:off x="1894874" y="1834981"/>
            <a:ext cx="1473568" cy="2517944"/>
          </a:xfrm>
          <a:prstGeom prst="roundRect">
            <a:avLst>
              <a:gd name="adj" fmla="val 5032"/>
            </a:avLst>
          </a:prstGeom>
          <a:noFill/>
          <a:ln w="19050">
            <a:solidFill>
              <a:schemeClr val="accent2"/>
            </a:solidFill>
            <a:round/>
            <a:headEnd/>
            <a:tailEnd/>
          </a:ln>
        </p:spPr>
        <p:txBody>
          <a:bodyPr vert="horz" wrap="square" lIns="68580" tIns="34290" rIns="68580" bIns="34290" numCol="1" rtlCol="0" anchor="t" anchorCtr="0" compatLnSpc="1">
            <a:prstTxWarp prst="textNoShape">
              <a:avLst/>
            </a:prstTxWarp>
          </a:bodyPr>
          <a:lstStyle/>
          <a:p>
            <a:pPr algn="ctr"/>
            <a:endParaRPr lang="en-US" sz="1350"/>
          </a:p>
        </p:txBody>
      </p:sp>
      <p:sp>
        <p:nvSpPr>
          <p:cNvPr id="54" name="Rounded Rectangle 53"/>
          <p:cNvSpPr/>
          <p:nvPr/>
        </p:nvSpPr>
        <p:spPr bwMode="auto">
          <a:xfrm>
            <a:off x="3491665" y="1834981"/>
            <a:ext cx="1473568" cy="2517944"/>
          </a:xfrm>
          <a:prstGeom prst="roundRect">
            <a:avLst>
              <a:gd name="adj" fmla="val 5032"/>
            </a:avLst>
          </a:prstGeom>
          <a:noFill/>
          <a:ln w="19050">
            <a:solidFill>
              <a:schemeClr val="accent3"/>
            </a:solidFill>
            <a:round/>
            <a:headEnd/>
            <a:tailEnd/>
          </a:ln>
        </p:spPr>
        <p:txBody>
          <a:bodyPr vert="horz" wrap="square" lIns="68580" tIns="34290" rIns="68580" bIns="34290" numCol="1" rtlCol="0" anchor="t" anchorCtr="0" compatLnSpc="1">
            <a:prstTxWarp prst="textNoShape">
              <a:avLst/>
            </a:prstTxWarp>
          </a:bodyPr>
          <a:lstStyle/>
          <a:p>
            <a:pPr algn="ctr"/>
            <a:endParaRPr lang="en-US" sz="1350"/>
          </a:p>
        </p:txBody>
      </p:sp>
      <p:sp>
        <p:nvSpPr>
          <p:cNvPr id="55" name="Rounded Rectangle 54"/>
          <p:cNvSpPr/>
          <p:nvPr/>
        </p:nvSpPr>
        <p:spPr bwMode="auto">
          <a:xfrm>
            <a:off x="5088456" y="1834981"/>
            <a:ext cx="1473568" cy="2517944"/>
          </a:xfrm>
          <a:prstGeom prst="roundRect">
            <a:avLst>
              <a:gd name="adj" fmla="val 5032"/>
            </a:avLst>
          </a:prstGeom>
          <a:noFill/>
          <a:ln w="19050">
            <a:solidFill>
              <a:schemeClr val="accent4"/>
            </a:solidFill>
            <a:round/>
            <a:headEnd/>
            <a:tailEnd/>
          </a:ln>
        </p:spPr>
        <p:txBody>
          <a:bodyPr vert="horz" wrap="square" lIns="68580" tIns="34290" rIns="68580" bIns="34290" numCol="1" rtlCol="0" anchor="t" anchorCtr="0" compatLnSpc="1">
            <a:prstTxWarp prst="textNoShape">
              <a:avLst/>
            </a:prstTxWarp>
          </a:bodyPr>
          <a:lstStyle/>
          <a:p>
            <a:pPr algn="ctr"/>
            <a:endParaRPr lang="en-US" sz="1350"/>
          </a:p>
        </p:txBody>
      </p:sp>
      <p:sp>
        <p:nvSpPr>
          <p:cNvPr id="56" name="Rectangle 55"/>
          <p:cNvSpPr/>
          <p:nvPr/>
        </p:nvSpPr>
        <p:spPr>
          <a:xfrm>
            <a:off x="476081" y="3219739"/>
            <a:ext cx="1133499" cy="323165"/>
          </a:xfrm>
          <a:prstGeom prst="rect">
            <a:avLst/>
          </a:prstGeom>
        </p:spPr>
        <p:txBody>
          <a:bodyPr wrap="square" lIns="0" tIns="0" rIns="0" bIns="0">
            <a:spAutoFit/>
          </a:bodyPr>
          <a:lstStyle/>
          <a:p>
            <a:pPr algn="ctr"/>
            <a:r>
              <a:rPr lang="en-US" sz="1200" b="1" dirty="0">
                <a:solidFill>
                  <a:schemeClr val="accent1"/>
                </a:solidFill>
                <a:latin typeface="+mj-lt"/>
              </a:rPr>
              <a:t>John Smith </a:t>
            </a:r>
            <a:r>
              <a:rPr lang="en-US" sz="1050" b="1" dirty="0">
                <a:solidFill>
                  <a:schemeClr val="accent1"/>
                </a:solidFill>
                <a:latin typeface="+mj-lt"/>
              </a:rPr>
              <a:t/>
            </a:r>
            <a:br>
              <a:rPr lang="en-US" sz="1050" b="1" dirty="0">
                <a:solidFill>
                  <a:schemeClr val="accent1"/>
                </a:solidFill>
                <a:latin typeface="+mj-lt"/>
              </a:rPr>
            </a:br>
            <a:r>
              <a:rPr lang="en-US" sz="900" dirty="0">
                <a:solidFill>
                  <a:schemeClr val="accent1"/>
                </a:solidFill>
              </a:rPr>
              <a:t> Position Text Holder</a:t>
            </a:r>
            <a:endParaRPr lang="en-US" sz="825" dirty="0">
              <a:solidFill>
                <a:schemeClr val="accent1"/>
              </a:solidFill>
            </a:endParaRPr>
          </a:p>
        </p:txBody>
      </p:sp>
      <p:sp>
        <p:nvSpPr>
          <p:cNvPr id="83" name="Rectangle 82"/>
          <p:cNvSpPr/>
          <p:nvPr/>
        </p:nvSpPr>
        <p:spPr>
          <a:xfrm>
            <a:off x="3660796" y="3219739"/>
            <a:ext cx="1133499" cy="323165"/>
          </a:xfrm>
          <a:prstGeom prst="rect">
            <a:avLst/>
          </a:prstGeom>
        </p:spPr>
        <p:txBody>
          <a:bodyPr wrap="square" lIns="0" tIns="0" rIns="0" bIns="0">
            <a:spAutoFit/>
          </a:bodyPr>
          <a:lstStyle/>
          <a:p>
            <a:pPr algn="ctr"/>
            <a:r>
              <a:rPr lang="en-US" sz="1200" b="1" dirty="0">
                <a:solidFill>
                  <a:schemeClr val="accent3"/>
                </a:solidFill>
                <a:latin typeface="+mj-lt"/>
              </a:rPr>
              <a:t>John Smith </a:t>
            </a:r>
            <a:r>
              <a:rPr lang="en-US" sz="1050" b="1" dirty="0">
                <a:solidFill>
                  <a:schemeClr val="accent3"/>
                </a:solidFill>
              </a:rPr>
              <a:t/>
            </a:r>
            <a:br>
              <a:rPr lang="en-US" sz="1050" b="1" dirty="0">
                <a:solidFill>
                  <a:schemeClr val="accent3"/>
                </a:solidFill>
              </a:rPr>
            </a:br>
            <a:r>
              <a:rPr lang="en-US" sz="900" dirty="0">
                <a:solidFill>
                  <a:schemeClr val="accent3"/>
                </a:solidFill>
              </a:rPr>
              <a:t> Position Text Holder</a:t>
            </a:r>
            <a:endParaRPr lang="en-US" sz="825" dirty="0">
              <a:solidFill>
                <a:schemeClr val="accent3"/>
              </a:solidFill>
            </a:endParaRPr>
          </a:p>
        </p:txBody>
      </p:sp>
      <p:sp>
        <p:nvSpPr>
          <p:cNvPr id="84" name="Rectangle 83"/>
          <p:cNvSpPr/>
          <p:nvPr/>
        </p:nvSpPr>
        <p:spPr>
          <a:xfrm>
            <a:off x="5253153" y="3219739"/>
            <a:ext cx="1133499" cy="323165"/>
          </a:xfrm>
          <a:prstGeom prst="rect">
            <a:avLst/>
          </a:prstGeom>
        </p:spPr>
        <p:txBody>
          <a:bodyPr wrap="square" lIns="0" tIns="0" rIns="0" bIns="0">
            <a:spAutoFit/>
          </a:bodyPr>
          <a:lstStyle/>
          <a:p>
            <a:pPr algn="ctr"/>
            <a:r>
              <a:rPr lang="en-US" sz="1200" b="1" dirty="0">
                <a:solidFill>
                  <a:schemeClr val="accent4"/>
                </a:solidFill>
                <a:latin typeface="+mj-lt"/>
              </a:rPr>
              <a:t>John Smith </a:t>
            </a:r>
            <a:r>
              <a:rPr lang="en-US" sz="1050" b="1" dirty="0">
                <a:solidFill>
                  <a:schemeClr val="accent4"/>
                </a:solidFill>
              </a:rPr>
              <a:t/>
            </a:r>
            <a:br>
              <a:rPr lang="en-US" sz="1050" b="1" dirty="0">
                <a:solidFill>
                  <a:schemeClr val="accent4"/>
                </a:solidFill>
              </a:rPr>
            </a:br>
            <a:r>
              <a:rPr lang="en-US" sz="900" dirty="0">
                <a:solidFill>
                  <a:schemeClr val="accent4"/>
                </a:solidFill>
              </a:rPr>
              <a:t> Position Text Holder</a:t>
            </a:r>
            <a:endParaRPr lang="en-US" sz="825" dirty="0">
              <a:solidFill>
                <a:schemeClr val="accent4"/>
              </a:solidFill>
            </a:endParaRPr>
          </a:p>
        </p:txBody>
      </p:sp>
      <p:sp>
        <p:nvSpPr>
          <p:cNvPr id="85" name="Rectangle 84"/>
          <p:cNvSpPr/>
          <p:nvPr/>
        </p:nvSpPr>
        <p:spPr>
          <a:xfrm>
            <a:off x="2068439" y="3219739"/>
            <a:ext cx="1133499" cy="323165"/>
          </a:xfrm>
          <a:prstGeom prst="rect">
            <a:avLst/>
          </a:prstGeom>
        </p:spPr>
        <p:txBody>
          <a:bodyPr wrap="square" lIns="0" tIns="0" rIns="0" bIns="0">
            <a:spAutoFit/>
          </a:bodyPr>
          <a:lstStyle/>
          <a:p>
            <a:pPr algn="ctr"/>
            <a:r>
              <a:rPr lang="en-US" sz="1200" b="1" dirty="0">
                <a:solidFill>
                  <a:schemeClr val="accent2"/>
                </a:solidFill>
                <a:latin typeface="+mj-lt"/>
              </a:rPr>
              <a:t>John Smith </a:t>
            </a:r>
            <a:r>
              <a:rPr lang="en-US" sz="1050" b="1" dirty="0">
                <a:solidFill>
                  <a:schemeClr val="accent2"/>
                </a:solidFill>
              </a:rPr>
              <a:t/>
            </a:r>
            <a:br>
              <a:rPr lang="en-US" sz="1050" b="1" dirty="0">
                <a:solidFill>
                  <a:schemeClr val="accent2"/>
                </a:solidFill>
              </a:rPr>
            </a:br>
            <a:r>
              <a:rPr lang="en-US" sz="900" dirty="0">
                <a:solidFill>
                  <a:schemeClr val="accent2"/>
                </a:solidFill>
              </a:rPr>
              <a:t> Position Text Holder</a:t>
            </a:r>
            <a:endParaRPr lang="en-US" sz="825" dirty="0">
              <a:solidFill>
                <a:schemeClr val="accent2"/>
              </a:solidFill>
            </a:endParaRPr>
          </a:p>
        </p:txBody>
      </p:sp>
      <p:grpSp>
        <p:nvGrpSpPr>
          <p:cNvPr id="86" name="Group 85"/>
          <p:cNvGrpSpPr/>
          <p:nvPr/>
        </p:nvGrpSpPr>
        <p:grpSpPr>
          <a:xfrm>
            <a:off x="524496" y="4071127"/>
            <a:ext cx="1020740" cy="181505"/>
            <a:chOff x="3319227" y="2371848"/>
            <a:chExt cx="1346340" cy="239401"/>
          </a:xfrm>
          <a:solidFill>
            <a:schemeClr val="accent1"/>
          </a:solidFill>
        </p:grpSpPr>
        <p:sp>
          <p:nvSpPr>
            <p:cNvPr id="87"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8"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9" name="Freeform 88"/>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90"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91" name="Group 90"/>
          <p:cNvGrpSpPr/>
          <p:nvPr/>
        </p:nvGrpSpPr>
        <p:grpSpPr>
          <a:xfrm>
            <a:off x="2119508" y="4071127"/>
            <a:ext cx="1020740" cy="181505"/>
            <a:chOff x="3319227" y="2371848"/>
            <a:chExt cx="1346340" cy="239401"/>
          </a:xfrm>
          <a:solidFill>
            <a:schemeClr val="accent2"/>
          </a:solidFill>
        </p:grpSpPr>
        <p:sp>
          <p:nvSpPr>
            <p:cNvPr id="92"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3"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4" name="Freeform 93"/>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95"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96" name="Group 95"/>
          <p:cNvGrpSpPr/>
          <p:nvPr/>
        </p:nvGrpSpPr>
        <p:grpSpPr>
          <a:xfrm>
            <a:off x="3714520" y="4071127"/>
            <a:ext cx="1020740" cy="181505"/>
            <a:chOff x="3319227" y="2371848"/>
            <a:chExt cx="1346340" cy="239401"/>
          </a:xfrm>
          <a:solidFill>
            <a:schemeClr val="accent3"/>
          </a:solidFill>
        </p:grpSpPr>
        <p:sp>
          <p:nvSpPr>
            <p:cNvPr id="97"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8"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9" name="Freeform 98"/>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00"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101" name="Group 100"/>
          <p:cNvGrpSpPr/>
          <p:nvPr/>
        </p:nvGrpSpPr>
        <p:grpSpPr>
          <a:xfrm>
            <a:off x="5309533" y="4071127"/>
            <a:ext cx="1020740" cy="181505"/>
            <a:chOff x="3319227" y="2371848"/>
            <a:chExt cx="1346340" cy="239401"/>
          </a:xfrm>
          <a:solidFill>
            <a:schemeClr val="accent4"/>
          </a:solidFill>
        </p:grpSpPr>
        <p:sp>
          <p:nvSpPr>
            <p:cNvPr id="102" name="Freeform 15"/>
            <p:cNvSpPr>
              <a:spLocks noEditPoints="1"/>
            </p:cNvSpPr>
            <p:nvPr/>
          </p:nvSpPr>
          <p:spPr bwMode="auto">
            <a:xfrm>
              <a:off x="3688396" y="2375163"/>
              <a:ext cx="234429" cy="234429"/>
            </a:xfrm>
            <a:custGeom>
              <a:avLst/>
              <a:gdLst/>
              <a:ahLst/>
              <a:cxnLst>
                <a:cxn ang="0">
                  <a:pos x="79" y="0"/>
                </a:cxn>
                <a:cxn ang="0">
                  <a:pos x="0" y="79"/>
                </a:cxn>
                <a:cxn ang="0">
                  <a:pos x="79" y="159"/>
                </a:cxn>
                <a:cxn ang="0">
                  <a:pos x="159" y="79"/>
                </a:cxn>
                <a:cxn ang="0">
                  <a:pos x="79" y="0"/>
                </a:cxn>
                <a:cxn ang="0">
                  <a:pos x="115" y="61"/>
                </a:cxn>
                <a:cxn ang="0">
                  <a:pos x="115" y="64"/>
                </a:cxn>
                <a:cxn ang="0">
                  <a:pos x="63" y="116"/>
                </a:cxn>
                <a:cxn ang="0">
                  <a:pos x="35" y="107"/>
                </a:cxn>
                <a:cxn ang="0">
                  <a:pos x="39" y="108"/>
                </a:cxn>
                <a:cxn ang="0">
                  <a:pos x="62" y="100"/>
                </a:cxn>
                <a:cxn ang="0">
                  <a:pos x="45" y="87"/>
                </a:cxn>
                <a:cxn ang="0">
                  <a:pos x="48" y="87"/>
                </a:cxn>
                <a:cxn ang="0">
                  <a:pos x="53" y="87"/>
                </a:cxn>
                <a:cxn ang="0">
                  <a:pos x="38" y="69"/>
                </a:cxn>
                <a:cxn ang="0">
                  <a:pos x="38" y="69"/>
                </a:cxn>
                <a:cxn ang="0">
                  <a:pos x="47" y="71"/>
                </a:cxn>
                <a:cxn ang="0">
                  <a:pos x="39" y="56"/>
                </a:cxn>
                <a:cxn ang="0">
                  <a:pos x="41" y="47"/>
                </a:cxn>
                <a:cxn ang="0">
                  <a:pos x="79" y="66"/>
                </a:cxn>
                <a:cxn ang="0">
                  <a:pos x="78" y="62"/>
                </a:cxn>
                <a:cxn ang="0">
                  <a:pos x="97" y="43"/>
                </a:cxn>
                <a:cxn ang="0">
                  <a:pos x="110" y="49"/>
                </a:cxn>
                <a:cxn ang="0">
                  <a:pos x="122" y="45"/>
                </a:cxn>
                <a:cxn ang="0">
                  <a:pos x="114" y="55"/>
                </a:cxn>
                <a:cxn ang="0">
                  <a:pos x="124" y="52"/>
                </a:cxn>
                <a:cxn ang="0">
                  <a:pos x="115" y="61"/>
                </a:cxn>
                <a:cxn ang="0">
                  <a:pos x="115" y="61"/>
                </a:cxn>
                <a:cxn ang="0">
                  <a:pos x="115" y="61"/>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115" y="61"/>
                  </a:moveTo>
                  <a:cubicBezTo>
                    <a:pt x="115" y="62"/>
                    <a:pt x="115" y="63"/>
                    <a:pt x="115" y="64"/>
                  </a:cubicBezTo>
                  <a:cubicBezTo>
                    <a:pt x="115" y="88"/>
                    <a:pt x="97" y="116"/>
                    <a:pt x="63" y="116"/>
                  </a:cubicBezTo>
                  <a:cubicBezTo>
                    <a:pt x="53" y="116"/>
                    <a:pt x="43" y="113"/>
                    <a:pt x="35" y="107"/>
                  </a:cubicBezTo>
                  <a:cubicBezTo>
                    <a:pt x="36" y="108"/>
                    <a:pt x="38" y="108"/>
                    <a:pt x="39" y="108"/>
                  </a:cubicBezTo>
                  <a:cubicBezTo>
                    <a:pt x="48" y="108"/>
                    <a:pt x="56" y="105"/>
                    <a:pt x="62" y="100"/>
                  </a:cubicBezTo>
                  <a:cubicBezTo>
                    <a:pt x="54" y="100"/>
                    <a:pt x="47" y="94"/>
                    <a:pt x="45" y="87"/>
                  </a:cubicBezTo>
                  <a:cubicBezTo>
                    <a:pt x="46" y="87"/>
                    <a:pt x="47" y="87"/>
                    <a:pt x="48" y="87"/>
                  </a:cubicBezTo>
                  <a:cubicBezTo>
                    <a:pt x="50" y="87"/>
                    <a:pt x="52" y="87"/>
                    <a:pt x="53" y="87"/>
                  </a:cubicBezTo>
                  <a:cubicBezTo>
                    <a:pt x="45" y="85"/>
                    <a:pt x="38" y="78"/>
                    <a:pt x="38" y="69"/>
                  </a:cubicBezTo>
                  <a:cubicBezTo>
                    <a:pt x="38" y="69"/>
                    <a:pt x="38" y="69"/>
                    <a:pt x="38" y="69"/>
                  </a:cubicBezTo>
                  <a:cubicBezTo>
                    <a:pt x="41" y="70"/>
                    <a:pt x="44" y="71"/>
                    <a:pt x="47" y="71"/>
                  </a:cubicBezTo>
                  <a:cubicBezTo>
                    <a:pt x="42" y="68"/>
                    <a:pt x="39" y="62"/>
                    <a:pt x="39" y="56"/>
                  </a:cubicBezTo>
                  <a:cubicBezTo>
                    <a:pt x="39" y="52"/>
                    <a:pt x="40" y="49"/>
                    <a:pt x="41" y="47"/>
                  </a:cubicBezTo>
                  <a:cubicBezTo>
                    <a:pt x="50" y="58"/>
                    <a:pt x="64" y="65"/>
                    <a:pt x="79" y="66"/>
                  </a:cubicBezTo>
                  <a:cubicBezTo>
                    <a:pt x="78" y="64"/>
                    <a:pt x="78" y="63"/>
                    <a:pt x="78" y="62"/>
                  </a:cubicBezTo>
                  <a:cubicBezTo>
                    <a:pt x="78" y="51"/>
                    <a:pt x="86" y="43"/>
                    <a:pt x="97" y="43"/>
                  </a:cubicBezTo>
                  <a:cubicBezTo>
                    <a:pt x="102" y="43"/>
                    <a:pt x="107" y="45"/>
                    <a:pt x="110" y="49"/>
                  </a:cubicBezTo>
                  <a:cubicBezTo>
                    <a:pt x="114" y="48"/>
                    <a:pt x="118" y="47"/>
                    <a:pt x="122" y="45"/>
                  </a:cubicBezTo>
                  <a:cubicBezTo>
                    <a:pt x="120" y="49"/>
                    <a:pt x="117" y="52"/>
                    <a:pt x="114" y="55"/>
                  </a:cubicBezTo>
                  <a:cubicBezTo>
                    <a:pt x="117" y="54"/>
                    <a:pt x="121" y="53"/>
                    <a:pt x="124" y="52"/>
                  </a:cubicBezTo>
                  <a:cubicBezTo>
                    <a:pt x="122" y="55"/>
                    <a:pt x="118" y="59"/>
                    <a:pt x="115" y="61"/>
                  </a:cubicBezTo>
                  <a:close/>
                  <a:moveTo>
                    <a:pt x="115" y="61"/>
                  </a:moveTo>
                  <a:cubicBezTo>
                    <a:pt x="115" y="61"/>
                    <a:pt x="115" y="61"/>
                    <a:pt x="115" y="6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3" name="Freeform 14"/>
            <p:cNvSpPr>
              <a:spLocks noEditPoints="1"/>
            </p:cNvSpPr>
            <p:nvPr/>
          </p:nvSpPr>
          <p:spPr bwMode="auto">
            <a:xfrm>
              <a:off x="4427823" y="2373505"/>
              <a:ext cx="237744" cy="237744"/>
            </a:xfrm>
            <a:custGeom>
              <a:avLst/>
              <a:gdLst>
                <a:gd name="T0" fmla="*/ 2869 w 4230"/>
                <a:gd name="T1" fmla="*/ 2235 h 4230"/>
                <a:gd name="T2" fmla="*/ 3384 w 4230"/>
                <a:gd name="T3" fmla="*/ 2235 h 4230"/>
                <a:gd name="T4" fmla="*/ 3384 w 4230"/>
                <a:gd name="T5" fmla="*/ 1719 h 4230"/>
                <a:gd name="T6" fmla="*/ 1511 w 4230"/>
                <a:gd name="T7" fmla="*/ 1168 h 4230"/>
                <a:gd name="T8" fmla="*/ 1199 w 4230"/>
                <a:gd name="T9" fmla="*/ 1284 h 4230"/>
                <a:gd name="T10" fmla="*/ 947 w 4230"/>
                <a:gd name="T11" fmla="*/ 1495 h 4230"/>
                <a:gd name="T12" fmla="*/ 782 w 4230"/>
                <a:gd name="T13" fmla="*/ 1779 h 4230"/>
                <a:gd name="T14" fmla="*/ 722 w 4230"/>
                <a:gd name="T15" fmla="*/ 2115 h 4230"/>
                <a:gd name="T16" fmla="*/ 782 w 4230"/>
                <a:gd name="T17" fmla="*/ 2451 h 4230"/>
                <a:gd name="T18" fmla="*/ 947 w 4230"/>
                <a:gd name="T19" fmla="*/ 2735 h 4230"/>
                <a:gd name="T20" fmla="*/ 1199 w 4230"/>
                <a:gd name="T21" fmla="*/ 2946 h 4230"/>
                <a:gd name="T22" fmla="*/ 1511 w 4230"/>
                <a:gd name="T23" fmla="*/ 3062 h 4230"/>
                <a:gd name="T24" fmla="*/ 1856 w 4230"/>
                <a:gd name="T25" fmla="*/ 3062 h 4230"/>
                <a:gd name="T26" fmla="*/ 2169 w 4230"/>
                <a:gd name="T27" fmla="*/ 2946 h 4230"/>
                <a:gd name="T28" fmla="*/ 2420 w 4230"/>
                <a:gd name="T29" fmla="*/ 2735 h 4230"/>
                <a:gd name="T30" fmla="*/ 2585 w 4230"/>
                <a:gd name="T31" fmla="*/ 2451 h 4230"/>
                <a:gd name="T32" fmla="*/ 2646 w 4230"/>
                <a:gd name="T33" fmla="*/ 2115 h 4230"/>
                <a:gd name="T34" fmla="*/ 2251 w 4230"/>
                <a:gd name="T35" fmla="*/ 2298 h 4230"/>
                <a:gd name="T36" fmla="*/ 2128 w 4230"/>
                <a:gd name="T37" fmla="*/ 2511 h 4230"/>
                <a:gd name="T38" fmla="*/ 1930 w 4230"/>
                <a:gd name="T39" fmla="*/ 2657 h 4230"/>
                <a:gd name="T40" fmla="*/ 1683 w 4230"/>
                <a:gd name="T41" fmla="*/ 2711 h 4230"/>
                <a:gd name="T42" fmla="*/ 1422 w 4230"/>
                <a:gd name="T43" fmla="*/ 2651 h 4230"/>
                <a:gd name="T44" fmla="*/ 1219 w 4230"/>
                <a:gd name="T45" fmla="*/ 2488 h 4230"/>
                <a:gd name="T46" fmla="*/ 1104 w 4230"/>
                <a:gd name="T47" fmla="*/ 2251 h 4230"/>
                <a:gd name="T48" fmla="*/ 1104 w 4230"/>
                <a:gd name="T49" fmla="*/ 1979 h 4230"/>
                <a:gd name="T50" fmla="*/ 1219 w 4230"/>
                <a:gd name="T51" fmla="*/ 1742 h 4230"/>
                <a:gd name="T52" fmla="*/ 1422 w 4230"/>
                <a:gd name="T53" fmla="*/ 1579 h 4230"/>
                <a:gd name="T54" fmla="*/ 1683 w 4230"/>
                <a:gd name="T55" fmla="*/ 1519 h 4230"/>
                <a:gd name="T56" fmla="*/ 1936 w 4230"/>
                <a:gd name="T57" fmla="*/ 1574 h 4230"/>
                <a:gd name="T58" fmla="*/ 2205 w 4230"/>
                <a:gd name="T59" fmla="*/ 1306 h 4230"/>
                <a:gd name="T60" fmla="*/ 1919 w 4230"/>
                <a:gd name="T61" fmla="*/ 1181 h 4230"/>
                <a:gd name="T62" fmla="*/ 2115 w 4230"/>
                <a:gd name="T63" fmla="*/ 0 h 4230"/>
                <a:gd name="T64" fmla="*/ 2617 w 4230"/>
                <a:gd name="T65" fmla="*/ 60 h 4230"/>
                <a:gd name="T66" fmla="*/ 3076 w 4230"/>
                <a:gd name="T67" fmla="*/ 231 h 4230"/>
                <a:gd name="T68" fmla="*/ 3478 w 4230"/>
                <a:gd name="T69" fmla="*/ 497 h 4230"/>
                <a:gd name="T70" fmla="*/ 3807 w 4230"/>
                <a:gd name="T71" fmla="*/ 846 h 4230"/>
                <a:gd name="T72" fmla="*/ 4052 w 4230"/>
                <a:gd name="T73" fmla="*/ 1264 h 4230"/>
                <a:gd name="T74" fmla="*/ 4195 w 4230"/>
                <a:gd name="T75" fmla="*/ 1734 h 4230"/>
                <a:gd name="T76" fmla="*/ 4226 w 4230"/>
                <a:gd name="T77" fmla="*/ 2244 h 4230"/>
                <a:gd name="T78" fmla="*/ 4138 w 4230"/>
                <a:gd name="T79" fmla="*/ 2737 h 4230"/>
                <a:gd name="T80" fmla="*/ 3942 w 4230"/>
                <a:gd name="T81" fmla="*/ 3183 h 4230"/>
                <a:gd name="T82" fmla="*/ 3652 w 4230"/>
                <a:gd name="T83" fmla="*/ 3567 h 4230"/>
                <a:gd name="T84" fmla="*/ 3285 w 4230"/>
                <a:gd name="T85" fmla="*/ 3878 h 4230"/>
                <a:gd name="T86" fmla="*/ 2853 w 4230"/>
                <a:gd name="T87" fmla="*/ 4098 h 4230"/>
                <a:gd name="T88" fmla="*/ 2370 w 4230"/>
                <a:gd name="T89" fmla="*/ 4215 h 4230"/>
                <a:gd name="T90" fmla="*/ 1860 w 4230"/>
                <a:gd name="T91" fmla="*/ 4215 h 4230"/>
                <a:gd name="T92" fmla="*/ 1377 w 4230"/>
                <a:gd name="T93" fmla="*/ 4098 h 4230"/>
                <a:gd name="T94" fmla="*/ 945 w 4230"/>
                <a:gd name="T95" fmla="*/ 3878 h 4230"/>
                <a:gd name="T96" fmla="*/ 578 w 4230"/>
                <a:gd name="T97" fmla="*/ 3567 h 4230"/>
                <a:gd name="T98" fmla="*/ 288 w 4230"/>
                <a:gd name="T99" fmla="*/ 3183 h 4230"/>
                <a:gd name="T100" fmla="*/ 92 w 4230"/>
                <a:gd name="T101" fmla="*/ 2737 h 4230"/>
                <a:gd name="T102" fmla="*/ 4 w 4230"/>
                <a:gd name="T103" fmla="*/ 2244 h 4230"/>
                <a:gd name="T104" fmla="*/ 35 w 4230"/>
                <a:gd name="T105" fmla="*/ 1734 h 4230"/>
                <a:gd name="T106" fmla="*/ 178 w 4230"/>
                <a:gd name="T107" fmla="*/ 1264 h 4230"/>
                <a:gd name="T108" fmla="*/ 423 w 4230"/>
                <a:gd name="T109" fmla="*/ 846 h 4230"/>
                <a:gd name="T110" fmla="*/ 752 w 4230"/>
                <a:gd name="T111" fmla="*/ 497 h 4230"/>
                <a:gd name="T112" fmla="*/ 1154 w 4230"/>
                <a:gd name="T113" fmla="*/ 231 h 4230"/>
                <a:gd name="T114" fmla="*/ 1613 w 4230"/>
                <a:gd name="T115" fmla="*/ 60 h 4230"/>
                <a:gd name="T116" fmla="*/ 2115 w 4230"/>
                <a:gd name="T117" fmla="*/ 0 h 4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30" h="4230">
                  <a:moveTo>
                    <a:pt x="3144" y="1719"/>
                  </a:moveTo>
                  <a:lnTo>
                    <a:pt x="3144" y="1995"/>
                  </a:lnTo>
                  <a:lnTo>
                    <a:pt x="2869" y="1995"/>
                  </a:lnTo>
                  <a:lnTo>
                    <a:pt x="2869" y="2235"/>
                  </a:lnTo>
                  <a:lnTo>
                    <a:pt x="3144" y="2235"/>
                  </a:lnTo>
                  <a:lnTo>
                    <a:pt x="3144" y="2511"/>
                  </a:lnTo>
                  <a:lnTo>
                    <a:pt x="3384" y="2511"/>
                  </a:lnTo>
                  <a:lnTo>
                    <a:pt x="3384" y="2235"/>
                  </a:lnTo>
                  <a:lnTo>
                    <a:pt x="3660" y="2235"/>
                  </a:lnTo>
                  <a:lnTo>
                    <a:pt x="3660" y="1995"/>
                  </a:lnTo>
                  <a:lnTo>
                    <a:pt x="3384" y="1995"/>
                  </a:lnTo>
                  <a:lnTo>
                    <a:pt x="3384" y="1719"/>
                  </a:lnTo>
                  <a:lnTo>
                    <a:pt x="3144" y="1719"/>
                  </a:lnTo>
                  <a:close/>
                  <a:moveTo>
                    <a:pt x="1683" y="1152"/>
                  </a:moveTo>
                  <a:lnTo>
                    <a:pt x="1596" y="1156"/>
                  </a:lnTo>
                  <a:lnTo>
                    <a:pt x="1511" y="1168"/>
                  </a:lnTo>
                  <a:lnTo>
                    <a:pt x="1428" y="1187"/>
                  </a:lnTo>
                  <a:lnTo>
                    <a:pt x="1348" y="1213"/>
                  </a:lnTo>
                  <a:lnTo>
                    <a:pt x="1272" y="1246"/>
                  </a:lnTo>
                  <a:lnTo>
                    <a:pt x="1199" y="1284"/>
                  </a:lnTo>
                  <a:lnTo>
                    <a:pt x="1129" y="1329"/>
                  </a:lnTo>
                  <a:lnTo>
                    <a:pt x="1064" y="1379"/>
                  </a:lnTo>
                  <a:lnTo>
                    <a:pt x="1004" y="1434"/>
                  </a:lnTo>
                  <a:lnTo>
                    <a:pt x="947" y="1495"/>
                  </a:lnTo>
                  <a:lnTo>
                    <a:pt x="897" y="1560"/>
                  </a:lnTo>
                  <a:lnTo>
                    <a:pt x="852" y="1629"/>
                  </a:lnTo>
                  <a:lnTo>
                    <a:pt x="814" y="1702"/>
                  </a:lnTo>
                  <a:lnTo>
                    <a:pt x="782" y="1779"/>
                  </a:lnTo>
                  <a:lnTo>
                    <a:pt x="755" y="1860"/>
                  </a:lnTo>
                  <a:lnTo>
                    <a:pt x="737" y="1942"/>
                  </a:lnTo>
                  <a:lnTo>
                    <a:pt x="726" y="2028"/>
                  </a:lnTo>
                  <a:lnTo>
                    <a:pt x="722" y="2115"/>
                  </a:lnTo>
                  <a:lnTo>
                    <a:pt x="726" y="2202"/>
                  </a:lnTo>
                  <a:lnTo>
                    <a:pt x="737" y="2288"/>
                  </a:lnTo>
                  <a:lnTo>
                    <a:pt x="755" y="2370"/>
                  </a:lnTo>
                  <a:lnTo>
                    <a:pt x="782" y="2451"/>
                  </a:lnTo>
                  <a:lnTo>
                    <a:pt x="814" y="2528"/>
                  </a:lnTo>
                  <a:lnTo>
                    <a:pt x="852" y="2601"/>
                  </a:lnTo>
                  <a:lnTo>
                    <a:pt x="897" y="2670"/>
                  </a:lnTo>
                  <a:lnTo>
                    <a:pt x="947" y="2735"/>
                  </a:lnTo>
                  <a:lnTo>
                    <a:pt x="1004" y="2796"/>
                  </a:lnTo>
                  <a:lnTo>
                    <a:pt x="1064" y="2851"/>
                  </a:lnTo>
                  <a:lnTo>
                    <a:pt x="1129" y="2901"/>
                  </a:lnTo>
                  <a:lnTo>
                    <a:pt x="1199" y="2946"/>
                  </a:lnTo>
                  <a:lnTo>
                    <a:pt x="1272" y="2984"/>
                  </a:lnTo>
                  <a:lnTo>
                    <a:pt x="1348" y="3017"/>
                  </a:lnTo>
                  <a:lnTo>
                    <a:pt x="1428" y="3043"/>
                  </a:lnTo>
                  <a:lnTo>
                    <a:pt x="1511" y="3062"/>
                  </a:lnTo>
                  <a:lnTo>
                    <a:pt x="1596" y="3074"/>
                  </a:lnTo>
                  <a:lnTo>
                    <a:pt x="1683" y="3078"/>
                  </a:lnTo>
                  <a:lnTo>
                    <a:pt x="1771" y="3074"/>
                  </a:lnTo>
                  <a:lnTo>
                    <a:pt x="1856" y="3062"/>
                  </a:lnTo>
                  <a:lnTo>
                    <a:pt x="1939" y="3043"/>
                  </a:lnTo>
                  <a:lnTo>
                    <a:pt x="2019" y="3017"/>
                  </a:lnTo>
                  <a:lnTo>
                    <a:pt x="2096" y="2984"/>
                  </a:lnTo>
                  <a:lnTo>
                    <a:pt x="2169" y="2946"/>
                  </a:lnTo>
                  <a:lnTo>
                    <a:pt x="2238" y="2901"/>
                  </a:lnTo>
                  <a:lnTo>
                    <a:pt x="2303" y="2851"/>
                  </a:lnTo>
                  <a:lnTo>
                    <a:pt x="2364" y="2796"/>
                  </a:lnTo>
                  <a:lnTo>
                    <a:pt x="2420" y="2735"/>
                  </a:lnTo>
                  <a:lnTo>
                    <a:pt x="2470" y="2670"/>
                  </a:lnTo>
                  <a:lnTo>
                    <a:pt x="2515" y="2601"/>
                  </a:lnTo>
                  <a:lnTo>
                    <a:pt x="2553" y="2528"/>
                  </a:lnTo>
                  <a:lnTo>
                    <a:pt x="2585" y="2451"/>
                  </a:lnTo>
                  <a:lnTo>
                    <a:pt x="2612" y="2370"/>
                  </a:lnTo>
                  <a:lnTo>
                    <a:pt x="2630" y="2288"/>
                  </a:lnTo>
                  <a:lnTo>
                    <a:pt x="2642" y="2202"/>
                  </a:lnTo>
                  <a:lnTo>
                    <a:pt x="2646" y="2115"/>
                  </a:lnTo>
                  <a:lnTo>
                    <a:pt x="2646" y="1932"/>
                  </a:lnTo>
                  <a:lnTo>
                    <a:pt x="1683" y="1932"/>
                  </a:lnTo>
                  <a:lnTo>
                    <a:pt x="1683" y="2298"/>
                  </a:lnTo>
                  <a:lnTo>
                    <a:pt x="2251" y="2298"/>
                  </a:lnTo>
                  <a:lnTo>
                    <a:pt x="2228" y="2357"/>
                  </a:lnTo>
                  <a:lnTo>
                    <a:pt x="2200" y="2412"/>
                  </a:lnTo>
                  <a:lnTo>
                    <a:pt x="2166" y="2464"/>
                  </a:lnTo>
                  <a:lnTo>
                    <a:pt x="2128" y="2511"/>
                  </a:lnTo>
                  <a:lnTo>
                    <a:pt x="2084" y="2555"/>
                  </a:lnTo>
                  <a:lnTo>
                    <a:pt x="2037" y="2594"/>
                  </a:lnTo>
                  <a:lnTo>
                    <a:pt x="1986" y="2628"/>
                  </a:lnTo>
                  <a:lnTo>
                    <a:pt x="1930" y="2657"/>
                  </a:lnTo>
                  <a:lnTo>
                    <a:pt x="1873" y="2680"/>
                  </a:lnTo>
                  <a:lnTo>
                    <a:pt x="1812" y="2697"/>
                  </a:lnTo>
                  <a:lnTo>
                    <a:pt x="1748" y="2707"/>
                  </a:lnTo>
                  <a:lnTo>
                    <a:pt x="1683" y="2711"/>
                  </a:lnTo>
                  <a:lnTo>
                    <a:pt x="1614" y="2707"/>
                  </a:lnTo>
                  <a:lnTo>
                    <a:pt x="1547" y="2696"/>
                  </a:lnTo>
                  <a:lnTo>
                    <a:pt x="1483" y="2676"/>
                  </a:lnTo>
                  <a:lnTo>
                    <a:pt x="1422" y="2651"/>
                  </a:lnTo>
                  <a:lnTo>
                    <a:pt x="1364" y="2617"/>
                  </a:lnTo>
                  <a:lnTo>
                    <a:pt x="1311" y="2580"/>
                  </a:lnTo>
                  <a:lnTo>
                    <a:pt x="1263" y="2537"/>
                  </a:lnTo>
                  <a:lnTo>
                    <a:pt x="1219" y="2488"/>
                  </a:lnTo>
                  <a:lnTo>
                    <a:pt x="1181" y="2434"/>
                  </a:lnTo>
                  <a:lnTo>
                    <a:pt x="1149" y="2376"/>
                  </a:lnTo>
                  <a:lnTo>
                    <a:pt x="1123" y="2316"/>
                  </a:lnTo>
                  <a:lnTo>
                    <a:pt x="1104" y="2251"/>
                  </a:lnTo>
                  <a:lnTo>
                    <a:pt x="1092" y="2184"/>
                  </a:lnTo>
                  <a:lnTo>
                    <a:pt x="1088" y="2115"/>
                  </a:lnTo>
                  <a:lnTo>
                    <a:pt x="1092" y="2046"/>
                  </a:lnTo>
                  <a:lnTo>
                    <a:pt x="1104" y="1979"/>
                  </a:lnTo>
                  <a:lnTo>
                    <a:pt x="1123" y="1914"/>
                  </a:lnTo>
                  <a:lnTo>
                    <a:pt x="1149" y="1854"/>
                  </a:lnTo>
                  <a:lnTo>
                    <a:pt x="1181" y="1796"/>
                  </a:lnTo>
                  <a:lnTo>
                    <a:pt x="1219" y="1742"/>
                  </a:lnTo>
                  <a:lnTo>
                    <a:pt x="1263" y="1693"/>
                  </a:lnTo>
                  <a:lnTo>
                    <a:pt x="1311" y="1650"/>
                  </a:lnTo>
                  <a:lnTo>
                    <a:pt x="1364" y="1613"/>
                  </a:lnTo>
                  <a:lnTo>
                    <a:pt x="1422" y="1579"/>
                  </a:lnTo>
                  <a:lnTo>
                    <a:pt x="1483" y="1554"/>
                  </a:lnTo>
                  <a:lnTo>
                    <a:pt x="1547" y="1534"/>
                  </a:lnTo>
                  <a:lnTo>
                    <a:pt x="1614" y="1523"/>
                  </a:lnTo>
                  <a:lnTo>
                    <a:pt x="1683" y="1519"/>
                  </a:lnTo>
                  <a:lnTo>
                    <a:pt x="1750" y="1523"/>
                  </a:lnTo>
                  <a:lnTo>
                    <a:pt x="1814" y="1533"/>
                  </a:lnTo>
                  <a:lnTo>
                    <a:pt x="1875" y="1551"/>
                  </a:lnTo>
                  <a:lnTo>
                    <a:pt x="1936" y="1574"/>
                  </a:lnTo>
                  <a:lnTo>
                    <a:pt x="1993" y="1605"/>
                  </a:lnTo>
                  <a:lnTo>
                    <a:pt x="2047" y="1642"/>
                  </a:lnTo>
                  <a:lnTo>
                    <a:pt x="2270" y="1352"/>
                  </a:lnTo>
                  <a:lnTo>
                    <a:pt x="2205" y="1306"/>
                  </a:lnTo>
                  <a:lnTo>
                    <a:pt x="2137" y="1265"/>
                  </a:lnTo>
                  <a:lnTo>
                    <a:pt x="2066" y="1232"/>
                  </a:lnTo>
                  <a:lnTo>
                    <a:pt x="1993" y="1204"/>
                  </a:lnTo>
                  <a:lnTo>
                    <a:pt x="1919" y="1181"/>
                  </a:lnTo>
                  <a:lnTo>
                    <a:pt x="1842" y="1165"/>
                  </a:lnTo>
                  <a:lnTo>
                    <a:pt x="1764" y="1156"/>
                  </a:lnTo>
                  <a:lnTo>
                    <a:pt x="1683" y="1152"/>
                  </a:lnTo>
                  <a:close/>
                  <a:moveTo>
                    <a:pt x="2115" y="0"/>
                  </a:moveTo>
                  <a:lnTo>
                    <a:pt x="2244" y="4"/>
                  </a:lnTo>
                  <a:lnTo>
                    <a:pt x="2370" y="15"/>
                  </a:lnTo>
                  <a:lnTo>
                    <a:pt x="2496" y="35"/>
                  </a:lnTo>
                  <a:lnTo>
                    <a:pt x="2617" y="60"/>
                  </a:lnTo>
                  <a:lnTo>
                    <a:pt x="2737" y="92"/>
                  </a:lnTo>
                  <a:lnTo>
                    <a:pt x="2853" y="132"/>
                  </a:lnTo>
                  <a:lnTo>
                    <a:pt x="2966" y="178"/>
                  </a:lnTo>
                  <a:lnTo>
                    <a:pt x="3076" y="231"/>
                  </a:lnTo>
                  <a:lnTo>
                    <a:pt x="3183" y="288"/>
                  </a:lnTo>
                  <a:lnTo>
                    <a:pt x="3285" y="353"/>
                  </a:lnTo>
                  <a:lnTo>
                    <a:pt x="3384" y="423"/>
                  </a:lnTo>
                  <a:lnTo>
                    <a:pt x="3478" y="497"/>
                  </a:lnTo>
                  <a:lnTo>
                    <a:pt x="3567" y="578"/>
                  </a:lnTo>
                  <a:lnTo>
                    <a:pt x="3652" y="663"/>
                  </a:lnTo>
                  <a:lnTo>
                    <a:pt x="3733" y="752"/>
                  </a:lnTo>
                  <a:lnTo>
                    <a:pt x="3807" y="846"/>
                  </a:lnTo>
                  <a:lnTo>
                    <a:pt x="3878" y="945"/>
                  </a:lnTo>
                  <a:lnTo>
                    <a:pt x="3942" y="1047"/>
                  </a:lnTo>
                  <a:lnTo>
                    <a:pt x="3999" y="1154"/>
                  </a:lnTo>
                  <a:lnTo>
                    <a:pt x="4052" y="1264"/>
                  </a:lnTo>
                  <a:lnTo>
                    <a:pt x="4098" y="1377"/>
                  </a:lnTo>
                  <a:lnTo>
                    <a:pt x="4138" y="1493"/>
                  </a:lnTo>
                  <a:lnTo>
                    <a:pt x="4170" y="1613"/>
                  </a:lnTo>
                  <a:lnTo>
                    <a:pt x="4195" y="1734"/>
                  </a:lnTo>
                  <a:lnTo>
                    <a:pt x="4215" y="1860"/>
                  </a:lnTo>
                  <a:lnTo>
                    <a:pt x="4226" y="1986"/>
                  </a:lnTo>
                  <a:lnTo>
                    <a:pt x="4230" y="2115"/>
                  </a:lnTo>
                  <a:lnTo>
                    <a:pt x="4226" y="2244"/>
                  </a:lnTo>
                  <a:lnTo>
                    <a:pt x="4215" y="2370"/>
                  </a:lnTo>
                  <a:lnTo>
                    <a:pt x="4195" y="2496"/>
                  </a:lnTo>
                  <a:lnTo>
                    <a:pt x="4170" y="2617"/>
                  </a:lnTo>
                  <a:lnTo>
                    <a:pt x="4138" y="2737"/>
                  </a:lnTo>
                  <a:lnTo>
                    <a:pt x="4098" y="2853"/>
                  </a:lnTo>
                  <a:lnTo>
                    <a:pt x="4052" y="2966"/>
                  </a:lnTo>
                  <a:lnTo>
                    <a:pt x="3999" y="3076"/>
                  </a:lnTo>
                  <a:lnTo>
                    <a:pt x="3942" y="3183"/>
                  </a:lnTo>
                  <a:lnTo>
                    <a:pt x="3878" y="3285"/>
                  </a:lnTo>
                  <a:lnTo>
                    <a:pt x="3807" y="3384"/>
                  </a:lnTo>
                  <a:lnTo>
                    <a:pt x="3733" y="3478"/>
                  </a:lnTo>
                  <a:lnTo>
                    <a:pt x="3652" y="3567"/>
                  </a:lnTo>
                  <a:lnTo>
                    <a:pt x="3567" y="3652"/>
                  </a:lnTo>
                  <a:lnTo>
                    <a:pt x="3478" y="3733"/>
                  </a:lnTo>
                  <a:lnTo>
                    <a:pt x="3384" y="3807"/>
                  </a:lnTo>
                  <a:lnTo>
                    <a:pt x="3285" y="3878"/>
                  </a:lnTo>
                  <a:lnTo>
                    <a:pt x="3183" y="3942"/>
                  </a:lnTo>
                  <a:lnTo>
                    <a:pt x="3076" y="3999"/>
                  </a:lnTo>
                  <a:lnTo>
                    <a:pt x="2966" y="4052"/>
                  </a:lnTo>
                  <a:lnTo>
                    <a:pt x="2853" y="4098"/>
                  </a:lnTo>
                  <a:lnTo>
                    <a:pt x="2737" y="4138"/>
                  </a:lnTo>
                  <a:lnTo>
                    <a:pt x="2617" y="4170"/>
                  </a:lnTo>
                  <a:lnTo>
                    <a:pt x="2496" y="4195"/>
                  </a:lnTo>
                  <a:lnTo>
                    <a:pt x="2370" y="4215"/>
                  </a:lnTo>
                  <a:lnTo>
                    <a:pt x="2244" y="4226"/>
                  </a:lnTo>
                  <a:lnTo>
                    <a:pt x="2115" y="4230"/>
                  </a:lnTo>
                  <a:lnTo>
                    <a:pt x="1986" y="4226"/>
                  </a:lnTo>
                  <a:lnTo>
                    <a:pt x="1860" y="4215"/>
                  </a:lnTo>
                  <a:lnTo>
                    <a:pt x="1734" y="4195"/>
                  </a:lnTo>
                  <a:lnTo>
                    <a:pt x="1613" y="4170"/>
                  </a:lnTo>
                  <a:lnTo>
                    <a:pt x="1493" y="4138"/>
                  </a:lnTo>
                  <a:lnTo>
                    <a:pt x="1377" y="4098"/>
                  </a:lnTo>
                  <a:lnTo>
                    <a:pt x="1264" y="4052"/>
                  </a:lnTo>
                  <a:lnTo>
                    <a:pt x="1154" y="3999"/>
                  </a:lnTo>
                  <a:lnTo>
                    <a:pt x="1047" y="3942"/>
                  </a:lnTo>
                  <a:lnTo>
                    <a:pt x="945" y="3878"/>
                  </a:lnTo>
                  <a:lnTo>
                    <a:pt x="846" y="3807"/>
                  </a:lnTo>
                  <a:lnTo>
                    <a:pt x="752" y="3733"/>
                  </a:lnTo>
                  <a:lnTo>
                    <a:pt x="663" y="3652"/>
                  </a:lnTo>
                  <a:lnTo>
                    <a:pt x="578" y="3567"/>
                  </a:lnTo>
                  <a:lnTo>
                    <a:pt x="497" y="3478"/>
                  </a:lnTo>
                  <a:lnTo>
                    <a:pt x="423" y="3384"/>
                  </a:lnTo>
                  <a:lnTo>
                    <a:pt x="353" y="3285"/>
                  </a:lnTo>
                  <a:lnTo>
                    <a:pt x="288" y="3183"/>
                  </a:lnTo>
                  <a:lnTo>
                    <a:pt x="231" y="3076"/>
                  </a:lnTo>
                  <a:lnTo>
                    <a:pt x="178" y="2966"/>
                  </a:lnTo>
                  <a:lnTo>
                    <a:pt x="132" y="2853"/>
                  </a:lnTo>
                  <a:lnTo>
                    <a:pt x="92" y="2737"/>
                  </a:lnTo>
                  <a:lnTo>
                    <a:pt x="60" y="2617"/>
                  </a:lnTo>
                  <a:lnTo>
                    <a:pt x="35" y="2496"/>
                  </a:lnTo>
                  <a:lnTo>
                    <a:pt x="15" y="2370"/>
                  </a:lnTo>
                  <a:lnTo>
                    <a:pt x="4" y="2244"/>
                  </a:lnTo>
                  <a:lnTo>
                    <a:pt x="0" y="2115"/>
                  </a:lnTo>
                  <a:lnTo>
                    <a:pt x="4" y="1986"/>
                  </a:lnTo>
                  <a:lnTo>
                    <a:pt x="15" y="1860"/>
                  </a:lnTo>
                  <a:lnTo>
                    <a:pt x="35" y="1734"/>
                  </a:lnTo>
                  <a:lnTo>
                    <a:pt x="60" y="1613"/>
                  </a:lnTo>
                  <a:lnTo>
                    <a:pt x="92" y="1493"/>
                  </a:lnTo>
                  <a:lnTo>
                    <a:pt x="132" y="1377"/>
                  </a:lnTo>
                  <a:lnTo>
                    <a:pt x="178" y="1264"/>
                  </a:lnTo>
                  <a:lnTo>
                    <a:pt x="231" y="1154"/>
                  </a:lnTo>
                  <a:lnTo>
                    <a:pt x="288" y="1047"/>
                  </a:lnTo>
                  <a:lnTo>
                    <a:pt x="353" y="945"/>
                  </a:lnTo>
                  <a:lnTo>
                    <a:pt x="423" y="846"/>
                  </a:lnTo>
                  <a:lnTo>
                    <a:pt x="497" y="752"/>
                  </a:lnTo>
                  <a:lnTo>
                    <a:pt x="578" y="663"/>
                  </a:lnTo>
                  <a:lnTo>
                    <a:pt x="663" y="578"/>
                  </a:lnTo>
                  <a:lnTo>
                    <a:pt x="752" y="497"/>
                  </a:lnTo>
                  <a:lnTo>
                    <a:pt x="846" y="423"/>
                  </a:lnTo>
                  <a:lnTo>
                    <a:pt x="945" y="353"/>
                  </a:lnTo>
                  <a:lnTo>
                    <a:pt x="1047" y="288"/>
                  </a:lnTo>
                  <a:lnTo>
                    <a:pt x="1154" y="231"/>
                  </a:lnTo>
                  <a:lnTo>
                    <a:pt x="1264" y="178"/>
                  </a:lnTo>
                  <a:lnTo>
                    <a:pt x="1377" y="132"/>
                  </a:lnTo>
                  <a:lnTo>
                    <a:pt x="1493" y="92"/>
                  </a:lnTo>
                  <a:lnTo>
                    <a:pt x="1613" y="60"/>
                  </a:lnTo>
                  <a:lnTo>
                    <a:pt x="1734" y="35"/>
                  </a:lnTo>
                  <a:lnTo>
                    <a:pt x="1860" y="15"/>
                  </a:lnTo>
                  <a:lnTo>
                    <a:pt x="1986" y="4"/>
                  </a:lnTo>
                  <a:lnTo>
                    <a:pt x="211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4" name="Freeform 103"/>
            <p:cNvSpPr>
              <a:spLocks/>
            </p:cNvSpPr>
            <p:nvPr/>
          </p:nvSpPr>
          <p:spPr bwMode="auto">
            <a:xfrm>
              <a:off x="4056350" y="2371848"/>
              <a:ext cx="237744" cy="237744"/>
            </a:xfrm>
            <a:custGeom>
              <a:avLst/>
              <a:gdLst>
                <a:gd name="connsiteX0" fmla="*/ 64461 w 237744"/>
                <a:gd name="connsiteY0" fmla="*/ 105417 h 237744"/>
                <a:gd name="connsiteX1" fmla="*/ 84561 w 237744"/>
                <a:gd name="connsiteY1" fmla="*/ 105417 h 237744"/>
                <a:gd name="connsiteX2" fmla="*/ 83478 w 237744"/>
                <a:gd name="connsiteY2" fmla="*/ 108764 h 237744"/>
                <a:gd name="connsiteX3" fmla="*/ 82598 w 237744"/>
                <a:gd name="connsiteY3" fmla="*/ 112245 h 237744"/>
                <a:gd name="connsiteX4" fmla="*/ 82057 w 237744"/>
                <a:gd name="connsiteY4" fmla="*/ 115726 h 237744"/>
                <a:gd name="connsiteX5" fmla="*/ 81921 w 237744"/>
                <a:gd name="connsiteY5" fmla="*/ 119341 h 237744"/>
                <a:gd name="connsiteX6" fmla="*/ 82124 w 237744"/>
                <a:gd name="connsiteY6" fmla="*/ 123358 h 237744"/>
                <a:gd name="connsiteX7" fmla="*/ 82733 w 237744"/>
                <a:gd name="connsiteY7" fmla="*/ 127240 h 237744"/>
                <a:gd name="connsiteX8" fmla="*/ 83749 w 237744"/>
                <a:gd name="connsiteY8" fmla="*/ 131056 h 237744"/>
                <a:gd name="connsiteX9" fmla="*/ 85170 w 237744"/>
                <a:gd name="connsiteY9" fmla="*/ 134604 h 237744"/>
                <a:gd name="connsiteX10" fmla="*/ 86929 w 237744"/>
                <a:gd name="connsiteY10" fmla="*/ 138018 h 237744"/>
                <a:gd name="connsiteX11" fmla="*/ 89027 w 237744"/>
                <a:gd name="connsiteY11" fmla="*/ 141164 h 237744"/>
                <a:gd name="connsiteX12" fmla="*/ 91396 w 237744"/>
                <a:gd name="connsiteY12" fmla="*/ 144109 h 237744"/>
                <a:gd name="connsiteX13" fmla="*/ 94103 w 237744"/>
                <a:gd name="connsiteY13" fmla="*/ 146854 h 237744"/>
                <a:gd name="connsiteX14" fmla="*/ 97013 w 237744"/>
                <a:gd name="connsiteY14" fmla="*/ 149197 h 237744"/>
                <a:gd name="connsiteX15" fmla="*/ 100194 w 237744"/>
                <a:gd name="connsiteY15" fmla="*/ 151272 h 237744"/>
                <a:gd name="connsiteX16" fmla="*/ 103645 w 237744"/>
                <a:gd name="connsiteY16" fmla="*/ 153079 h 237744"/>
                <a:gd name="connsiteX17" fmla="*/ 107164 w 237744"/>
                <a:gd name="connsiteY17" fmla="*/ 154485 h 237744"/>
                <a:gd name="connsiteX18" fmla="*/ 110886 w 237744"/>
                <a:gd name="connsiteY18" fmla="*/ 155556 h 237744"/>
                <a:gd name="connsiteX19" fmla="*/ 114879 w 237744"/>
                <a:gd name="connsiteY19" fmla="*/ 156092 h 237744"/>
                <a:gd name="connsiteX20" fmla="*/ 118872 w 237744"/>
                <a:gd name="connsiteY20" fmla="*/ 156360 h 237744"/>
                <a:gd name="connsiteX21" fmla="*/ 122865 w 237744"/>
                <a:gd name="connsiteY21" fmla="*/ 156092 h 237744"/>
                <a:gd name="connsiteX22" fmla="*/ 126722 w 237744"/>
                <a:gd name="connsiteY22" fmla="*/ 155556 h 237744"/>
                <a:gd name="connsiteX23" fmla="*/ 130512 w 237744"/>
                <a:gd name="connsiteY23" fmla="*/ 154485 h 237744"/>
                <a:gd name="connsiteX24" fmla="*/ 134099 w 237744"/>
                <a:gd name="connsiteY24" fmla="*/ 153079 h 237744"/>
                <a:gd name="connsiteX25" fmla="*/ 137551 w 237744"/>
                <a:gd name="connsiteY25" fmla="*/ 151272 h 237744"/>
                <a:gd name="connsiteX26" fmla="*/ 140664 w 237744"/>
                <a:gd name="connsiteY26" fmla="*/ 149197 h 237744"/>
                <a:gd name="connsiteX27" fmla="*/ 143641 w 237744"/>
                <a:gd name="connsiteY27" fmla="*/ 146854 h 237744"/>
                <a:gd name="connsiteX28" fmla="*/ 146281 w 237744"/>
                <a:gd name="connsiteY28" fmla="*/ 144109 h 237744"/>
                <a:gd name="connsiteX29" fmla="*/ 148649 w 237744"/>
                <a:gd name="connsiteY29" fmla="*/ 141164 h 237744"/>
                <a:gd name="connsiteX30" fmla="*/ 150747 w 237744"/>
                <a:gd name="connsiteY30" fmla="*/ 138018 h 237744"/>
                <a:gd name="connsiteX31" fmla="*/ 152574 w 237744"/>
                <a:gd name="connsiteY31" fmla="*/ 134604 h 237744"/>
                <a:gd name="connsiteX32" fmla="*/ 153928 w 237744"/>
                <a:gd name="connsiteY32" fmla="*/ 131056 h 237744"/>
                <a:gd name="connsiteX33" fmla="*/ 155011 w 237744"/>
                <a:gd name="connsiteY33" fmla="*/ 127240 h 237744"/>
                <a:gd name="connsiteX34" fmla="*/ 155620 w 237744"/>
                <a:gd name="connsiteY34" fmla="*/ 123358 h 237744"/>
                <a:gd name="connsiteX35" fmla="*/ 155823 w 237744"/>
                <a:gd name="connsiteY35" fmla="*/ 119341 h 237744"/>
                <a:gd name="connsiteX36" fmla="*/ 155688 w 237744"/>
                <a:gd name="connsiteY36" fmla="*/ 115726 h 237744"/>
                <a:gd name="connsiteX37" fmla="*/ 155078 w 237744"/>
                <a:gd name="connsiteY37" fmla="*/ 112245 h 237744"/>
                <a:gd name="connsiteX38" fmla="*/ 154266 w 237744"/>
                <a:gd name="connsiteY38" fmla="*/ 108764 h 237744"/>
                <a:gd name="connsiteX39" fmla="*/ 153048 w 237744"/>
                <a:gd name="connsiteY39" fmla="*/ 105417 h 237744"/>
                <a:gd name="connsiteX40" fmla="*/ 173283 w 237744"/>
                <a:gd name="connsiteY40" fmla="*/ 105417 h 237744"/>
                <a:gd name="connsiteX41" fmla="*/ 173283 w 237744"/>
                <a:gd name="connsiteY41" fmla="*/ 160912 h 237744"/>
                <a:gd name="connsiteX42" fmla="*/ 173080 w 237744"/>
                <a:gd name="connsiteY42" fmla="*/ 163188 h 237744"/>
                <a:gd name="connsiteX43" fmla="*/ 172471 w 237744"/>
                <a:gd name="connsiteY43" fmla="*/ 165397 h 237744"/>
                <a:gd name="connsiteX44" fmla="*/ 171524 w 237744"/>
                <a:gd name="connsiteY44" fmla="*/ 167405 h 237744"/>
                <a:gd name="connsiteX45" fmla="*/ 170238 w 237744"/>
                <a:gd name="connsiteY45" fmla="*/ 169212 h 237744"/>
                <a:gd name="connsiteX46" fmla="*/ 168681 w 237744"/>
                <a:gd name="connsiteY46" fmla="*/ 170819 h 237744"/>
                <a:gd name="connsiteX47" fmla="*/ 166854 w 237744"/>
                <a:gd name="connsiteY47" fmla="*/ 172024 h 237744"/>
                <a:gd name="connsiteX48" fmla="*/ 164824 w 237744"/>
                <a:gd name="connsiteY48" fmla="*/ 173028 h 237744"/>
                <a:gd name="connsiteX49" fmla="*/ 162658 w 237744"/>
                <a:gd name="connsiteY49" fmla="*/ 173630 h 237744"/>
                <a:gd name="connsiteX50" fmla="*/ 160289 w 237744"/>
                <a:gd name="connsiteY50" fmla="*/ 173831 h 237744"/>
                <a:gd name="connsiteX51" fmla="*/ 77387 w 237744"/>
                <a:gd name="connsiteY51" fmla="*/ 173831 h 237744"/>
                <a:gd name="connsiteX52" fmla="*/ 75086 w 237744"/>
                <a:gd name="connsiteY52" fmla="*/ 173630 h 237744"/>
                <a:gd name="connsiteX53" fmla="*/ 72853 w 237744"/>
                <a:gd name="connsiteY53" fmla="*/ 173028 h 237744"/>
                <a:gd name="connsiteX54" fmla="*/ 70823 w 237744"/>
                <a:gd name="connsiteY54" fmla="*/ 172024 h 237744"/>
                <a:gd name="connsiteX55" fmla="*/ 69063 w 237744"/>
                <a:gd name="connsiteY55" fmla="*/ 170819 h 237744"/>
                <a:gd name="connsiteX56" fmla="*/ 67507 w 237744"/>
                <a:gd name="connsiteY56" fmla="*/ 169212 h 237744"/>
                <a:gd name="connsiteX57" fmla="*/ 66221 w 237744"/>
                <a:gd name="connsiteY57" fmla="*/ 167405 h 237744"/>
                <a:gd name="connsiteX58" fmla="*/ 65273 w 237744"/>
                <a:gd name="connsiteY58" fmla="*/ 165397 h 237744"/>
                <a:gd name="connsiteX59" fmla="*/ 64664 w 237744"/>
                <a:gd name="connsiteY59" fmla="*/ 163188 h 237744"/>
                <a:gd name="connsiteX60" fmla="*/ 64461 w 237744"/>
                <a:gd name="connsiteY60" fmla="*/ 160912 h 237744"/>
                <a:gd name="connsiteX61" fmla="*/ 118906 w 237744"/>
                <a:gd name="connsiteY61" fmla="*/ 95587 h 237744"/>
                <a:gd name="connsiteX62" fmla="*/ 122217 w 237744"/>
                <a:gd name="connsiteY62" fmla="*/ 95854 h 237744"/>
                <a:gd name="connsiteX63" fmla="*/ 125461 w 237744"/>
                <a:gd name="connsiteY63" fmla="*/ 96522 h 237744"/>
                <a:gd name="connsiteX64" fmla="*/ 128435 w 237744"/>
                <a:gd name="connsiteY64" fmla="*/ 97590 h 237744"/>
                <a:gd name="connsiteX65" fmla="*/ 131205 w 237744"/>
                <a:gd name="connsiteY65" fmla="*/ 99126 h 237744"/>
                <a:gd name="connsiteX66" fmla="*/ 133841 w 237744"/>
                <a:gd name="connsiteY66" fmla="*/ 100996 h 237744"/>
                <a:gd name="connsiteX67" fmla="*/ 136139 w 237744"/>
                <a:gd name="connsiteY67" fmla="*/ 103133 h 237744"/>
                <a:gd name="connsiteX68" fmla="*/ 138098 w 237744"/>
                <a:gd name="connsiteY68" fmla="*/ 105471 h 237744"/>
                <a:gd name="connsiteX69" fmla="*/ 139720 w 237744"/>
                <a:gd name="connsiteY69" fmla="*/ 107942 h 237744"/>
                <a:gd name="connsiteX70" fmla="*/ 140937 w 237744"/>
                <a:gd name="connsiteY70" fmla="*/ 110613 h 237744"/>
                <a:gd name="connsiteX71" fmla="*/ 141815 w 237744"/>
                <a:gd name="connsiteY71" fmla="*/ 113351 h 237744"/>
                <a:gd name="connsiteX72" fmla="*/ 142423 w 237744"/>
                <a:gd name="connsiteY72" fmla="*/ 116357 h 237744"/>
                <a:gd name="connsiteX73" fmla="*/ 142626 w 237744"/>
                <a:gd name="connsiteY73" fmla="*/ 119362 h 237744"/>
                <a:gd name="connsiteX74" fmla="*/ 142423 w 237744"/>
                <a:gd name="connsiteY74" fmla="*/ 122567 h 237744"/>
                <a:gd name="connsiteX75" fmla="*/ 141748 w 237744"/>
                <a:gd name="connsiteY75" fmla="*/ 125706 h 237744"/>
                <a:gd name="connsiteX76" fmla="*/ 140801 w 237744"/>
                <a:gd name="connsiteY76" fmla="*/ 128578 h 237744"/>
                <a:gd name="connsiteX77" fmla="*/ 139382 w 237744"/>
                <a:gd name="connsiteY77" fmla="*/ 131316 h 237744"/>
                <a:gd name="connsiteX78" fmla="*/ 137693 w 237744"/>
                <a:gd name="connsiteY78" fmla="*/ 133854 h 237744"/>
                <a:gd name="connsiteX79" fmla="*/ 135665 w 237744"/>
                <a:gd name="connsiteY79" fmla="*/ 136191 h 237744"/>
                <a:gd name="connsiteX80" fmla="*/ 133368 w 237744"/>
                <a:gd name="connsiteY80" fmla="*/ 138194 h 237744"/>
                <a:gd name="connsiteX81" fmla="*/ 130867 w 237744"/>
                <a:gd name="connsiteY81" fmla="*/ 139864 h 237744"/>
                <a:gd name="connsiteX82" fmla="*/ 128097 w 237744"/>
                <a:gd name="connsiteY82" fmla="*/ 141266 h 237744"/>
                <a:gd name="connsiteX83" fmla="*/ 125191 w 237744"/>
                <a:gd name="connsiteY83" fmla="*/ 142268 h 237744"/>
                <a:gd name="connsiteX84" fmla="*/ 122082 w 237744"/>
                <a:gd name="connsiteY84" fmla="*/ 142936 h 237744"/>
                <a:gd name="connsiteX85" fmla="*/ 118906 w 237744"/>
                <a:gd name="connsiteY85" fmla="*/ 143136 h 237744"/>
                <a:gd name="connsiteX86" fmla="*/ 115662 w 237744"/>
                <a:gd name="connsiteY86" fmla="*/ 142936 h 237744"/>
                <a:gd name="connsiteX87" fmla="*/ 112553 w 237744"/>
                <a:gd name="connsiteY87" fmla="*/ 142268 h 237744"/>
                <a:gd name="connsiteX88" fmla="*/ 109648 w 237744"/>
                <a:gd name="connsiteY88" fmla="*/ 141266 h 237744"/>
                <a:gd name="connsiteX89" fmla="*/ 106877 w 237744"/>
                <a:gd name="connsiteY89" fmla="*/ 139864 h 237744"/>
                <a:gd name="connsiteX90" fmla="*/ 104376 w 237744"/>
                <a:gd name="connsiteY90" fmla="*/ 138194 h 237744"/>
                <a:gd name="connsiteX91" fmla="*/ 102146 w 237744"/>
                <a:gd name="connsiteY91" fmla="*/ 136191 h 237744"/>
                <a:gd name="connsiteX92" fmla="*/ 100051 w 237744"/>
                <a:gd name="connsiteY92" fmla="*/ 133854 h 237744"/>
                <a:gd name="connsiteX93" fmla="*/ 98294 w 237744"/>
                <a:gd name="connsiteY93" fmla="*/ 131316 h 237744"/>
                <a:gd name="connsiteX94" fmla="*/ 97010 w 237744"/>
                <a:gd name="connsiteY94" fmla="*/ 128578 h 237744"/>
                <a:gd name="connsiteX95" fmla="*/ 95929 w 237744"/>
                <a:gd name="connsiteY95" fmla="*/ 125706 h 237744"/>
                <a:gd name="connsiteX96" fmla="*/ 95388 w 237744"/>
                <a:gd name="connsiteY96" fmla="*/ 122567 h 237744"/>
                <a:gd name="connsiteX97" fmla="*/ 95118 w 237744"/>
                <a:gd name="connsiteY97" fmla="*/ 119362 h 237744"/>
                <a:gd name="connsiteX98" fmla="*/ 95253 w 237744"/>
                <a:gd name="connsiteY98" fmla="*/ 116357 h 237744"/>
                <a:gd name="connsiteX99" fmla="*/ 95861 w 237744"/>
                <a:gd name="connsiteY99" fmla="*/ 113351 h 237744"/>
                <a:gd name="connsiteX100" fmla="*/ 96875 w 237744"/>
                <a:gd name="connsiteY100" fmla="*/ 110613 h 237744"/>
                <a:gd name="connsiteX101" fmla="*/ 98024 w 237744"/>
                <a:gd name="connsiteY101" fmla="*/ 107942 h 237744"/>
                <a:gd name="connsiteX102" fmla="*/ 99578 w 237744"/>
                <a:gd name="connsiteY102" fmla="*/ 105471 h 237744"/>
                <a:gd name="connsiteX103" fmla="*/ 101606 w 237744"/>
                <a:gd name="connsiteY103" fmla="*/ 103133 h 237744"/>
                <a:gd name="connsiteX104" fmla="*/ 103971 w 237744"/>
                <a:gd name="connsiteY104" fmla="*/ 100996 h 237744"/>
                <a:gd name="connsiteX105" fmla="*/ 106471 w 237744"/>
                <a:gd name="connsiteY105" fmla="*/ 99126 h 237744"/>
                <a:gd name="connsiteX106" fmla="*/ 109310 w 237744"/>
                <a:gd name="connsiteY106" fmla="*/ 97590 h 237744"/>
                <a:gd name="connsiteX107" fmla="*/ 112351 w 237744"/>
                <a:gd name="connsiteY107" fmla="*/ 96522 h 237744"/>
                <a:gd name="connsiteX108" fmla="*/ 115527 w 237744"/>
                <a:gd name="connsiteY108" fmla="*/ 95854 h 237744"/>
                <a:gd name="connsiteX109" fmla="*/ 167866 w 237744"/>
                <a:gd name="connsiteY109" fmla="*/ 70656 h 237744"/>
                <a:gd name="connsiteX110" fmla="*/ 170902 w 237744"/>
                <a:gd name="connsiteY110" fmla="*/ 70656 h 237744"/>
                <a:gd name="connsiteX111" fmla="*/ 170902 w 237744"/>
                <a:gd name="connsiteY111" fmla="*/ 93594 h 237744"/>
                <a:gd name="connsiteX112" fmla="*/ 148028 w 237744"/>
                <a:gd name="connsiteY112" fmla="*/ 93728 h 237744"/>
                <a:gd name="connsiteX113" fmla="*/ 147960 w 237744"/>
                <a:gd name="connsiteY113" fmla="*/ 70723 h 237744"/>
                <a:gd name="connsiteX114" fmla="*/ 74302 w 237744"/>
                <a:gd name="connsiteY114" fmla="*/ 49625 h 237744"/>
                <a:gd name="connsiteX115" fmla="*/ 49625 w 237744"/>
                <a:gd name="connsiteY115" fmla="*/ 74302 h 237744"/>
                <a:gd name="connsiteX116" fmla="*/ 49625 w 237744"/>
                <a:gd name="connsiteY116" fmla="*/ 163442 h 237744"/>
                <a:gd name="connsiteX117" fmla="*/ 74302 w 237744"/>
                <a:gd name="connsiteY117" fmla="*/ 188119 h 237744"/>
                <a:gd name="connsiteX118" fmla="*/ 163442 w 237744"/>
                <a:gd name="connsiteY118" fmla="*/ 188119 h 237744"/>
                <a:gd name="connsiteX119" fmla="*/ 188119 w 237744"/>
                <a:gd name="connsiteY119" fmla="*/ 163442 h 237744"/>
                <a:gd name="connsiteX120" fmla="*/ 188119 w 237744"/>
                <a:gd name="connsiteY120" fmla="*/ 74302 h 237744"/>
                <a:gd name="connsiteX121" fmla="*/ 163442 w 237744"/>
                <a:gd name="connsiteY121" fmla="*/ 49625 h 237744"/>
                <a:gd name="connsiteX122" fmla="*/ 118872 w 237744"/>
                <a:gd name="connsiteY122" fmla="*/ 0 h 237744"/>
                <a:gd name="connsiteX123" fmla="*/ 237744 w 237744"/>
                <a:gd name="connsiteY123" fmla="*/ 118872 h 237744"/>
                <a:gd name="connsiteX124" fmla="*/ 118872 w 237744"/>
                <a:gd name="connsiteY124" fmla="*/ 237744 h 237744"/>
                <a:gd name="connsiteX125" fmla="*/ 0 w 237744"/>
                <a:gd name="connsiteY125" fmla="*/ 118872 h 237744"/>
                <a:gd name="connsiteX126" fmla="*/ 118872 w 237744"/>
                <a:gd name="connsiteY126" fmla="*/ 0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37744" h="237744">
                  <a:moveTo>
                    <a:pt x="64461" y="105417"/>
                  </a:moveTo>
                  <a:lnTo>
                    <a:pt x="84561" y="105417"/>
                  </a:lnTo>
                  <a:lnTo>
                    <a:pt x="83478" y="108764"/>
                  </a:lnTo>
                  <a:lnTo>
                    <a:pt x="82598" y="112245"/>
                  </a:lnTo>
                  <a:lnTo>
                    <a:pt x="82057" y="115726"/>
                  </a:lnTo>
                  <a:lnTo>
                    <a:pt x="81921" y="119341"/>
                  </a:lnTo>
                  <a:lnTo>
                    <a:pt x="82124" y="123358"/>
                  </a:lnTo>
                  <a:lnTo>
                    <a:pt x="82733" y="127240"/>
                  </a:lnTo>
                  <a:lnTo>
                    <a:pt x="83749" y="131056"/>
                  </a:lnTo>
                  <a:lnTo>
                    <a:pt x="85170" y="134604"/>
                  </a:lnTo>
                  <a:lnTo>
                    <a:pt x="86929" y="138018"/>
                  </a:lnTo>
                  <a:lnTo>
                    <a:pt x="89027" y="141164"/>
                  </a:lnTo>
                  <a:lnTo>
                    <a:pt x="91396" y="144109"/>
                  </a:lnTo>
                  <a:lnTo>
                    <a:pt x="94103" y="146854"/>
                  </a:lnTo>
                  <a:lnTo>
                    <a:pt x="97013" y="149197"/>
                  </a:lnTo>
                  <a:lnTo>
                    <a:pt x="100194" y="151272"/>
                  </a:lnTo>
                  <a:lnTo>
                    <a:pt x="103645" y="153079"/>
                  </a:lnTo>
                  <a:lnTo>
                    <a:pt x="107164" y="154485"/>
                  </a:lnTo>
                  <a:lnTo>
                    <a:pt x="110886" y="155556"/>
                  </a:lnTo>
                  <a:lnTo>
                    <a:pt x="114879" y="156092"/>
                  </a:lnTo>
                  <a:lnTo>
                    <a:pt x="118872" y="156360"/>
                  </a:lnTo>
                  <a:lnTo>
                    <a:pt x="122865" y="156092"/>
                  </a:lnTo>
                  <a:lnTo>
                    <a:pt x="126722" y="155556"/>
                  </a:lnTo>
                  <a:lnTo>
                    <a:pt x="130512" y="154485"/>
                  </a:lnTo>
                  <a:lnTo>
                    <a:pt x="134099" y="153079"/>
                  </a:lnTo>
                  <a:lnTo>
                    <a:pt x="137551" y="151272"/>
                  </a:lnTo>
                  <a:lnTo>
                    <a:pt x="140664" y="149197"/>
                  </a:lnTo>
                  <a:lnTo>
                    <a:pt x="143641" y="146854"/>
                  </a:lnTo>
                  <a:lnTo>
                    <a:pt x="146281" y="144109"/>
                  </a:lnTo>
                  <a:lnTo>
                    <a:pt x="148649" y="141164"/>
                  </a:lnTo>
                  <a:lnTo>
                    <a:pt x="150747" y="138018"/>
                  </a:lnTo>
                  <a:lnTo>
                    <a:pt x="152574" y="134604"/>
                  </a:lnTo>
                  <a:lnTo>
                    <a:pt x="153928" y="131056"/>
                  </a:lnTo>
                  <a:lnTo>
                    <a:pt x="155011" y="127240"/>
                  </a:lnTo>
                  <a:lnTo>
                    <a:pt x="155620" y="123358"/>
                  </a:lnTo>
                  <a:lnTo>
                    <a:pt x="155823" y="119341"/>
                  </a:lnTo>
                  <a:lnTo>
                    <a:pt x="155688" y="115726"/>
                  </a:lnTo>
                  <a:lnTo>
                    <a:pt x="155078" y="112245"/>
                  </a:lnTo>
                  <a:lnTo>
                    <a:pt x="154266" y="108764"/>
                  </a:lnTo>
                  <a:lnTo>
                    <a:pt x="153048" y="105417"/>
                  </a:lnTo>
                  <a:lnTo>
                    <a:pt x="173283" y="105417"/>
                  </a:lnTo>
                  <a:lnTo>
                    <a:pt x="173283" y="160912"/>
                  </a:lnTo>
                  <a:lnTo>
                    <a:pt x="173080" y="163188"/>
                  </a:lnTo>
                  <a:lnTo>
                    <a:pt x="172471" y="165397"/>
                  </a:lnTo>
                  <a:lnTo>
                    <a:pt x="171524" y="167405"/>
                  </a:lnTo>
                  <a:lnTo>
                    <a:pt x="170238" y="169212"/>
                  </a:lnTo>
                  <a:lnTo>
                    <a:pt x="168681" y="170819"/>
                  </a:lnTo>
                  <a:lnTo>
                    <a:pt x="166854" y="172024"/>
                  </a:lnTo>
                  <a:lnTo>
                    <a:pt x="164824" y="173028"/>
                  </a:lnTo>
                  <a:lnTo>
                    <a:pt x="162658" y="173630"/>
                  </a:lnTo>
                  <a:lnTo>
                    <a:pt x="160289" y="173831"/>
                  </a:lnTo>
                  <a:lnTo>
                    <a:pt x="77387" y="173831"/>
                  </a:lnTo>
                  <a:lnTo>
                    <a:pt x="75086" y="173630"/>
                  </a:lnTo>
                  <a:lnTo>
                    <a:pt x="72853" y="173028"/>
                  </a:lnTo>
                  <a:lnTo>
                    <a:pt x="70823" y="172024"/>
                  </a:lnTo>
                  <a:lnTo>
                    <a:pt x="69063" y="170819"/>
                  </a:lnTo>
                  <a:lnTo>
                    <a:pt x="67507" y="169212"/>
                  </a:lnTo>
                  <a:lnTo>
                    <a:pt x="66221" y="167405"/>
                  </a:lnTo>
                  <a:lnTo>
                    <a:pt x="65273" y="165397"/>
                  </a:lnTo>
                  <a:lnTo>
                    <a:pt x="64664" y="163188"/>
                  </a:lnTo>
                  <a:lnTo>
                    <a:pt x="64461" y="160912"/>
                  </a:lnTo>
                  <a:close/>
                  <a:moveTo>
                    <a:pt x="118906" y="95587"/>
                  </a:moveTo>
                  <a:lnTo>
                    <a:pt x="122217" y="95854"/>
                  </a:lnTo>
                  <a:lnTo>
                    <a:pt x="125461" y="96522"/>
                  </a:lnTo>
                  <a:lnTo>
                    <a:pt x="128435" y="97590"/>
                  </a:lnTo>
                  <a:lnTo>
                    <a:pt x="131205" y="99126"/>
                  </a:lnTo>
                  <a:lnTo>
                    <a:pt x="133841" y="100996"/>
                  </a:lnTo>
                  <a:lnTo>
                    <a:pt x="136139" y="103133"/>
                  </a:lnTo>
                  <a:lnTo>
                    <a:pt x="138098" y="105471"/>
                  </a:lnTo>
                  <a:lnTo>
                    <a:pt x="139720" y="107942"/>
                  </a:lnTo>
                  <a:lnTo>
                    <a:pt x="140937" y="110613"/>
                  </a:lnTo>
                  <a:lnTo>
                    <a:pt x="141815" y="113351"/>
                  </a:lnTo>
                  <a:lnTo>
                    <a:pt x="142423" y="116357"/>
                  </a:lnTo>
                  <a:lnTo>
                    <a:pt x="142626" y="119362"/>
                  </a:lnTo>
                  <a:lnTo>
                    <a:pt x="142423" y="122567"/>
                  </a:lnTo>
                  <a:lnTo>
                    <a:pt x="141748" y="125706"/>
                  </a:lnTo>
                  <a:lnTo>
                    <a:pt x="140801" y="128578"/>
                  </a:lnTo>
                  <a:lnTo>
                    <a:pt x="139382" y="131316"/>
                  </a:lnTo>
                  <a:lnTo>
                    <a:pt x="137693" y="133854"/>
                  </a:lnTo>
                  <a:lnTo>
                    <a:pt x="135665" y="136191"/>
                  </a:lnTo>
                  <a:lnTo>
                    <a:pt x="133368" y="138194"/>
                  </a:lnTo>
                  <a:lnTo>
                    <a:pt x="130867" y="139864"/>
                  </a:lnTo>
                  <a:lnTo>
                    <a:pt x="128097" y="141266"/>
                  </a:lnTo>
                  <a:lnTo>
                    <a:pt x="125191" y="142268"/>
                  </a:lnTo>
                  <a:lnTo>
                    <a:pt x="122082" y="142936"/>
                  </a:lnTo>
                  <a:lnTo>
                    <a:pt x="118906" y="143136"/>
                  </a:lnTo>
                  <a:lnTo>
                    <a:pt x="115662" y="142936"/>
                  </a:lnTo>
                  <a:lnTo>
                    <a:pt x="112553" y="142268"/>
                  </a:lnTo>
                  <a:lnTo>
                    <a:pt x="109648" y="141266"/>
                  </a:lnTo>
                  <a:lnTo>
                    <a:pt x="106877" y="139864"/>
                  </a:lnTo>
                  <a:lnTo>
                    <a:pt x="104376" y="138194"/>
                  </a:lnTo>
                  <a:lnTo>
                    <a:pt x="102146" y="136191"/>
                  </a:lnTo>
                  <a:lnTo>
                    <a:pt x="100051" y="133854"/>
                  </a:lnTo>
                  <a:lnTo>
                    <a:pt x="98294" y="131316"/>
                  </a:lnTo>
                  <a:lnTo>
                    <a:pt x="97010" y="128578"/>
                  </a:lnTo>
                  <a:lnTo>
                    <a:pt x="95929" y="125706"/>
                  </a:lnTo>
                  <a:lnTo>
                    <a:pt x="95388" y="122567"/>
                  </a:lnTo>
                  <a:lnTo>
                    <a:pt x="95118" y="119362"/>
                  </a:lnTo>
                  <a:lnTo>
                    <a:pt x="95253" y="116357"/>
                  </a:lnTo>
                  <a:lnTo>
                    <a:pt x="95861" y="113351"/>
                  </a:lnTo>
                  <a:lnTo>
                    <a:pt x="96875" y="110613"/>
                  </a:lnTo>
                  <a:lnTo>
                    <a:pt x="98024" y="107942"/>
                  </a:lnTo>
                  <a:lnTo>
                    <a:pt x="99578" y="105471"/>
                  </a:lnTo>
                  <a:lnTo>
                    <a:pt x="101606" y="103133"/>
                  </a:lnTo>
                  <a:lnTo>
                    <a:pt x="103971" y="100996"/>
                  </a:lnTo>
                  <a:lnTo>
                    <a:pt x="106471" y="99126"/>
                  </a:lnTo>
                  <a:lnTo>
                    <a:pt x="109310" y="97590"/>
                  </a:lnTo>
                  <a:lnTo>
                    <a:pt x="112351" y="96522"/>
                  </a:lnTo>
                  <a:lnTo>
                    <a:pt x="115527" y="95854"/>
                  </a:lnTo>
                  <a:close/>
                  <a:moveTo>
                    <a:pt x="167866" y="70656"/>
                  </a:moveTo>
                  <a:lnTo>
                    <a:pt x="170902" y="70656"/>
                  </a:lnTo>
                  <a:lnTo>
                    <a:pt x="170902" y="93594"/>
                  </a:lnTo>
                  <a:lnTo>
                    <a:pt x="148028" y="93728"/>
                  </a:lnTo>
                  <a:lnTo>
                    <a:pt x="147960" y="70723"/>
                  </a:lnTo>
                  <a:close/>
                  <a:moveTo>
                    <a:pt x="74302" y="49625"/>
                  </a:moveTo>
                  <a:cubicBezTo>
                    <a:pt x="60673" y="49625"/>
                    <a:pt x="49625" y="60673"/>
                    <a:pt x="49625" y="74302"/>
                  </a:cubicBezTo>
                  <a:lnTo>
                    <a:pt x="49625" y="163442"/>
                  </a:lnTo>
                  <a:cubicBezTo>
                    <a:pt x="49625" y="177071"/>
                    <a:pt x="60673" y="188119"/>
                    <a:pt x="74302" y="188119"/>
                  </a:cubicBezTo>
                  <a:lnTo>
                    <a:pt x="163442" y="188119"/>
                  </a:lnTo>
                  <a:cubicBezTo>
                    <a:pt x="177071" y="188119"/>
                    <a:pt x="188119" y="177071"/>
                    <a:pt x="188119" y="163442"/>
                  </a:cubicBezTo>
                  <a:lnTo>
                    <a:pt x="188119" y="74302"/>
                  </a:lnTo>
                  <a:cubicBezTo>
                    <a:pt x="188119" y="60673"/>
                    <a:pt x="177071" y="49625"/>
                    <a:pt x="163442" y="49625"/>
                  </a:cubicBezTo>
                  <a:close/>
                  <a:moveTo>
                    <a:pt x="118872" y="0"/>
                  </a:moveTo>
                  <a:cubicBezTo>
                    <a:pt x="184523" y="0"/>
                    <a:pt x="237744" y="53221"/>
                    <a:pt x="237744" y="118872"/>
                  </a:cubicBezTo>
                  <a:cubicBezTo>
                    <a:pt x="237744" y="184523"/>
                    <a:pt x="184523" y="237744"/>
                    <a:pt x="118872" y="237744"/>
                  </a:cubicBezTo>
                  <a:cubicBezTo>
                    <a:pt x="53221" y="237744"/>
                    <a:pt x="0" y="184523"/>
                    <a:pt x="0" y="118872"/>
                  </a:cubicBezTo>
                  <a:cubicBezTo>
                    <a:pt x="0" y="53221"/>
                    <a:pt x="53221" y="0"/>
                    <a:pt x="118872" y="0"/>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05" name="Freeform 26"/>
            <p:cNvSpPr>
              <a:spLocks noEditPoints="1"/>
            </p:cNvSpPr>
            <p:nvPr/>
          </p:nvSpPr>
          <p:spPr bwMode="auto">
            <a:xfrm>
              <a:off x="3319227" y="2374606"/>
              <a:ext cx="235542" cy="235542"/>
            </a:xfrm>
            <a:custGeom>
              <a:avLst/>
              <a:gdLst/>
              <a:ahLst/>
              <a:cxnLst>
                <a:cxn ang="0">
                  <a:pos x="79" y="0"/>
                </a:cxn>
                <a:cxn ang="0">
                  <a:pos x="0" y="79"/>
                </a:cxn>
                <a:cxn ang="0">
                  <a:pos x="79" y="159"/>
                </a:cxn>
                <a:cxn ang="0">
                  <a:pos x="159" y="79"/>
                </a:cxn>
                <a:cxn ang="0">
                  <a:pos x="79" y="0"/>
                </a:cxn>
                <a:cxn ang="0">
                  <a:pos x="99" y="82"/>
                </a:cxn>
                <a:cxn ang="0">
                  <a:pos x="86" y="82"/>
                </a:cxn>
                <a:cxn ang="0">
                  <a:pos x="86" y="128"/>
                </a:cxn>
                <a:cxn ang="0">
                  <a:pos x="67" y="128"/>
                </a:cxn>
                <a:cxn ang="0">
                  <a:pos x="67" y="82"/>
                </a:cxn>
                <a:cxn ang="0">
                  <a:pos x="58" y="82"/>
                </a:cxn>
                <a:cxn ang="0">
                  <a:pos x="58" y="66"/>
                </a:cxn>
                <a:cxn ang="0">
                  <a:pos x="67" y="66"/>
                </a:cxn>
                <a:cxn ang="0">
                  <a:pos x="67" y="55"/>
                </a:cxn>
                <a:cxn ang="0">
                  <a:pos x="86" y="36"/>
                </a:cxn>
                <a:cxn ang="0">
                  <a:pos x="101" y="36"/>
                </a:cxn>
                <a:cxn ang="0">
                  <a:pos x="101" y="52"/>
                </a:cxn>
                <a:cxn ang="0">
                  <a:pos x="90" y="52"/>
                </a:cxn>
                <a:cxn ang="0">
                  <a:pos x="86" y="56"/>
                </a:cxn>
                <a:cxn ang="0">
                  <a:pos x="86" y="66"/>
                </a:cxn>
                <a:cxn ang="0">
                  <a:pos x="101" y="66"/>
                </a:cxn>
                <a:cxn ang="0">
                  <a:pos x="99" y="82"/>
                </a:cxn>
                <a:cxn ang="0">
                  <a:pos x="99" y="82"/>
                </a:cxn>
                <a:cxn ang="0">
                  <a:pos x="99" y="82"/>
                </a:cxn>
              </a:cxnLst>
              <a:rect l="0" t="0" r="r" b="b"/>
              <a:pathLst>
                <a:path w="159" h="159">
                  <a:moveTo>
                    <a:pt x="79" y="0"/>
                  </a:moveTo>
                  <a:cubicBezTo>
                    <a:pt x="36" y="0"/>
                    <a:pt x="0" y="36"/>
                    <a:pt x="0" y="79"/>
                  </a:cubicBezTo>
                  <a:cubicBezTo>
                    <a:pt x="0" y="123"/>
                    <a:pt x="36" y="159"/>
                    <a:pt x="79" y="159"/>
                  </a:cubicBezTo>
                  <a:cubicBezTo>
                    <a:pt x="123" y="159"/>
                    <a:pt x="159" y="123"/>
                    <a:pt x="159" y="79"/>
                  </a:cubicBezTo>
                  <a:cubicBezTo>
                    <a:pt x="159" y="36"/>
                    <a:pt x="123" y="0"/>
                    <a:pt x="79" y="0"/>
                  </a:cubicBezTo>
                  <a:close/>
                  <a:moveTo>
                    <a:pt x="99" y="82"/>
                  </a:moveTo>
                  <a:cubicBezTo>
                    <a:pt x="86" y="82"/>
                    <a:pt x="86" y="82"/>
                    <a:pt x="86" y="82"/>
                  </a:cubicBezTo>
                  <a:cubicBezTo>
                    <a:pt x="86" y="128"/>
                    <a:pt x="86" y="128"/>
                    <a:pt x="86" y="128"/>
                  </a:cubicBezTo>
                  <a:cubicBezTo>
                    <a:pt x="67" y="128"/>
                    <a:pt x="67" y="128"/>
                    <a:pt x="67" y="128"/>
                  </a:cubicBezTo>
                  <a:cubicBezTo>
                    <a:pt x="67" y="82"/>
                    <a:pt x="67" y="82"/>
                    <a:pt x="67" y="82"/>
                  </a:cubicBezTo>
                  <a:cubicBezTo>
                    <a:pt x="58" y="82"/>
                    <a:pt x="58" y="82"/>
                    <a:pt x="58" y="82"/>
                  </a:cubicBezTo>
                  <a:cubicBezTo>
                    <a:pt x="58" y="66"/>
                    <a:pt x="58" y="66"/>
                    <a:pt x="58" y="66"/>
                  </a:cubicBezTo>
                  <a:cubicBezTo>
                    <a:pt x="67" y="66"/>
                    <a:pt x="67" y="66"/>
                    <a:pt x="67" y="66"/>
                  </a:cubicBezTo>
                  <a:cubicBezTo>
                    <a:pt x="67" y="55"/>
                    <a:pt x="67" y="55"/>
                    <a:pt x="67" y="55"/>
                  </a:cubicBezTo>
                  <a:cubicBezTo>
                    <a:pt x="67" y="48"/>
                    <a:pt x="71" y="36"/>
                    <a:pt x="86" y="36"/>
                  </a:cubicBezTo>
                  <a:cubicBezTo>
                    <a:pt x="101" y="36"/>
                    <a:pt x="101" y="36"/>
                    <a:pt x="101" y="36"/>
                  </a:cubicBezTo>
                  <a:cubicBezTo>
                    <a:pt x="101" y="52"/>
                    <a:pt x="101" y="52"/>
                    <a:pt x="101" y="52"/>
                  </a:cubicBezTo>
                  <a:cubicBezTo>
                    <a:pt x="90" y="52"/>
                    <a:pt x="90" y="52"/>
                    <a:pt x="90" y="52"/>
                  </a:cubicBezTo>
                  <a:cubicBezTo>
                    <a:pt x="89" y="52"/>
                    <a:pt x="86" y="53"/>
                    <a:pt x="86" y="56"/>
                  </a:cubicBezTo>
                  <a:cubicBezTo>
                    <a:pt x="86" y="66"/>
                    <a:pt x="86" y="66"/>
                    <a:pt x="86" y="66"/>
                  </a:cubicBezTo>
                  <a:cubicBezTo>
                    <a:pt x="101" y="66"/>
                    <a:pt x="101" y="66"/>
                    <a:pt x="101" y="66"/>
                  </a:cubicBezTo>
                  <a:lnTo>
                    <a:pt x="99" y="82"/>
                  </a:lnTo>
                  <a:close/>
                  <a:moveTo>
                    <a:pt x="99" y="82"/>
                  </a:moveTo>
                  <a:cubicBezTo>
                    <a:pt x="99" y="82"/>
                    <a:pt x="99" y="82"/>
                    <a:pt x="99" y="82"/>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106" name="Inhaltsplatzhalter 4"/>
          <p:cNvSpPr txBox="1">
            <a:spLocks/>
          </p:cNvSpPr>
          <p:nvPr/>
        </p:nvSpPr>
        <p:spPr>
          <a:xfrm>
            <a:off x="419626" y="3613565"/>
            <a:ext cx="1230481" cy="37394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450"/>
              </a:spcBef>
              <a:spcAft>
                <a:spcPts val="900"/>
              </a:spcAft>
              <a:buNone/>
            </a:pPr>
            <a:r>
              <a:rPr lang="en-US" sz="900" dirty="0">
                <a:solidFill>
                  <a:schemeClr val="tx1">
                    <a:lumMod val="75000"/>
                    <a:lumOff val="25000"/>
                  </a:schemeClr>
                </a:solidFill>
                <a:latin typeface="+mn-lt"/>
              </a:rPr>
              <a:t>This is a sample text. You simply add your own text and description here. </a:t>
            </a:r>
            <a:endParaRPr lang="en-US" sz="1050" b="1" dirty="0">
              <a:solidFill>
                <a:schemeClr val="tx1">
                  <a:lumMod val="75000"/>
                  <a:lumOff val="25000"/>
                </a:schemeClr>
              </a:solidFill>
              <a:latin typeface="+mj-lt"/>
            </a:endParaRPr>
          </a:p>
        </p:txBody>
      </p:sp>
      <p:sp>
        <p:nvSpPr>
          <p:cNvPr id="107" name="Inhaltsplatzhalter 4"/>
          <p:cNvSpPr txBox="1">
            <a:spLocks/>
          </p:cNvSpPr>
          <p:nvPr/>
        </p:nvSpPr>
        <p:spPr>
          <a:xfrm>
            <a:off x="2014638" y="3613565"/>
            <a:ext cx="1230481" cy="37394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450"/>
              </a:spcBef>
              <a:spcAft>
                <a:spcPts val="900"/>
              </a:spcAft>
              <a:buNone/>
            </a:pPr>
            <a:r>
              <a:rPr lang="en-US" sz="900" dirty="0">
                <a:solidFill>
                  <a:schemeClr val="tx1">
                    <a:lumMod val="75000"/>
                    <a:lumOff val="25000"/>
                  </a:schemeClr>
                </a:solidFill>
                <a:latin typeface="+mn-lt"/>
              </a:rPr>
              <a:t>This is a sample text. You simply add your own text and description here. </a:t>
            </a:r>
            <a:endParaRPr lang="en-US" sz="1050" b="1" dirty="0">
              <a:solidFill>
                <a:schemeClr val="tx1">
                  <a:lumMod val="75000"/>
                  <a:lumOff val="25000"/>
                </a:schemeClr>
              </a:solidFill>
              <a:latin typeface="+mj-lt"/>
            </a:endParaRPr>
          </a:p>
        </p:txBody>
      </p:sp>
      <p:sp>
        <p:nvSpPr>
          <p:cNvPr id="108" name="Inhaltsplatzhalter 4"/>
          <p:cNvSpPr txBox="1">
            <a:spLocks/>
          </p:cNvSpPr>
          <p:nvPr/>
        </p:nvSpPr>
        <p:spPr>
          <a:xfrm>
            <a:off x="3609650" y="3613565"/>
            <a:ext cx="1230481" cy="37394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450"/>
              </a:spcBef>
              <a:spcAft>
                <a:spcPts val="900"/>
              </a:spcAft>
              <a:buNone/>
            </a:pPr>
            <a:r>
              <a:rPr lang="en-US" sz="900" dirty="0">
                <a:solidFill>
                  <a:schemeClr val="tx1">
                    <a:lumMod val="75000"/>
                    <a:lumOff val="25000"/>
                  </a:schemeClr>
                </a:solidFill>
                <a:latin typeface="+mn-lt"/>
              </a:rPr>
              <a:t>This is a sample text. You simply add your own text and description here. </a:t>
            </a:r>
            <a:endParaRPr lang="en-US" sz="1050" b="1" dirty="0">
              <a:solidFill>
                <a:schemeClr val="tx1">
                  <a:lumMod val="75000"/>
                  <a:lumOff val="25000"/>
                </a:schemeClr>
              </a:solidFill>
              <a:latin typeface="+mj-lt"/>
            </a:endParaRPr>
          </a:p>
        </p:txBody>
      </p:sp>
      <p:sp>
        <p:nvSpPr>
          <p:cNvPr id="109" name="Inhaltsplatzhalter 4"/>
          <p:cNvSpPr txBox="1">
            <a:spLocks/>
          </p:cNvSpPr>
          <p:nvPr/>
        </p:nvSpPr>
        <p:spPr>
          <a:xfrm>
            <a:off x="5209998" y="3613565"/>
            <a:ext cx="1230481" cy="37394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450"/>
              </a:spcBef>
              <a:spcAft>
                <a:spcPts val="900"/>
              </a:spcAft>
              <a:buNone/>
            </a:pPr>
            <a:r>
              <a:rPr lang="en-US" sz="900" dirty="0">
                <a:solidFill>
                  <a:schemeClr val="tx1">
                    <a:lumMod val="75000"/>
                    <a:lumOff val="25000"/>
                  </a:schemeClr>
                </a:solidFill>
                <a:latin typeface="+mn-lt"/>
              </a:rPr>
              <a:t>This is a sample text. You simply add your own text and description here. </a:t>
            </a:r>
            <a:endParaRPr lang="en-US" sz="1050" b="1" dirty="0">
              <a:solidFill>
                <a:schemeClr val="tx1">
                  <a:lumMod val="75000"/>
                  <a:lumOff val="25000"/>
                </a:schemeClr>
              </a:solidFill>
              <a:latin typeface="+mj-lt"/>
            </a:endParaRPr>
          </a:p>
        </p:txBody>
      </p:sp>
    </p:spTree>
    <p:extLst>
      <p:ext uri="{BB962C8B-B14F-4D97-AF65-F5344CB8AC3E}">
        <p14:creationId xmlns:p14="http://schemas.microsoft.com/office/powerpoint/2010/main" val="9661169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barn(outVertical)">
                                      <p:cBhvr>
                                        <p:cTn id="11" dur="500"/>
                                        <p:tgtEl>
                                          <p:spTgt spid="106"/>
                                        </p:tgtEl>
                                      </p:cBhvr>
                                    </p:animEffect>
                                  </p:childTnLst>
                                </p:cTn>
                              </p:par>
                            </p:childTnLst>
                          </p:cTn>
                        </p:par>
                        <p:par>
                          <p:cTn id="12" fill="hold">
                            <p:stCondLst>
                              <p:cond delay="500"/>
                            </p:stCondLst>
                            <p:childTnLst>
                              <p:par>
                                <p:cTn id="13" presetID="2" presetClass="entr" presetSubtype="4" accel="20000" decel="80000"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500" fill="hold"/>
                                        <p:tgtEl>
                                          <p:spTgt spid="86"/>
                                        </p:tgtEl>
                                        <p:attrNameLst>
                                          <p:attrName>ppt_x</p:attrName>
                                        </p:attrNameLst>
                                      </p:cBhvr>
                                      <p:tavLst>
                                        <p:tav tm="0">
                                          <p:val>
                                            <p:strVal val="#ppt_x"/>
                                          </p:val>
                                        </p:tav>
                                        <p:tav tm="100000">
                                          <p:val>
                                            <p:strVal val="#ppt_x"/>
                                          </p:val>
                                        </p:tav>
                                      </p:tavLst>
                                    </p:anim>
                                    <p:anim calcmode="lin" valueType="num">
                                      <p:cBhvr additive="base">
                                        <p:cTn id="16" dur="500" fill="hold"/>
                                        <p:tgtEl>
                                          <p:spTgt spid="86"/>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accel="20000" decel="80000" fill="hold" grpId="0" nodeType="afterEffect">
                                  <p:stCondLst>
                                    <p:cond delay="0"/>
                                  </p:stCondLst>
                                  <p:childTnLst>
                                    <p:set>
                                      <p:cBhvr>
                                        <p:cTn id="19" dur="1" fill="hold">
                                          <p:stCondLst>
                                            <p:cond delay="0"/>
                                          </p:stCondLst>
                                        </p:cTn>
                                        <p:tgtEl>
                                          <p:spTgt spid="85"/>
                                        </p:tgtEl>
                                        <p:attrNameLst>
                                          <p:attrName>style.visibility</p:attrName>
                                        </p:attrNameLst>
                                      </p:cBhvr>
                                      <p:to>
                                        <p:strVal val="visible"/>
                                      </p:to>
                                    </p:set>
                                    <p:anim calcmode="lin" valueType="num">
                                      <p:cBhvr additive="base">
                                        <p:cTn id="20" dur="500" fill="hold"/>
                                        <p:tgtEl>
                                          <p:spTgt spid="85"/>
                                        </p:tgtEl>
                                        <p:attrNameLst>
                                          <p:attrName>ppt_x</p:attrName>
                                        </p:attrNameLst>
                                      </p:cBhvr>
                                      <p:tavLst>
                                        <p:tav tm="0">
                                          <p:val>
                                            <p:strVal val="#ppt_x"/>
                                          </p:val>
                                        </p:tav>
                                        <p:tav tm="100000">
                                          <p:val>
                                            <p:strVal val="#ppt_x"/>
                                          </p:val>
                                        </p:tav>
                                      </p:tavLst>
                                    </p:anim>
                                    <p:anim calcmode="lin" valueType="num">
                                      <p:cBhvr additive="base">
                                        <p:cTn id="21" dur="500" fill="hold"/>
                                        <p:tgtEl>
                                          <p:spTgt spid="85"/>
                                        </p:tgtEl>
                                        <p:attrNameLst>
                                          <p:attrName>ppt_y</p:attrName>
                                        </p:attrNameLst>
                                      </p:cBhvr>
                                      <p:tavLst>
                                        <p:tav tm="0">
                                          <p:val>
                                            <p:strVal val="1+#ppt_h/2"/>
                                          </p:val>
                                        </p:tav>
                                        <p:tav tm="100000">
                                          <p:val>
                                            <p:strVal val="#ppt_y"/>
                                          </p:val>
                                        </p:tav>
                                      </p:tavLst>
                                    </p:anim>
                                  </p:childTnLst>
                                </p:cTn>
                              </p:par>
                              <p:par>
                                <p:cTn id="22" presetID="16" presetClass="entr" presetSubtype="37" fill="hold" grpId="0" nodeType="with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barn(outVertical)">
                                      <p:cBhvr>
                                        <p:cTn id="24" dur="500"/>
                                        <p:tgtEl>
                                          <p:spTgt spid="107"/>
                                        </p:tgtEl>
                                      </p:cBhvr>
                                    </p:animEffect>
                                  </p:childTnLst>
                                </p:cTn>
                              </p:par>
                            </p:childTnLst>
                          </p:cTn>
                        </p:par>
                        <p:par>
                          <p:cTn id="25" fill="hold">
                            <p:stCondLst>
                              <p:cond delay="1500"/>
                            </p:stCondLst>
                            <p:childTnLst>
                              <p:par>
                                <p:cTn id="26" presetID="2" presetClass="entr" presetSubtype="4" accel="20000" decel="80000" fill="hold" nodeType="afterEffect">
                                  <p:stCondLst>
                                    <p:cond delay="0"/>
                                  </p:stCondLst>
                                  <p:childTnLst>
                                    <p:set>
                                      <p:cBhvr>
                                        <p:cTn id="27" dur="1" fill="hold">
                                          <p:stCondLst>
                                            <p:cond delay="0"/>
                                          </p:stCondLst>
                                        </p:cTn>
                                        <p:tgtEl>
                                          <p:spTgt spid="91"/>
                                        </p:tgtEl>
                                        <p:attrNameLst>
                                          <p:attrName>style.visibility</p:attrName>
                                        </p:attrNameLst>
                                      </p:cBhvr>
                                      <p:to>
                                        <p:strVal val="visible"/>
                                      </p:to>
                                    </p:set>
                                    <p:anim calcmode="lin" valueType="num">
                                      <p:cBhvr additive="base">
                                        <p:cTn id="28" dur="500" fill="hold"/>
                                        <p:tgtEl>
                                          <p:spTgt spid="91"/>
                                        </p:tgtEl>
                                        <p:attrNameLst>
                                          <p:attrName>ppt_x</p:attrName>
                                        </p:attrNameLst>
                                      </p:cBhvr>
                                      <p:tavLst>
                                        <p:tav tm="0">
                                          <p:val>
                                            <p:strVal val="#ppt_x"/>
                                          </p:val>
                                        </p:tav>
                                        <p:tav tm="100000">
                                          <p:val>
                                            <p:strVal val="#ppt_x"/>
                                          </p:val>
                                        </p:tav>
                                      </p:tavLst>
                                    </p:anim>
                                    <p:anim calcmode="lin" valueType="num">
                                      <p:cBhvr additive="base">
                                        <p:cTn id="29" dur="500" fill="hold"/>
                                        <p:tgtEl>
                                          <p:spTgt spid="91"/>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4" accel="20000" decel="80000" fill="hold" grpId="0" nodeType="afterEffect">
                                  <p:stCondLst>
                                    <p:cond delay="0"/>
                                  </p:stCondLst>
                                  <p:childTnLst>
                                    <p:set>
                                      <p:cBhvr>
                                        <p:cTn id="32" dur="1" fill="hold">
                                          <p:stCondLst>
                                            <p:cond delay="0"/>
                                          </p:stCondLst>
                                        </p:cTn>
                                        <p:tgtEl>
                                          <p:spTgt spid="83"/>
                                        </p:tgtEl>
                                        <p:attrNameLst>
                                          <p:attrName>style.visibility</p:attrName>
                                        </p:attrNameLst>
                                      </p:cBhvr>
                                      <p:to>
                                        <p:strVal val="visible"/>
                                      </p:to>
                                    </p:set>
                                    <p:anim calcmode="lin" valueType="num">
                                      <p:cBhvr additive="base">
                                        <p:cTn id="33" dur="500" fill="hold"/>
                                        <p:tgtEl>
                                          <p:spTgt spid="83"/>
                                        </p:tgtEl>
                                        <p:attrNameLst>
                                          <p:attrName>ppt_x</p:attrName>
                                        </p:attrNameLst>
                                      </p:cBhvr>
                                      <p:tavLst>
                                        <p:tav tm="0">
                                          <p:val>
                                            <p:strVal val="#ppt_x"/>
                                          </p:val>
                                        </p:tav>
                                        <p:tav tm="100000">
                                          <p:val>
                                            <p:strVal val="#ppt_x"/>
                                          </p:val>
                                        </p:tav>
                                      </p:tavLst>
                                    </p:anim>
                                    <p:anim calcmode="lin" valueType="num">
                                      <p:cBhvr additive="base">
                                        <p:cTn id="34" dur="500" fill="hold"/>
                                        <p:tgtEl>
                                          <p:spTgt spid="83"/>
                                        </p:tgtEl>
                                        <p:attrNameLst>
                                          <p:attrName>ppt_y</p:attrName>
                                        </p:attrNameLst>
                                      </p:cBhvr>
                                      <p:tavLst>
                                        <p:tav tm="0">
                                          <p:val>
                                            <p:strVal val="1+#ppt_h/2"/>
                                          </p:val>
                                        </p:tav>
                                        <p:tav tm="100000">
                                          <p:val>
                                            <p:strVal val="#ppt_y"/>
                                          </p:val>
                                        </p:tav>
                                      </p:tavLst>
                                    </p:anim>
                                  </p:childTnLst>
                                </p:cTn>
                              </p:par>
                              <p:par>
                                <p:cTn id="35" presetID="16" presetClass="entr" presetSubtype="37" fill="hold" grpId="0" nodeType="withEffect">
                                  <p:stCondLst>
                                    <p:cond delay="0"/>
                                  </p:stCondLst>
                                  <p:childTnLst>
                                    <p:set>
                                      <p:cBhvr>
                                        <p:cTn id="36" dur="1" fill="hold">
                                          <p:stCondLst>
                                            <p:cond delay="0"/>
                                          </p:stCondLst>
                                        </p:cTn>
                                        <p:tgtEl>
                                          <p:spTgt spid="108"/>
                                        </p:tgtEl>
                                        <p:attrNameLst>
                                          <p:attrName>style.visibility</p:attrName>
                                        </p:attrNameLst>
                                      </p:cBhvr>
                                      <p:to>
                                        <p:strVal val="visible"/>
                                      </p:to>
                                    </p:set>
                                    <p:animEffect transition="in" filter="barn(outVertical)">
                                      <p:cBhvr>
                                        <p:cTn id="37" dur="500"/>
                                        <p:tgtEl>
                                          <p:spTgt spid="108"/>
                                        </p:tgtEl>
                                      </p:cBhvr>
                                    </p:animEffect>
                                  </p:childTnLst>
                                </p:cTn>
                              </p:par>
                            </p:childTnLst>
                          </p:cTn>
                        </p:par>
                        <p:par>
                          <p:cTn id="38" fill="hold">
                            <p:stCondLst>
                              <p:cond delay="2500"/>
                            </p:stCondLst>
                            <p:childTnLst>
                              <p:par>
                                <p:cTn id="39" presetID="2" presetClass="entr" presetSubtype="4" accel="20000" decel="80000" fill="hold" nodeType="afterEffect">
                                  <p:stCondLst>
                                    <p:cond delay="0"/>
                                  </p:stCondLst>
                                  <p:childTnLst>
                                    <p:set>
                                      <p:cBhvr>
                                        <p:cTn id="40" dur="1" fill="hold">
                                          <p:stCondLst>
                                            <p:cond delay="0"/>
                                          </p:stCondLst>
                                        </p:cTn>
                                        <p:tgtEl>
                                          <p:spTgt spid="96"/>
                                        </p:tgtEl>
                                        <p:attrNameLst>
                                          <p:attrName>style.visibility</p:attrName>
                                        </p:attrNameLst>
                                      </p:cBhvr>
                                      <p:to>
                                        <p:strVal val="visible"/>
                                      </p:to>
                                    </p:set>
                                    <p:anim calcmode="lin" valueType="num">
                                      <p:cBhvr additive="base">
                                        <p:cTn id="41" dur="500" fill="hold"/>
                                        <p:tgtEl>
                                          <p:spTgt spid="96"/>
                                        </p:tgtEl>
                                        <p:attrNameLst>
                                          <p:attrName>ppt_x</p:attrName>
                                        </p:attrNameLst>
                                      </p:cBhvr>
                                      <p:tavLst>
                                        <p:tav tm="0">
                                          <p:val>
                                            <p:strVal val="#ppt_x"/>
                                          </p:val>
                                        </p:tav>
                                        <p:tav tm="100000">
                                          <p:val>
                                            <p:strVal val="#ppt_x"/>
                                          </p:val>
                                        </p:tav>
                                      </p:tavLst>
                                    </p:anim>
                                    <p:anim calcmode="lin" valueType="num">
                                      <p:cBhvr additive="base">
                                        <p:cTn id="42" dur="500" fill="hold"/>
                                        <p:tgtEl>
                                          <p:spTgt spid="96"/>
                                        </p:tgtEl>
                                        <p:attrNameLst>
                                          <p:attrName>ppt_y</p:attrName>
                                        </p:attrNameLst>
                                      </p:cBhvr>
                                      <p:tavLst>
                                        <p:tav tm="0">
                                          <p:val>
                                            <p:strVal val="1+#ppt_h/2"/>
                                          </p:val>
                                        </p:tav>
                                        <p:tav tm="100000">
                                          <p:val>
                                            <p:strVal val="#ppt_y"/>
                                          </p:val>
                                        </p:tav>
                                      </p:tavLst>
                                    </p:anim>
                                  </p:childTnLst>
                                </p:cTn>
                              </p:par>
                            </p:childTnLst>
                          </p:cTn>
                        </p:par>
                        <p:par>
                          <p:cTn id="43" fill="hold">
                            <p:stCondLst>
                              <p:cond delay="3000"/>
                            </p:stCondLst>
                            <p:childTnLst>
                              <p:par>
                                <p:cTn id="44" presetID="2" presetClass="entr" presetSubtype="4" accel="20000" decel="80000" fill="hold" grpId="0" nodeType="afterEffect">
                                  <p:stCondLst>
                                    <p:cond delay="0"/>
                                  </p:stCondLst>
                                  <p:childTnLst>
                                    <p:set>
                                      <p:cBhvr>
                                        <p:cTn id="45" dur="1" fill="hold">
                                          <p:stCondLst>
                                            <p:cond delay="0"/>
                                          </p:stCondLst>
                                        </p:cTn>
                                        <p:tgtEl>
                                          <p:spTgt spid="84"/>
                                        </p:tgtEl>
                                        <p:attrNameLst>
                                          <p:attrName>style.visibility</p:attrName>
                                        </p:attrNameLst>
                                      </p:cBhvr>
                                      <p:to>
                                        <p:strVal val="visible"/>
                                      </p:to>
                                    </p:set>
                                    <p:anim calcmode="lin" valueType="num">
                                      <p:cBhvr additive="base">
                                        <p:cTn id="46" dur="500" fill="hold"/>
                                        <p:tgtEl>
                                          <p:spTgt spid="84"/>
                                        </p:tgtEl>
                                        <p:attrNameLst>
                                          <p:attrName>ppt_x</p:attrName>
                                        </p:attrNameLst>
                                      </p:cBhvr>
                                      <p:tavLst>
                                        <p:tav tm="0">
                                          <p:val>
                                            <p:strVal val="#ppt_x"/>
                                          </p:val>
                                        </p:tav>
                                        <p:tav tm="100000">
                                          <p:val>
                                            <p:strVal val="#ppt_x"/>
                                          </p:val>
                                        </p:tav>
                                      </p:tavLst>
                                    </p:anim>
                                    <p:anim calcmode="lin" valueType="num">
                                      <p:cBhvr additive="base">
                                        <p:cTn id="47" dur="500" fill="hold"/>
                                        <p:tgtEl>
                                          <p:spTgt spid="84"/>
                                        </p:tgtEl>
                                        <p:attrNameLst>
                                          <p:attrName>ppt_y</p:attrName>
                                        </p:attrNameLst>
                                      </p:cBhvr>
                                      <p:tavLst>
                                        <p:tav tm="0">
                                          <p:val>
                                            <p:strVal val="1+#ppt_h/2"/>
                                          </p:val>
                                        </p:tav>
                                        <p:tav tm="100000">
                                          <p:val>
                                            <p:strVal val="#ppt_y"/>
                                          </p:val>
                                        </p:tav>
                                      </p:tavLst>
                                    </p:anim>
                                  </p:childTnLst>
                                </p:cTn>
                              </p:par>
                              <p:par>
                                <p:cTn id="48" presetID="16" presetClass="entr" presetSubtype="37" fill="hold" grpId="0" nodeType="withEffect">
                                  <p:stCondLst>
                                    <p:cond delay="0"/>
                                  </p:stCondLst>
                                  <p:childTnLst>
                                    <p:set>
                                      <p:cBhvr>
                                        <p:cTn id="49" dur="1" fill="hold">
                                          <p:stCondLst>
                                            <p:cond delay="0"/>
                                          </p:stCondLst>
                                        </p:cTn>
                                        <p:tgtEl>
                                          <p:spTgt spid="109"/>
                                        </p:tgtEl>
                                        <p:attrNameLst>
                                          <p:attrName>style.visibility</p:attrName>
                                        </p:attrNameLst>
                                      </p:cBhvr>
                                      <p:to>
                                        <p:strVal val="visible"/>
                                      </p:to>
                                    </p:set>
                                    <p:animEffect transition="in" filter="barn(outVertical)">
                                      <p:cBhvr>
                                        <p:cTn id="50" dur="500"/>
                                        <p:tgtEl>
                                          <p:spTgt spid="109"/>
                                        </p:tgtEl>
                                      </p:cBhvr>
                                    </p:animEffect>
                                  </p:childTnLst>
                                </p:cTn>
                              </p:par>
                            </p:childTnLst>
                          </p:cTn>
                        </p:par>
                        <p:par>
                          <p:cTn id="51" fill="hold">
                            <p:stCondLst>
                              <p:cond delay="3500"/>
                            </p:stCondLst>
                            <p:childTnLst>
                              <p:par>
                                <p:cTn id="52" presetID="2" presetClass="entr" presetSubtype="4" accel="20000" decel="80000" fill="hold" nodeType="afterEffect">
                                  <p:stCondLst>
                                    <p:cond delay="0"/>
                                  </p:stCondLst>
                                  <p:childTnLst>
                                    <p:set>
                                      <p:cBhvr>
                                        <p:cTn id="53" dur="1" fill="hold">
                                          <p:stCondLst>
                                            <p:cond delay="0"/>
                                          </p:stCondLst>
                                        </p:cTn>
                                        <p:tgtEl>
                                          <p:spTgt spid="101"/>
                                        </p:tgtEl>
                                        <p:attrNameLst>
                                          <p:attrName>style.visibility</p:attrName>
                                        </p:attrNameLst>
                                      </p:cBhvr>
                                      <p:to>
                                        <p:strVal val="visible"/>
                                      </p:to>
                                    </p:set>
                                    <p:anim calcmode="lin" valueType="num">
                                      <p:cBhvr additive="base">
                                        <p:cTn id="54" dur="500" fill="hold"/>
                                        <p:tgtEl>
                                          <p:spTgt spid="101"/>
                                        </p:tgtEl>
                                        <p:attrNameLst>
                                          <p:attrName>ppt_x</p:attrName>
                                        </p:attrNameLst>
                                      </p:cBhvr>
                                      <p:tavLst>
                                        <p:tav tm="0">
                                          <p:val>
                                            <p:strVal val="#ppt_x"/>
                                          </p:val>
                                        </p:tav>
                                        <p:tav tm="100000">
                                          <p:val>
                                            <p:strVal val="#ppt_x"/>
                                          </p:val>
                                        </p:tav>
                                      </p:tavLst>
                                    </p:anim>
                                    <p:anim calcmode="lin" valueType="num">
                                      <p:cBhvr additive="base">
                                        <p:cTn id="55"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83" grpId="0"/>
      <p:bldP spid="84" grpId="0"/>
      <p:bldP spid="85" grpId="0"/>
      <p:bldP spid="106" grpId="0"/>
      <p:bldP spid="107" grpId="0"/>
      <p:bldP spid="108" grpId="0"/>
      <p:bldP spid="10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l="27941" r="27941"/>
          <a:stretch>
            <a:fillRect/>
          </a:stretch>
        </p:blipFill>
        <p:spPr/>
      </p:pic>
      <p:pic>
        <p:nvPicPr>
          <p:cNvPr id="14" name="Picture Placeholder 13"/>
          <p:cNvPicPr>
            <a:picLocks noGrp="1" noChangeAspect="1"/>
          </p:cNvPicPr>
          <p:nvPr>
            <p:ph type="pic" sz="quarter" idx="30"/>
          </p:nvPr>
        </p:nvPicPr>
        <p:blipFill>
          <a:blip r:embed="rId3">
            <a:extLst>
              <a:ext uri="{28A0092B-C50C-407E-A947-70E740481C1C}">
                <a14:useLocalDpi xmlns:a14="http://schemas.microsoft.com/office/drawing/2010/main" val="0"/>
              </a:ext>
            </a:extLst>
          </a:blip>
          <a:srcRect l="27941" r="27941"/>
          <a:stretch>
            <a:fillRect/>
          </a:stretch>
        </p:blipFill>
        <p:spPr/>
      </p:pic>
      <p:pic>
        <p:nvPicPr>
          <p:cNvPr id="16" name="Picture Placeholder 15"/>
          <p:cNvPicPr>
            <a:picLocks noGrp="1" noChangeAspect="1"/>
          </p:cNvPicPr>
          <p:nvPr>
            <p:ph type="pic" sz="quarter" idx="34"/>
          </p:nvPr>
        </p:nvPicPr>
        <p:blipFill>
          <a:blip r:embed="rId4">
            <a:extLst>
              <a:ext uri="{28A0092B-C50C-407E-A947-70E740481C1C}">
                <a14:useLocalDpi xmlns:a14="http://schemas.microsoft.com/office/drawing/2010/main" val="0"/>
              </a:ext>
            </a:extLst>
          </a:blip>
          <a:srcRect l="27941" r="27941"/>
          <a:stretch>
            <a:fillRect/>
          </a:stretch>
        </p:blipFill>
        <p:spPr/>
      </p:pic>
      <p:pic>
        <p:nvPicPr>
          <p:cNvPr id="17" name="Picture Placeholder 16"/>
          <p:cNvPicPr>
            <a:picLocks noGrp="1" noChangeAspect="1"/>
          </p:cNvPicPr>
          <p:nvPr>
            <p:ph type="pic" sz="quarter" idx="38"/>
          </p:nvPr>
        </p:nvPicPr>
        <p:blipFill>
          <a:blip r:embed="rId5">
            <a:extLst>
              <a:ext uri="{28A0092B-C50C-407E-A947-70E740481C1C}">
                <a14:useLocalDpi xmlns:a14="http://schemas.microsoft.com/office/drawing/2010/main" val="0"/>
              </a:ext>
            </a:extLst>
          </a:blip>
          <a:srcRect l="27941" r="27941"/>
          <a:stretch>
            <a:fillRect/>
          </a:stretch>
        </p:blipFill>
        <p:spPr/>
      </p:pic>
      <p:sp>
        <p:nvSpPr>
          <p:cNvPr id="7" name="Text Placeholder 6"/>
          <p:cNvSpPr>
            <a:spLocks noGrp="1"/>
          </p:cNvSpPr>
          <p:nvPr>
            <p:ph type="body" sz="half" idx="2"/>
          </p:nvPr>
        </p:nvSpPr>
        <p:spPr/>
        <p:txBody>
          <a:bodyPr/>
          <a:lstStyle/>
          <a:p>
            <a:r>
              <a:rPr lang="en-US" smtClean="0"/>
              <a:t>Enter your subhead line here</a:t>
            </a:r>
            <a:endParaRPr lang="en-US" dirty="0"/>
          </a:p>
        </p:txBody>
      </p:sp>
      <p:sp>
        <p:nvSpPr>
          <p:cNvPr id="15" name="Title 14"/>
          <p:cNvSpPr>
            <a:spLocks noGrp="1"/>
          </p:cNvSpPr>
          <p:nvPr>
            <p:ph type="title"/>
          </p:nvPr>
        </p:nvSpPr>
        <p:spPr/>
        <p:txBody>
          <a:bodyPr/>
          <a:lstStyle/>
          <a:p>
            <a:r>
              <a:rPr lang="en-US" smtClean="0"/>
              <a:t>Meet Our Team</a:t>
            </a:r>
            <a:endParaRPr lang="en-US" dirty="0"/>
          </a:p>
        </p:txBody>
      </p:sp>
      <p:sp>
        <p:nvSpPr>
          <p:cNvPr id="22" name="Rectangle 21"/>
          <p:cNvSpPr/>
          <p:nvPr/>
        </p:nvSpPr>
        <p:spPr>
          <a:xfrm>
            <a:off x="282855" y="4190210"/>
            <a:ext cx="1499738" cy="59134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p:nvSpPr>
        <p:spPr>
          <a:xfrm>
            <a:off x="1878081" y="4190210"/>
            <a:ext cx="1509247" cy="59134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p:cNvSpPr/>
          <p:nvPr/>
        </p:nvSpPr>
        <p:spPr>
          <a:xfrm>
            <a:off x="3468376" y="4190210"/>
            <a:ext cx="1501328" cy="59134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p:cNvSpPr/>
          <p:nvPr/>
        </p:nvSpPr>
        <p:spPr>
          <a:xfrm>
            <a:off x="5060697" y="4190210"/>
            <a:ext cx="1496276" cy="59134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25"/>
          <p:cNvSpPr/>
          <p:nvPr/>
        </p:nvSpPr>
        <p:spPr>
          <a:xfrm>
            <a:off x="465974" y="4324296"/>
            <a:ext cx="1133499" cy="323165"/>
          </a:xfrm>
          <a:prstGeom prst="rect">
            <a:avLst/>
          </a:prstGeom>
        </p:spPr>
        <p:txBody>
          <a:bodyPr wrap="square" lIns="0" tIns="0" rIns="0" bIns="0">
            <a:spAutoFit/>
          </a:bodyPr>
          <a:lstStyle/>
          <a:p>
            <a:pPr algn="ctr"/>
            <a:r>
              <a:rPr lang="en-US" sz="1200" b="1" dirty="0">
                <a:solidFill>
                  <a:schemeClr val="bg1"/>
                </a:solidFill>
                <a:latin typeface="+mj-lt"/>
              </a:rPr>
              <a:t>John Smith </a:t>
            </a:r>
            <a:r>
              <a:rPr lang="en-US" sz="1050" b="1" dirty="0">
                <a:solidFill>
                  <a:schemeClr val="bg1"/>
                </a:solidFill>
                <a:latin typeface="+mj-lt"/>
              </a:rPr>
              <a:t/>
            </a:r>
            <a:br>
              <a:rPr lang="en-US" sz="1050" b="1" dirty="0">
                <a:solidFill>
                  <a:schemeClr val="bg1"/>
                </a:solidFill>
                <a:latin typeface="+mj-lt"/>
              </a:rPr>
            </a:br>
            <a:r>
              <a:rPr lang="en-US" sz="900" dirty="0">
                <a:solidFill>
                  <a:schemeClr val="bg1"/>
                </a:solidFill>
              </a:rPr>
              <a:t> Position Text Holder</a:t>
            </a:r>
            <a:endParaRPr lang="en-US" sz="825" dirty="0">
              <a:solidFill>
                <a:schemeClr val="bg1"/>
              </a:solidFill>
            </a:endParaRPr>
          </a:p>
        </p:txBody>
      </p:sp>
      <p:sp>
        <p:nvSpPr>
          <p:cNvPr id="27" name="Rectangle 26"/>
          <p:cNvSpPr/>
          <p:nvPr/>
        </p:nvSpPr>
        <p:spPr>
          <a:xfrm>
            <a:off x="2065955" y="4324296"/>
            <a:ext cx="1133499" cy="323165"/>
          </a:xfrm>
          <a:prstGeom prst="rect">
            <a:avLst/>
          </a:prstGeom>
        </p:spPr>
        <p:txBody>
          <a:bodyPr wrap="square" lIns="0" tIns="0" rIns="0" bIns="0">
            <a:spAutoFit/>
          </a:bodyPr>
          <a:lstStyle/>
          <a:p>
            <a:pPr algn="ctr"/>
            <a:r>
              <a:rPr lang="en-US" sz="1200" b="1" dirty="0">
                <a:solidFill>
                  <a:schemeClr val="bg1"/>
                </a:solidFill>
                <a:latin typeface="+mj-lt"/>
              </a:rPr>
              <a:t>John Smith </a:t>
            </a:r>
            <a:r>
              <a:rPr lang="en-US" sz="1050" b="1" dirty="0">
                <a:solidFill>
                  <a:schemeClr val="bg1"/>
                </a:solidFill>
                <a:latin typeface="+mj-lt"/>
              </a:rPr>
              <a:t/>
            </a:r>
            <a:br>
              <a:rPr lang="en-US" sz="1050" b="1" dirty="0">
                <a:solidFill>
                  <a:schemeClr val="bg1"/>
                </a:solidFill>
                <a:latin typeface="+mj-lt"/>
              </a:rPr>
            </a:br>
            <a:r>
              <a:rPr lang="en-US" sz="900" dirty="0">
                <a:solidFill>
                  <a:schemeClr val="bg1"/>
                </a:solidFill>
              </a:rPr>
              <a:t> Position Text Holder</a:t>
            </a:r>
            <a:endParaRPr lang="en-US" sz="825" dirty="0">
              <a:solidFill>
                <a:schemeClr val="bg1"/>
              </a:solidFill>
            </a:endParaRPr>
          </a:p>
        </p:txBody>
      </p:sp>
      <p:sp>
        <p:nvSpPr>
          <p:cNvPr id="28" name="Rectangle 27"/>
          <p:cNvSpPr/>
          <p:nvPr/>
        </p:nvSpPr>
        <p:spPr>
          <a:xfrm>
            <a:off x="3651497" y="4324296"/>
            <a:ext cx="1133499" cy="323165"/>
          </a:xfrm>
          <a:prstGeom prst="rect">
            <a:avLst/>
          </a:prstGeom>
        </p:spPr>
        <p:txBody>
          <a:bodyPr wrap="square" lIns="0" tIns="0" rIns="0" bIns="0">
            <a:spAutoFit/>
          </a:bodyPr>
          <a:lstStyle/>
          <a:p>
            <a:pPr algn="ctr"/>
            <a:r>
              <a:rPr lang="en-US" sz="1200" b="1" dirty="0">
                <a:solidFill>
                  <a:schemeClr val="bg1"/>
                </a:solidFill>
                <a:latin typeface="+mj-lt"/>
              </a:rPr>
              <a:t>John Smith </a:t>
            </a:r>
            <a:r>
              <a:rPr lang="en-US" sz="1050" b="1" dirty="0">
                <a:solidFill>
                  <a:schemeClr val="bg1"/>
                </a:solidFill>
                <a:latin typeface="+mj-lt"/>
              </a:rPr>
              <a:t/>
            </a:r>
            <a:br>
              <a:rPr lang="en-US" sz="1050" b="1" dirty="0">
                <a:solidFill>
                  <a:schemeClr val="bg1"/>
                </a:solidFill>
                <a:latin typeface="+mj-lt"/>
              </a:rPr>
            </a:br>
            <a:r>
              <a:rPr lang="en-US" sz="900" dirty="0">
                <a:solidFill>
                  <a:schemeClr val="bg1"/>
                </a:solidFill>
              </a:rPr>
              <a:t> Position Text Holder</a:t>
            </a:r>
            <a:endParaRPr lang="en-US" sz="825" dirty="0">
              <a:solidFill>
                <a:schemeClr val="bg1"/>
              </a:solidFill>
            </a:endParaRPr>
          </a:p>
        </p:txBody>
      </p:sp>
      <p:sp>
        <p:nvSpPr>
          <p:cNvPr id="29" name="Rectangle 28"/>
          <p:cNvSpPr/>
          <p:nvPr/>
        </p:nvSpPr>
        <p:spPr>
          <a:xfrm>
            <a:off x="5242085" y="4324296"/>
            <a:ext cx="1133499" cy="323165"/>
          </a:xfrm>
          <a:prstGeom prst="rect">
            <a:avLst/>
          </a:prstGeom>
        </p:spPr>
        <p:txBody>
          <a:bodyPr wrap="square" lIns="0" tIns="0" rIns="0" bIns="0">
            <a:spAutoFit/>
          </a:bodyPr>
          <a:lstStyle/>
          <a:p>
            <a:pPr algn="ctr"/>
            <a:r>
              <a:rPr lang="en-US" sz="1200" b="1" dirty="0">
                <a:solidFill>
                  <a:schemeClr val="bg1"/>
                </a:solidFill>
                <a:latin typeface="+mj-lt"/>
              </a:rPr>
              <a:t>John Smith </a:t>
            </a:r>
            <a:r>
              <a:rPr lang="en-US" sz="1050" b="1" dirty="0">
                <a:solidFill>
                  <a:schemeClr val="bg1"/>
                </a:solidFill>
                <a:latin typeface="+mj-lt"/>
              </a:rPr>
              <a:t/>
            </a:r>
            <a:br>
              <a:rPr lang="en-US" sz="1050" b="1" dirty="0">
                <a:solidFill>
                  <a:schemeClr val="bg1"/>
                </a:solidFill>
                <a:latin typeface="+mj-lt"/>
              </a:rPr>
            </a:br>
            <a:r>
              <a:rPr lang="en-US" sz="900" dirty="0">
                <a:solidFill>
                  <a:schemeClr val="bg1"/>
                </a:solidFill>
              </a:rPr>
              <a:t> Position Text Holder</a:t>
            </a:r>
            <a:endParaRPr lang="en-US" sz="825" dirty="0">
              <a:solidFill>
                <a:schemeClr val="bg1"/>
              </a:solidFill>
            </a:endParaRPr>
          </a:p>
        </p:txBody>
      </p:sp>
    </p:spTree>
    <p:extLst>
      <p:ext uri="{BB962C8B-B14F-4D97-AF65-F5344CB8AC3E}">
        <p14:creationId xmlns:p14="http://schemas.microsoft.com/office/powerpoint/2010/main" val="10643305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arn(outVertical)">
                                      <p:cBhvr>
                                        <p:cTn id="11" dur="500"/>
                                        <p:tgtEl>
                                          <p:spTgt spid="26"/>
                                        </p:tgtEl>
                                      </p:cBhvr>
                                    </p:animEffect>
                                  </p:childTnLst>
                                </p:cTn>
                              </p:par>
                            </p:childTnLst>
                          </p:cTn>
                        </p:par>
                        <p:par>
                          <p:cTn id="12" fill="hold">
                            <p:stCondLst>
                              <p:cond delay="500"/>
                            </p:stCondLst>
                            <p:childTnLst>
                              <p:par>
                                <p:cTn id="13" presetID="2" presetClass="entr" presetSubtype="4" accel="20000" decel="8000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16" presetClass="entr" presetSubtype="37"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arn(outVertical)">
                                      <p:cBhvr>
                                        <p:cTn id="19" dur="500"/>
                                        <p:tgtEl>
                                          <p:spTgt spid="27"/>
                                        </p:tgtEl>
                                      </p:cBhvr>
                                    </p:animEffect>
                                  </p:childTnLst>
                                </p:cTn>
                              </p:par>
                            </p:childTnLst>
                          </p:cTn>
                        </p:par>
                        <p:par>
                          <p:cTn id="20" fill="hold">
                            <p:stCondLst>
                              <p:cond delay="1000"/>
                            </p:stCondLst>
                            <p:childTnLst>
                              <p:par>
                                <p:cTn id="21" presetID="2" presetClass="entr" presetSubtype="4" accel="20000" decel="8000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16" presetClass="entr" presetSubtype="37"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arn(outVertical)">
                                      <p:cBhvr>
                                        <p:cTn id="27" dur="500"/>
                                        <p:tgtEl>
                                          <p:spTgt spid="28"/>
                                        </p:tgtEl>
                                      </p:cBhvr>
                                    </p:animEffect>
                                  </p:childTnLst>
                                </p:cTn>
                              </p:par>
                            </p:childTnLst>
                          </p:cTn>
                        </p:par>
                        <p:par>
                          <p:cTn id="28" fill="hold">
                            <p:stCondLst>
                              <p:cond delay="1500"/>
                            </p:stCondLst>
                            <p:childTnLst>
                              <p:par>
                                <p:cTn id="29" presetID="2" presetClass="entr" presetSubtype="4" accel="20000" decel="8000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par>
                                <p:cTn id="33" presetID="16" presetClass="entr" presetSubtype="37"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barn(outVertical)">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p:bldP spid="27" grpId="0"/>
      <p:bldP spid="28" grpId="0"/>
      <p:bldP spid="2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2286000" y="1504950"/>
            <a:ext cx="2228850" cy="1657350"/>
          </a:xfrm>
          <a:prstGeom prst="roundRect">
            <a:avLst>
              <a:gd name="adj" fmla="val 45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ounded Rectangle 61"/>
          <p:cNvSpPr/>
          <p:nvPr/>
        </p:nvSpPr>
        <p:spPr>
          <a:xfrm>
            <a:off x="285750" y="1647825"/>
            <a:ext cx="1844566" cy="1371600"/>
          </a:xfrm>
          <a:prstGeom prst="roundRect">
            <a:avLst>
              <a:gd name="adj" fmla="val 4512"/>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ounded Rectangle 63"/>
          <p:cNvSpPr/>
          <p:nvPr/>
        </p:nvSpPr>
        <p:spPr>
          <a:xfrm>
            <a:off x="4717458" y="1647825"/>
            <a:ext cx="1844566" cy="1371600"/>
          </a:xfrm>
          <a:prstGeom prst="roundRect">
            <a:avLst>
              <a:gd name="adj" fmla="val 4512"/>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6" name="Group 85"/>
          <p:cNvGrpSpPr/>
          <p:nvPr/>
        </p:nvGrpSpPr>
        <p:grpSpPr>
          <a:xfrm rot="10800000">
            <a:off x="3799699" y="1623508"/>
            <a:ext cx="590861" cy="524380"/>
            <a:chOff x="317500" y="3721100"/>
            <a:chExt cx="1255713" cy="1114426"/>
          </a:xfrm>
          <a:solidFill>
            <a:schemeClr val="bg1">
              <a:alpha val="20000"/>
            </a:schemeClr>
          </a:solidFill>
        </p:grpSpPr>
        <p:sp>
          <p:nvSpPr>
            <p:cNvPr id="87" name="Freeform 6"/>
            <p:cNvSpPr>
              <a:spLocks/>
            </p:cNvSpPr>
            <p:nvPr/>
          </p:nvSpPr>
          <p:spPr bwMode="auto">
            <a:xfrm>
              <a:off x="317500" y="3721100"/>
              <a:ext cx="541338" cy="1114425"/>
            </a:xfrm>
            <a:custGeom>
              <a:avLst/>
              <a:gdLst>
                <a:gd name="T0" fmla="*/ 1377 w 1704"/>
                <a:gd name="T1" fmla="*/ 1 h 3508"/>
                <a:gd name="T2" fmla="*/ 1439 w 1704"/>
                <a:gd name="T3" fmla="*/ 18 h 3508"/>
                <a:gd name="T4" fmla="*/ 1491 w 1704"/>
                <a:gd name="T5" fmla="*/ 55 h 3508"/>
                <a:gd name="T6" fmla="*/ 1530 w 1704"/>
                <a:gd name="T7" fmla="*/ 109 h 3508"/>
                <a:gd name="T8" fmla="*/ 1696 w 1704"/>
                <a:gd name="T9" fmla="*/ 469 h 3508"/>
                <a:gd name="T10" fmla="*/ 1704 w 1704"/>
                <a:gd name="T11" fmla="*/ 530 h 3508"/>
                <a:gd name="T12" fmla="*/ 1692 w 1704"/>
                <a:gd name="T13" fmla="*/ 588 h 3508"/>
                <a:gd name="T14" fmla="*/ 1663 w 1704"/>
                <a:gd name="T15" fmla="*/ 640 h 3508"/>
                <a:gd name="T16" fmla="*/ 1618 w 1704"/>
                <a:gd name="T17" fmla="*/ 682 h 3508"/>
                <a:gd name="T18" fmla="*/ 1505 w 1704"/>
                <a:gd name="T19" fmla="*/ 735 h 3508"/>
                <a:gd name="T20" fmla="*/ 1353 w 1704"/>
                <a:gd name="T21" fmla="*/ 820 h 3508"/>
                <a:gd name="T22" fmla="*/ 1224 w 1704"/>
                <a:gd name="T23" fmla="*/ 916 h 3508"/>
                <a:gd name="T24" fmla="*/ 1115 w 1704"/>
                <a:gd name="T25" fmla="*/ 1023 h 3508"/>
                <a:gd name="T26" fmla="*/ 1029 w 1704"/>
                <a:gd name="T27" fmla="*/ 1142 h 3508"/>
                <a:gd name="T28" fmla="*/ 960 w 1704"/>
                <a:gd name="T29" fmla="*/ 1275 h 3508"/>
                <a:gd name="T30" fmla="*/ 907 w 1704"/>
                <a:gd name="T31" fmla="*/ 1423 h 3508"/>
                <a:gd name="T32" fmla="*/ 871 w 1704"/>
                <a:gd name="T33" fmla="*/ 1586 h 3508"/>
                <a:gd name="T34" fmla="*/ 850 w 1704"/>
                <a:gd name="T35" fmla="*/ 1766 h 3508"/>
                <a:gd name="T36" fmla="*/ 1446 w 1704"/>
                <a:gd name="T37" fmla="*/ 1861 h 3508"/>
                <a:gd name="T38" fmla="*/ 1513 w 1704"/>
                <a:gd name="T39" fmla="*/ 1873 h 3508"/>
                <a:gd name="T40" fmla="*/ 1569 w 1704"/>
                <a:gd name="T41" fmla="*/ 1907 h 3508"/>
                <a:gd name="T42" fmla="*/ 1612 w 1704"/>
                <a:gd name="T43" fmla="*/ 1957 h 3508"/>
                <a:gd name="T44" fmla="*/ 1635 w 1704"/>
                <a:gd name="T45" fmla="*/ 2019 h 3508"/>
                <a:gd name="T46" fmla="*/ 1637 w 1704"/>
                <a:gd name="T47" fmla="*/ 3315 h 3508"/>
                <a:gd name="T48" fmla="*/ 1625 w 1704"/>
                <a:gd name="T49" fmla="*/ 3381 h 3508"/>
                <a:gd name="T50" fmla="*/ 1592 w 1704"/>
                <a:gd name="T51" fmla="*/ 3439 h 3508"/>
                <a:gd name="T52" fmla="*/ 1543 w 1704"/>
                <a:gd name="T53" fmla="*/ 3481 h 3508"/>
                <a:gd name="T54" fmla="*/ 1480 w 1704"/>
                <a:gd name="T55" fmla="*/ 3504 h 3508"/>
                <a:gd name="T56" fmla="*/ 191 w 1704"/>
                <a:gd name="T57" fmla="*/ 3508 h 3508"/>
                <a:gd name="T58" fmla="*/ 125 w 1704"/>
                <a:gd name="T59" fmla="*/ 3496 h 3508"/>
                <a:gd name="T60" fmla="*/ 68 w 1704"/>
                <a:gd name="T61" fmla="*/ 3462 h 3508"/>
                <a:gd name="T62" fmla="*/ 27 w 1704"/>
                <a:gd name="T63" fmla="*/ 3412 h 3508"/>
                <a:gd name="T64" fmla="*/ 4 w 1704"/>
                <a:gd name="T65" fmla="*/ 3350 h 3508"/>
                <a:gd name="T66" fmla="*/ 0 w 1704"/>
                <a:gd name="T67" fmla="*/ 2330 h 3508"/>
                <a:gd name="T68" fmla="*/ 5 w 1704"/>
                <a:gd name="T69" fmla="*/ 2055 h 3508"/>
                <a:gd name="T70" fmla="*/ 21 w 1704"/>
                <a:gd name="T71" fmla="*/ 1805 h 3508"/>
                <a:gd name="T72" fmla="*/ 47 w 1704"/>
                <a:gd name="T73" fmla="*/ 1579 h 3508"/>
                <a:gd name="T74" fmla="*/ 82 w 1704"/>
                <a:gd name="T75" fmla="*/ 1377 h 3508"/>
                <a:gd name="T76" fmla="*/ 128 w 1704"/>
                <a:gd name="T77" fmla="*/ 1200 h 3508"/>
                <a:gd name="T78" fmla="*/ 193 w 1704"/>
                <a:gd name="T79" fmla="*/ 1022 h 3508"/>
                <a:gd name="T80" fmla="*/ 281 w 1704"/>
                <a:gd name="T81" fmla="*/ 852 h 3508"/>
                <a:gd name="T82" fmla="*/ 388 w 1704"/>
                <a:gd name="T83" fmla="*/ 690 h 3508"/>
                <a:gd name="T84" fmla="*/ 517 w 1704"/>
                <a:gd name="T85" fmla="*/ 538 h 3508"/>
                <a:gd name="T86" fmla="*/ 663 w 1704"/>
                <a:gd name="T87" fmla="*/ 399 h 3508"/>
                <a:gd name="T88" fmla="*/ 819 w 1704"/>
                <a:gd name="T89" fmla="*/ 273 h 3508"/>
                <a:gd name="T90" fmla="*/ 991 w 1704"/>
                <a:gd name="T91" fmla="*/ 160 h 3508"/>
                <a:gd name="T92" fmla="*/ 1180 w 1704"/>
                <a:gd name="T93" fmla="*/ 61 h 3508"/>
                <a:gd name="T94" fmla="*/ 1312 w 1704"/>
                <a:gd name="T95" fmla="*/ 5 h 3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4" h="3508">
                  <a:moveTo>
                    <a:pt x="1345" y="0"/>
                  </a:moveTo>
                  <a:lnTo>
                    <a:pt x="1377" y="1"/>
                  </a:lnTo>
                  <a:lnTo>
                    <a:pt x="1409" y="7"/>
                  </a:lnTo>
                  <a:lnTo>
                    <a:pt x="1439" y="18"/>
                  </a:lnTo>
                  <a:lnTo>
                    <a:pt x="1465" y="34"/>
                  </a:lnTo>
                  <a:lnTo>
                    <a:pt x="1491" y="55"/>
                  </a:lnTo>
                  <a:lnTo>
                    <a:pt x="1511" y="80"/>
                  </a:lnTo>
                  <a:lnTo>
                    <a:pt x="1530" y="109"/>
                  </a:lnTo>
                  <a:lnTo>
                    <a:pt x="1685" y="440"/>
                  </a:lnTo>
                  <a:lnTo>
                    <a:pt x="1696" y="469"/>
                  </a:lnTo>
                  <a:lnTo>
                    <a:pt x="1702" y="499"/>
                  </a:lnTo>
                  <a:lnTo>
                    <a:pt x="1704" y="530"/>
                  </a:lnTo>
                  <a:lnTo>
                    <a:pt x="1700" y="559"/>
                  </a:lnTo>
                  <a:lnTo>
                    <a:pt x="1692" y="588"/>
                  </a:lnTo>
                  <a:lnTo>
                    <a:pt x="1679" y="616"/>
                  </a:lnTo>
                  <a:lnTo>
                    <a:pt x="1663" y="640"/>
                  </a:lnTo>
                  <a:lnTo>
                    <a:pt x="1642" y="662"/>
                  </a:lnTo>
                  <a:lnTo>
                    <a:pt x="1618" y="682"/>
                  </a:lnTo>
                  <a:lnTo>
                    <a:pt x="1590" y="696"/>
                  </a:lnTo>
                  <a:lnTo>
                    <a:pt x="1505" y="735"/>
                  </a:lnTo>
                  <a:lnTo>
                    <a:pt x="1427" y="777"/>
                  </a:lnTo>
                  <a:lnTo>
                    <a:pt x="1353" y="820"/>
                  </a:lnTo>
                  <a:lnTo>
                    <a:pt x="1285" y="867"/>
                  </a:lnTo>
                  <a:lnTo>
                    <a:pt x="1224" y="916"/>
                  </a:lnTo>
                  <a:lnTo>
                    <a:pt x="1167" y="969"/>
                  </a:lnTo>
                  <a:lnTo>
                    <a:pt x="1115" y="1023"/>
                  </a:lnTo>
                  <a:lnTo>
                    <a:pt x="1069" y="1082"/>
                  </a:lnTo>
                  <a:lnTo>
                    <a:pt x="1029" y="1142"/>
                  </a:lnTo>
                  <a:lnTo>
                    <a:pt x="993" y="1207"/>
                  </a:lnTo>
                  <a:lnTo>
                    <a:pt x="960" y="1275"/>
                  </a:lnTo>
                  <a:lnTo>
                    <a:pt x="932" y="1347"/>
                  </a:lnTo>
                  <a:lnTo>
                    <a:pt x="907" y="1423"/>
                  </a:lnTo>
                  <a:lnTo>
                    <a:pt x="886" y="1503"/>
                  </a:lnTo>
                  <a:lnTo>
                    <a:pt x="871" y="1586"/>
                  </a:lnTo>
                  <a:lnTo>
                    <a:pt x="858" y="1675"/>
                  </a:lnTo>
                  <a:lnTo>
                    <a:pt x="850" y="1766"/>
                  </a:lnTo>
                  <a:lnTo>
                    <a:pt x="846" y="1861"/>
                  </a:lnTo>
                  <a:lnTo>
                    <a:pt x="1446" y="1861"/>
                  </a:lnTo>
                  <a:lnTo>
                    <a:pt x="1480" y="1864"/>
                  </a:lnTo>
                  <a:lnTo>
                    <a:pt x="1513" y="1873"/>
                  </a:lnTo>
                  <a:lnTo>
                    <a:pt x="1543" y="1888"/>
                  </a:lnTo>
                  <a:lnTo>
                    <a:pt x="1569" y="1907"/>
                  </a:lnTo>
                  <a:lnTo>
                    <a:pt x="1592" y="1930"/>
                  </a:lnTo>
                  <a:lnTo>
                    <a:pt x="1612" y="1957"/>
                  </a:lnTo>
                  <a:lnTo>
                    <a:pt x="1625" y="1986"/>
                  </a:lnTo>
                  <a:lnTo>
                    <a:pt x="1635" y="2019"/>
                  </a:lnTo>
                  <a:lnTo>
                    <a:pt x="1637" y="2054"/>
                  </a:lnTo>
                  <a:lnTo>
                    <a:pt x="1637" y="3315"/>
                  </a:lnTo>
                  <a:lnTo>
                    <a:pt x="1635" y="3350"/>
                  </a:lnTo>
                  <a:lnTo>
                    <a:pt x="1625" y="3381"/>
                  </a:lnTo>
                  <a:lnTo>
                    <a:pt x="1612" y="3412"/>
                  </a:lnTo>
                  <a:lnTo>
                    <a:pt x="1592" y="3439"/>
                  </a:lnTo>
                  <a:lnTo>
                    <a:pt x="1569" y="3462"/>
                  </a:lnTo>
                  <a:lnTo>
                    <a:pt x="1543" y="3481"/>
                  </a:lnTo>
                  <a:lnTo>
                    <a:pt x="1513" y="3496"/>
                  </a:lnTo>
                  <a:lnTo>
                    <a:pt x="1480" y="3504"/>
                  </a:lnTo>
                  <a:lnTo>
                    <a:pt x="1446" y="3508"/>
                  </a:lnTo>
                  <a:lnTo>
                    <a:pt x="191" y="3508"/>
                  </a:lnTo>
                  <a:lnTo>
                    <a:pt x="157" y="3504"/>
                  </a:lnTo>
                  <a:lnTo>
                    <a:pt x="125" y="3496"/>
                  </a:lnTo>
                  <a:lnTo>
                    <a:pt x="96" y="3481"/>
                  </a:lnTo>
                  <a:lnTo>
                    <a:pt x="68" y="3462"/>
                  </a:lnTo>
                  <a:lnTo>
                    <a:pt x="45" y="3439"/>
                  </a:lnTo>
                  <a:lnTo>
                    <a:pt x="27" y="3412"/>
                  </a:lnTo>
                  <a:lnTo>
                    <a:pt x="12" y="3381"/>
                  </a:lnTo>
                  <a:lnTo>
                    <a:pt x="4" y="3350"/>
                  </a:lnTo>
                  <a:lnTo>
                    <a:pt x="0" y="3315"/>
                  </a:lnTo>
                  <a:lnTo>
                    <a:pt x="0" y="2330"/>
                  </a:lnTo>
                  <a:lnTo>
                    <a:pt x="1" y="2189"/>
                  </a:lnTo>
                  <a:lnTo>
                    <a:pt x="5" y="2055"/>
                  </a:lnTo>
                  <a:lnTo>
                    <a:pt x="12" y="1926"/>
                  </a:lnTo>
                  <a:lnTo>
                    <a:pt x="21" y="1805"/>
                  </a:lnTo>
                  <a:lnTo>
                    <a:pt x="33" y="1689"/>
                  </a:lnTo>
                  <a:lnTo>
                    <a:pt x="47" y="1579"/>
                  </a:lnTo>
                  <a:lnTo>
                    <a:pt x="64" y="1476"/>
                  </a:lnTo>
                  <a:lnTo>
                    <a:pt x="82" y="1377"/>
                  </a:lnTo>
                  <a:lnTo>
                    <a:pt x="104" y="1286"/>
                  </a:lnTo>
                  <a:lnTo>
                    <a:pt x="128" y="1200"/>
                  </a:lnTo>
                  <a:lnTo>
                    <a:pt x="158" y="1110"/>
                  </a:lnTo>
                  <a:lnTo>
                    <a:pt x="193" y="1022"/>
                  </a:lnTo>
                  <a:lnTo>
                    <a:pt x="235" y="936"/>
                  </a:lnTo>
                  <a:lnTo>
                    <a:pt x="281" y="852"/>
                  </a:lnTo>
                  <a:lnTo>
                    <a:pt x="331" y="771"/>
                  </a:lnTo>
                  <a:lnTo>
                    <a:pt x="388" y="690"/>
                  </a:lnTo>
                  <a:lnTo>
                    <a:pt x="450" y="614"/>
                  </a:lnTo>
                  <a:lnTo>
                    <a:pt x="517" y="538"/>
                  </a:lnTo>
                  <a:lnTo>
                    <a:pt x="590" y="465"/>
                  </a:lnTo>
                  <a:lnTo>
                    <a:pt x="663" y="399"/>
                  </a:lnTo>
                  <a:lnTo>
                    <a:pt x="739" y="334"/>
                  </a:lnTo>
                  <a:lnTo>
                    <a:pt x="819" y="273"/>
                  </a:lnTo>
                  <a:lnTo>
                    <a:pt x="903" y="215"/>
                  </a:lnTo>
                  <a:lnTo>
                    <a:pt x="991" y="160"/>
                  </a:lnTo>
                  <a:lnTo>
                    <a:pt x="1083" y="109"/>
                  </a:lnTo>
                  <a:lnTo>
                    <a:pt x="1180" y="61"/>
                  </a:lnTo>
                  <a:lnTo>
                    <a:pt x="1280" y="16"/>
                  </a:lnTo>
                  <a:lnTo>
                    <a:pt x="1312" y="5"/>
                  </a:lnTo>
                  <a:lnTo>
                    <a:pt x="13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8" name="Freeform 7"/>
            <p:cNvSpPr>
              <a:spLocks/>
            </p:cNvSpPr>
            <p:nvPr/>
          </p:nvSpPr>
          <p:spPr bwMode="auto">
            <a:xfrm>
              <a:off x="1033463" y="3722688"/>
              <a:ext cx="539750" cy="1112838"/>
            </a:xfrm>
            <a:custGeom>
              <a:avLst/>
              <a:gdLst>
                <a:gd name="T0" fmla="*/ 1375 w 1700"/>
                <a:gd name="T1" fmla="*/ 0 h 3504"/>
                <a:gd name="T2" fmla="*/ 1435 w 1700"/>
                <a:gd name="T3" fmla="*/ 18 h 3504"/>
                <a:gd name="T4" fmla="*/ 1489 w 1700"/>
                <a:gd name="T5" fmla="*/ 54 h 3504"/>
                <a:gd name="T6" fmla="*/ 1526 w 1700"/>
                <a:gd name="T7" fmla="*/ 108 h 3504"/>
                <a:gd name="T8" fmla="*/ 1694 w 1700"/>
                <a:gd name="T9" fmla="*/ 465 h 3504"/>
                <a:gd name="T10" fmla="*/ 1700 w 1700"/>
                <a:gd name="T11" fmla="*/ 526 h 3504"/>
                <a:gd name="T12" fmla="*/ 1689 w 1700"/>
                <a:gd name="T13" fmla="*/ 584 h 3504"/>
                <a:gd name="T14" fmla="*/ 1660 w 1700"/>
                <a:gd name="T15" fmla="*/ 636 h 3504"/>
                <a:gd name="T16" fmla="*/ 1616 w 1700"/>
                <a:gd name="T17" fmla="*/ 678 h 3504"/>
                <a:gd name="T18" fmla="*/ 1503 w 1700"/>
                <a:gd name="T19" fmla="*/ 731 h 3504"/>
                <a:gd name="T20" fmla="*/ 1351 w 1700"/>
                <a:gd name="T21" fmla="*/ 816 h 3504"/>
                <a:gd name="T22" fmla="*/ 1220 w 1700"/>
                <a:gd name="T23" fmla="*/ 912 h 3504"/>
                <a:gd name="T24" fmla="*/ 1113 w 1700"/>
                <a:gd name="T25" fmla="*/ 1019 h 3504"/>
                <a:gd name="T26" fmla="*/ 1027 w 1700"/>
                <a:gd name="T27" fmla="*/ 1138 h 3504"/>
                <a:gd name="T28" fmla="*/ 958 w 1700"/>
                <a:gd name="T29" fmla="*/ 1271 h 3504"/>
                <a:gd name="T30" fmla="*/ 905 w 1700"/>
                <a:gd name="T31" fmla="*/ 1419 h 3504"/>
                <a:gd name="T32" fmla="*/ 868 w 1700"/>
                <a:gd name="T33" fmla="*/ 1582 h 3504"/>
                <a:gd name="T34" fmla="*/ 848 w 1700"/>
                <a:gd name="T35" fmla="*/ 1762 h 3504"/>
                <a:gd name="T36" fmla="*/ 1446 w 1700"/>
                <a:gd name="T37" fmla="*/ 1857 h 3504"/>
                <a:gd name="T38" fmla="*/ 1514 w 1700"/>
                <a:gd name="T39" fmla="*/ 1869 h 3504"/>
                <a:gd name="T40" fmla="*/ 1570 w 1700"/>
                <a:gd name="T41" fmla="*/ 1903 h 3504"/>
                <a:gd name="T42" fmla="*/ 1612 w 1700"/>
                <a:gd name="T43" fmla="*/ 1953 h 3504"/>
                <a:gd name="T44" fmla="*/ 1635 w 1700"/>
                <a:gd name="T45" fmla="*/ 2015 h 3504"/>
                <a:gd name="T46" fmla="*/ 1638 w 1700"/>
                <a:gd name="T47" fmla="*/ 3311 h 3504"/>
                <a:gd name="T48" fmla="*/ 1626 w 1700"/>
                <a:gd name="T49" fmla="*/ 3377 h 3504"/>
                <a:gd name="T50" fmla="*/ 1593 w 1700"/>
                <a:gd name="T51" fmla="*/ 3435 h 3504"/>
                <a:gd name="T52" fmla="*/ 1543 w 1700"/>
                <a:gd name="T53" fmla="*/ 3477 h 3504"/>
                <a:gd name="T54" fmla="*/ 1481 w 1700"/>
                <a:gd name="T55" fmla="*/ 3500 h 3504"/>
                <a:gd name="T56" fmla="*/ 192 w 1700"/>
                <a:gd name="T57" fmla="*/ 3504 h 3504"/>
                <a:gd name="T58" fmla="*/ 126 w 1700"/>
                <a:gd name="T59" fmla="*/ 3492 h 3504"/>
                <a:gd name="T60" fmla="*/ 69 w 1700"/>
                <a:gd name="T61" fmla="*/ 3458 h 3504"/>
                <a:gd name="T62" fmla="*/ 27 w 1700"/>
                <a:gd name="T63" fmla="*/ 3408 h 3504"/>
                <a:gd name="T64" fmla="*/ 4 w 1700"/>
                <a:gd name="T65" fmla="*/ 3346 h 3504"/>
                <a:gd name="T66" fmla="*/ 0 w 1700"/>
                <a:gd name="T67" fmla="*/ 2326 h 3504"/>
                <a:gd name="T68" fmla="*/ 6 w 1700"/>
                <a:gd name="T69" fmla="*/ 2049 h 3504"/>
                <a:gd name="T70" fmla="*/ 21 w 1700"/>
                <a:gd name="T71" fmla="*/ 1799 h 3504"/>
                <a:gd name="T72" fmla="*/ 46 w 1700"/>
                <a:gd name="T73" fmla="*/ 1574 h 3504"/>
                <a:gd name="T74" fmla="*/ 80 w 1700"/>
                <a:gd name="T75" fmla="*/ 1373 h 3504"/>
                <a:gd name="T76" fmla="*/ 125 w 1700"/>
                <a:gd name="T77" fmla="*/ 1199 h 3504"/>
                <a:gd name="T78" fmla="*/ 201 w 1700"/>
                <a:gd name="T79" fmla="*/ 1000 h 3504"/>
                <a:gd name="T80" fmla="*/ 305 w 1700"/>
                <a:gd name="T81" fmla="*/ 810 h 3504"/>
                <a:gd name="T82" fmla="*/ 434 w 1700"/>
                <a:gd name="T83" fmla="*/ 630 h 3504"/>
                <a:gd name="T84" fmla="*/ 591 w 1700"/>
                <a:gd name="T85" fmla="*/ 461 h 3504"/>
                <a:gd name="T86" fmla="*/ 763 w 1700"/>
                <a:gd name="T87" fmla="*/ 314 h 3504"/>
                <a:gd name="T88" fmla="*/ 954 w 1700"/>
                <a:gd name="T89" fmla="*/ 183 h 3504"/>
                <a:gd name="T90" fmla="*/ 1165 w 1700"/>
                <a:gd name="T91" fmla="*/ 66 h 3504"/>
                <a:gd name="T92" fmla="*/ 1310 w 1700"/>
                <a:gd name="T93" fmla="*/ 4 h 3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00" h="3504">
                  <a:moveTo>
                    <a:pt x="1342" y="0"/>
                  </a:moveTo>
                  <a:lnTo>
                    <a:pt x="1375" y="0"/>
                  </a:lnTo>
                  <a:lnTo>
                    <a:pt x="1406" y="6"/>
                  </a:lnTo>
                  <a:lnTo>
                    <a:pt x="1435" y="18"/>
                  </a:lnTo>
                  <a:lnTo>
                    <a:pt x="1463" y="34"/>
                  </a:lnTo>
                  <a:lnTo>
                    <a:pt x="1489" y="54"/>
                  </a:lnTo>
                  <a:lnTo>
                    <a:pt x="1509" y="79"/>
                  </a:lnTo>
                  <a:lnTo>
                    <a:pt x="1526" y="108"/>
                  </a:lnTo>
                  <a:lnTo>
                    <a:pt x="1683" y="436"/>
                  </a:lnTo>
                  <a:lnTo>
                    <a:pt x="1694" y="465"/>
                  </a:lnTo>
                  <a:lnTo>
                    <a:pt x="1700" y="495"/>
                  </a:lnTo>
                  <a:lnTo>
                    <a:pt x="1700" y="526"/>
                  </a:lnTo>
                  <a:lnTo>
                    <a:pt x="1697" y="555"/>
                  </a:lnTo>
                  <a:lnTo>
                    <a:pt x="1689" y="584"/>
                  </a:lnTo>
                  <a:lnTo>
                    <a:pt x="1676" y="612"/>
                  </a:lnTo>
                  <a:lnTo>
                    <a:pt x="1660" y="636"/>
                  </a:lnTo>
                  <a:lnTo>
                    <a:pt x="1640" y="658"/>
                  </a:lnTo>
                  <a:lnTo>
                    <a:pt x="1616" y="678"/>
                  </a:lnTo>
                  <a:lnTo>
                    <a:pt x="1588" y="692"/>
                  </a:lnTo>
                  <a:lnTo>
                    <a:pt x="1503" y="731"/>
                  </a:lnTo>
                  <a:lnTo>
                    <a:pt x="1423" y="773"/>
                  </a:lnTo>
                  <a:lnTo>
                    <a:pt x="1351" y="816"/>
                  </a:lnTo>
                  <a:lnTo>
                    <a:pt x="1283" y="863"/>
                  </a:lnTo>
                  <a:lnTo>
                    <a:pt x="1220" y="912"/>
                  </a:lnTo>
                  <a:lnTo>
                    <a:pt x="1163" y="965"/>
                  </a:lnTo>
                  <a:lnTo>
                    <a:pt x="1113" y="1019"/>
                  </a:lnTo>
                  <a:lnTo>
                    <a:pt x="1067" y="1078"/>
                  </a:lnTo>
                  <a:lnTo>
                    <a:pt x="1027" y="1138"/>
                  </a:lnTo>
                  <a:lnTo>
                    <a:pt x="990" y="1203"/>
                  </a:lnTo>
                  <a:lnTo>
                    <a:pt x="958" y="1271"/>
                  </a:lnTo>
                  <a:lnTo>
                    <a:pt x="930" y="1343"/>
                  </a:lnTo>
                  <a:lnTo>
                    <a:pt x="905" y="1419"/>
                  </a:lnTo>
                  <a:lnTo>
                    <a:pt x="884" y="1499"/>
                  </a:lnTo>
                  <a:lnTo>
                    <a:pt x="868" y="1582"/>
                  </a:lnTo>
                  <a:lnTo>
                    <a:pt x="856" y="1671"/>
                  </a:lnTo>
                  <a:lnTo>
                    <a:pt x="848" y="1762"/>
                  </a:lnTo>
                  <a:lnTo>
                    <a:pt x="843" y="1857"/>
                  </a:lnTo>
                  <a:lnTo>
                    <a:pt x="1446" y="1857"/>
                  </a:lnTo>
                  <a:lnTo>
                    <a:pt x="1481" y="1860"/>
                  </a:lnTo>
                  <a:lnTo>
                    <a:pt x="1514" y="1869"/>
                  </a:lnTo>
                  <a:lnTo>
                    <a:pt x="1543" y="1884"/>
                  </a:lnTo>
                  <a:lnTo>
                    <a:pt x="1570" y="1903"/>
                  </a:lnTo>
                  <a:lnTo>
                    <a:pt x="1593" y="1926"/>
                  </a:lnTo>
                  <a:lnTo>
                    <a:pt x="1612" y="1953"/>
                  </a:lnTo>
                  <a:lnTo>
                    <a:pt x="1626" y="1982"/>
                  </a:lnTo>
                  <a:lnTo>
                    <a:pt x="1635" y="2015"/>
                  </a:lnTo>
                  <a:lnTo>
                    <a:pt x="1638" y="2050"/>
                  </a:lnTo>
                  <a:lnTo>
                    <a:pt x="1638" y="3311"/>
                  </a:lnTo>
                  <a:lnTo>
                    <a:pt x="1635" y="3346"/>
                  </a:lnTo>
                  <a:lnTo>
                    <a:pt x="1626" y="3377"/>
                  </a:lnTo>
                  <a:lnTo>
                    <a:pt x="1612" y="3408"/>
                  </a:lnTo>
                  <a:lnTo>
                    <a:pt x="1593" y="3435"/>
                  </a:lnTo>
                  <a:lnTo>
                    <a:pt x="1570" y="3458"/>
                  </a:lnTo>
                  <a:lnTo>
                    <a:pt x="1543" y="3477"/>
                  </a:lnTo>
                  <a:lnTo>
                    <a:pt x="1514" y="3492"/>
                  </a:lnTo>
                  <a:lnTo>
                    <a:pt x="1481" y="3500"/>
                  </a:lnTo>
                  <a:lnTo>
                    <a:pt x="1446" y="3504"/>
                  </a:lnTo>
                  <a:lnTo>
                    <a:pt x="192" y="3504"/>
                  </a:lnTo>
                  <a:lnTo>
                    <a:pt x="157" y="3500"/>
                  </a:lnTo>
                  <a:lnTo>
                    <a:pt x="126" y="3492"/>
                  </a:lnTo>
                  <a:lnTo>
                    <a:pt x="96" y="3477"/>
                  </a:lnTo>
                  <a:lnTo>
                    <a:pt x="69" y="3458"/>
                  </a:lnTo>
                  <a:lnTo>
                    <a:pt x="46" y="3435"/>
                  </a:lnTo>
                  <a:lnTo>
                    <a:pt x="27" y="3408"/>
                  </a:lnTo>
                  <a:lnTo>
                    <a:pt x="12" y="3377"/>
                  </a:lnTo>
                  <a:lnTo>
                    <a:pt x="4" y="3346"/>
                  </a:lnTo>
                  <a:lnTo>
                    <a:pt x="0" y="3311"/>
                  </a:lnTo>
                  <a:lnTo>
                    <a:pt x="0" y="2326"/>
                  </a:lnTo>
                  <a:lnTo>
                    <a:pt x="1" y="2184"/>
                  </a:lnTo>
                  <a:lnTo>
                    <a:pt x="6" y="2049"/>
                  </a:lnTo>
                  <a:lnTo>
                    <a:pt x="12" y="1921"/>
                  </a:lnTo>
                  <a:lnTo>
                    <a:pt x="21" y="1799"/>
                  </a:lnTo>
                  <a:lnTo>
                    <a:pt x="32" y="1683"/>
                  </a:lnTo>
                  <a:lnTo>
                    <a:pt x="46" y="1574"/>
                  </a:lnTo>
                  <a:lnTo>
                    <a:pt x="62" y="1470"/>
                  </a:lnTo>
                  <a:lnTo>
                    <a:pt x="80" y="1373"/>
                  </a:lnTo>
                  <a:lnTo>
                    <a:pt x="102" y="1283"/>
                  </a:lnTo>
                  <a:lnTo>
                    <a:pt x="125" y="1199"/>
                  </a:lnTo>
                  <a:lnTo>
                    <a:pt x="160" y="1098"/>
                  </a:lnTo>
                  <a:lnTo>
                    <a:pt x="201" y="1000"/>
                  </a:lnTo>
                  <a:lnTo>
                    <a:pt x="249" y="904"/>
                  </a:lnTo>
                  <a:lnTo>
                    <a:pt x="305" y="810"/>
                  </a:lnTo>
                  <a:lnTo>
                    <a:pt x="367" y="719"/>
                  </a:lnTo>
                  <a:lnTo>
                    <a:pt x="434" y="630"/>
                  </a:lnTo>
                  <a:lnTo>
                    <a:pt x="509" y="544"/>
                  </a:lnTo>
                  <a:lnTo>
                    <a:pt x="591" y="461"/>
                  </a:lnTo>
                  <a:lnTo>
                    <a:pt x="675" y="386"/>
                  </a:lnTo>
                  <a:lnTo>
                    <a:pt x="763" y="314"/>
                  </a:lnTo>
                  <a:lnTo>
                    <a:pt x="856" y="246"/>
                  </a:lnTo>
                  <a:lnTo>
                    <a:pt x="954" y="183"/>
                  </a:lnTo>
                  <a:lnTo>
                    <a:pt x="1057" y="122"/>
                  </a:lnTo>
                  <a:lnTo>
                    <a:pt x="1165" y="66"/>
                  </a:lnTo>
                  <a:lnTo>
                    <a:pt x="1277" y="15"/>
                  </a:lnTo>
                  <a:lnTo>
                    <a:pt x="1310" y="4"/>
                  </a:lnTo>
                  <a:lnTo>
                    <a:pt x="134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89" name="Group 88"/>
          <p:cNvGrpSpPr/>
          <p:nvPr/>
        </p:nvGrpSpPr>
        <p:grpSpPr>
          <a:xfrm rot="10800000">
            <a:off x="1428180" y="1781780"/>
            <a:ext cx="590861" cy="524380"/>
            <a:chOff x="317500" y="3721100"/>
            <a:chExt cx="1255713" cy="1114426"/>
          </a:xfrm>
          <a:solidFill>
            <a:schemeClr val="bg1">
              <a:lumMod val="75000"/>
              <a:alpha val="40000"/>
            </a:schemeClr>
          </a:solidFill>
        </p:grpSpPr>
        <p:sp>
          <p:nvSpPr>
            <p:cNvPr id="90" name="Freeform 6"/>
            <p:cNvSpPr>
              <a:spLocks/>
            </p:cNvSpPr>
            <p:nvPr/>
          </p:nvSpPr>
          <p:spPr bwMode="auto">
            <a:xfrm>
              <a:off x="317500" y="3721100"/>
              <a:ext cx="541338" cy="1114425"/>
            </a:xfrm>
            <a:custGeom>
              <a:avLst/>
              <a:gdLst>
                <a:gd name="T0" fmla="*/ 1377 w 1704"/>
                <a:gd name="T1" fmla="*/ 1 h 3508"/>
                <a:gd name="T2" fmla="*/ 1439 w 1704"/>
                <a:gd name="T3" fmla="*/ 18 h 3508"/>
                <a:gd name="T4" fmla="*/ 1491 w 1704"/>
                <a:gd name="T5" fmla="*/ 55 h 3508"/>
                <a:gd name="T6" fmla="*/ 1530 w 1704"/>
                <a:gd name="T7" fmla="*/ 109 h 3508"/>
                <a:gd name="T8" fmla="*/ 1696 w 1704"/>
                <a:gd name="T9" fmla="*/ 469 h 3508"/>
                <a:gd name="T10" fmla="*/ 1704 w 1704"/>
                <a:gd name="T11" fmla="*/ 530 h 3508"/>
                <a:gd name="T12" fmla="*/ 1692 w 1704"/>
                <a:gd name="T13" fmla="*/ 588 h 3508"/>
                <a:gd name="T14" fmla="*/ 1663 w 1704"/>
                <a:gd name="T15" fmla="*/ 640 h 3508"/>
                <a:gd name="T16" fmla="*/ 1618 w 1704"/>
                <a:gd name="T17" fmla="*/ 682 h 3508"/>
                <a:gd name="T18" fmla="*/ 1505 w 1704"/>
                <a:gd name="T19" fmla="*/ 735 h 3508"/>
                <a:gd name="T20" fmla="*/ 1353 w 1704"/>
                <a:gd name="T21" fmla="*/ 820 h 3508"/>
                <a:gd name="T22" fmla="*/ 1224 w 1704"/>
                <a:gd name="T23" fmla="*/ 916 h 3508"/>
                <a:gd name="T24" fmla="*/ 1115 w 1704"/>
                <a:gd name="T25" fmla="*/ 1023 h 3508"/>
                <a:gd name="T26" fmla="*/ 1029 w 1704"/>
                <a:gd name="T27" fmla="*/ 1142 h 3508"/>
                <a:gd name="T28" fmla="*/ 960 w 1704"/>
                <a:gd name="T29" fmla="*/ 1275 h 3508"/>
                <a:gd name="T30" fmla="*/ 907 w 1704"/>
                <a:gd name="T31" fmla="*/ 1423 h 3508"/>
                <a:gd name="T32" fmla="*/ 871 w 1704"/>
                <a:gd name="T33" fmla="*/ 1586 h 3508"/>
                <a:gd name="T34" fmla="*/ 850 w 1704"/>
                <a:gd name="T35" fmla="*/ 1766 h 3508"/>
                <a:gd name="T36" fmla="*/ 1446 w 1704"/>
                <a:gd name="T37" fmla="*/ 1861 h 3508"/>
                <a:gd name="T38" fmla="*/ 1513 w 1704"/>
                <a:gd name="T39" fmla="*/ 1873 h 3508"/>
                <a:gd name="T40" fmla="*/ 1569 w 1704"/>
                <a:gd name="T41" fmla="*/ 1907 h 3508"/>
                <a:gd name="T42" fmla="*/ 1612 w 1704"/>
                <a:gd name="T43" fmla="*/ 1957 h 3508"/>
                <a:gd name="T44" fmla="*/ 1635 w 1704"/>
                <a:gd name="T45" fmla="*/ 2019 h 3508"/>
                <a:gd name="T46" fmla="*/ 1637 w 1704"/>
                <a:gd name="T47" fmla="*/ 3315 h 3508"/>
                <a:gd name="T48" fmla="*/ 1625 w 1704"/>
                <a:gd name="T49" fmla="*/ 3381 h 3508"/>
                <a:gd name="T50" fmla="*/ 1592 w 1704"/>
                <a:gd name="T51" fmla="*/ 3439 h 3508"/>
                <a:gd name="T52" fmla="*/ 1543 w 1704"/>
                <a:gd name="T53" fmla="*/ 3481 h 3508"/>
                <a:gd name="T54" fmla="*/ 1480 w 1704"/>
                <a:gd name="T55" fmla="*/ 3504 h 3508"/>
                <a:gd name="T56" fmla="*/ 191 w 1704"/>
                <a:gd name="T57" fmla="*/ 3508 h 3508"/>
                <a:gd name="T58" fmla="*/ 125 w 1704"/>
                <a:gd name="T59" fmla="*/ 3496 h 3508"/>
                <a:gd name="T60" fmla="*/ 68 w 1704"/>
                <a:gd name="T61" fmla="*/ 3462 h 3508"/>
                <a:gd name="T62" fmla="*/ 27 w 1704"/>
                <a:gd name="T63" fmla="*/ 3412 h 3508"/>
                <a:gd name="T64" fmla="*/ 4 w 1704"/>
                <a:gd name="T65" fmla="*/ 3350 h 3508"/>
                <a:gd name="T66" fmla="*/ 0 w 1704"/>
                <a:gd name="T67" fmla="*/ 2330 h 3508"/>
                <a:gd name="T68" fmla="*/ 5 w 1704"/>
                <a:gd name="T69" fmla="*/ 2055 h 3508"/>
                <a:gd name="T70" fmla="*/ 21 w 1704"/>
                <a:gd name="T71" fmla="*/ 1805 h 3508"/>
                <a:gd name="T72" fmla="*/ 47 w 1704"/>
                <a:gd name="T73" fmla="*/ 1579 h 3508"/>
                <a:gd name="T74" fmla="*/ 82 w 1704"/>
                <a:gd name="T75" fmla="*/ 1377 h 3508"/>
                <a:gd name="T76" fmla="*/ 128 w 1704"/>
                <a:gd name="T77" fmla="*/ 1200 h 3508"/>
                <a:gd name="T78" fmla="*/ 193 w 1704"/>
                <a:gd name="T79" fmla="*/ 1022 h 3508"/>
                <a:gd name="T80" fmla="*/ 281 w 1704"/>
                <a:gd name="T81" fmla="*/ 852 h 3508"/>
                <a:gd name="T82" fmla="*/ 388 w 1704"/>
                <a:gd name="T83" fmla="*/ 690 h 3508"/>
                <a:gd name="T84" fmla="*/ 517 w 1704"/>
                <a:gd name="T85" fmla="*/ 538 h 3508"/>
                <a:gd name="T86" fmla="*/ 663 w 1704"/>
                <a:gd name="T87" fmla="*/ 399 h 3508"/>
                <a:gd name="T88" fmla="*/ 819 w 1704"/>
                <a:gd name="T89" fmla="*/ 273 h 3508"/>
                <a:gd name="T90" fmla="*/ 991 w 1704"/>
                <a:gd name="T91" fmla="*/ 160 h 3508"/>
                <a:gd name="T92" fmla="*/ 1180 w 1704"/>
                <a:gd name="T93" fmla="*/ 61 h 3508"/>
                <a:gd name="T94" fmla="*/ 1312 w 1704"/>
                <a:gd name="T95" fmla="*/ 5 h 3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4" h="3508">
                  <a:moveTo>
                    <a:pt x="1345" y="0"/>
                  </a:moveTo>
                  <a:lnTo>
                    <a:pt x="1377" y="1"/>
                  </a:lnTo>
                  <a:lnTo>
                    <a:pt x="1409" y="7"/>
                  </a:lnTo>
                  <a:lnTo>
                    <a:pt x="1439" y="18"/>
                  </a:lnTo>
                  <a:lnTo>
                    <a:pt x="1465" y="34"/>
                  </a:lnTo>
                  <a:lnTo>
                    <a:pt x="1491" y="55"/>
                  </a:lnTo>
                  <a:lnTo>
                    <a:pt x="1511" y="80"/>
                  </a:lnTo>
                  <a:lnTo>
                    <a:pt x="1530" y="109"/>
                  </a:lnTo>
                  <a:lnTo>
                    <a:pt x="1685" y="440"/>
                  </a:lnTo>
                  <a:lnTo>
                    <a:pt x="1696" y="469"/>
                  </a:lnTo>
                  <a:lnTo>
                    <a:pt x="1702" y="499"/>
                  </a:lnTo>
                  <a:lnTo>
                    <a:pt x="1704" y="530"/>
                  </a:lnTo>
                  <a:lnTo>
                    <a:pt x="1700" y="559"/>
                  </a:lnTo>
                  <a:lnTo>
                    <a:pt x="1692" y="588"/>
                  </a:lnTo>
                  <a:lnTo>
                    <a:pt x="1679" y="616"/>
                  </a:lnTo>
                  <a:lnTo>
                    <a:pt x="1663" y="640"/>
                  </a:lnTo>
                  <a:lnTo>
                    <a:pt x="1642" y="662"/>
                  </a:lnTo>
                  <a:lnTo>
                    <a:pt x="1618" y="682"/>
                  </a:lnTo>
                  <a:lnTo>
                    <a:pt x="1590" y="696"/>
                  </a:lnTo>
                  <a:lnTo>
                    <a:pt x="1505" y="735"/>
                  </a:lnTo>
                  <a:lnTo>
                    <a:pt x="1427" y="777"/>
                  </a:lnTo>
                  <a:lnTo>
                    <a:pt x="1353" y="820"/>
                  </a:lnTo>
                  <a:lnTo>
                    <a:pt x="1285" y="867"/>
                  </a:lnTo>
                  <a:lnTo>
                    <a:pt x="1224" y="916"/>
                  </a:lnTo>
                  <a:lnTo>
                    <a:pt x="1167" y="969"/>
                  </a:lnTo>
                  <a:lnTo>
                    <a:pt x="1115" y="1023"/>
                  </a:lnTo>
                  <a:lnTo>
                    <a:pt x="1069" y="1082"/>
                  </a:lnTo>
                  <a:lnTo>
                    <a:pt x="1029" y="1142"/>
                  </a:lnTo>
                  <a:lnTo>
                    <a:pt x="993" y="1207"/>
                  </a:lnTo>
                  <a:lnTo>
                    <a:pt x="960" y="1275"/>
                  </a:lnTo>
                  <a:lnTo>
                    <a:pt x="932" y="1347"/>
                  </a:lnTo>
                  <a:lnTo>
                    <a:pt x="907" y="1423"/>
                  </a:lnTo>
                  <a:lnTo>
                    <a:pt x="886" y="1503"/>
                  </a:lnTo>
                  <a:lnTo>
                    <a:pt x="871" y="1586"/>
                  </a:lnTo>
                  <a:lnTo>
                    <a:pt x="858" y="1675"/>
                  </a:lnTo>
                  <a:lnTo>
                    <a:pt x="850" y="1766"/>
                  </a:lnTo>
                  <a:lnTo>
                    <a:pt x="846" y="1861"/>
                  </a:lnTo>
                  <a:lnTo>
                    <a:pt x="1446" y="1861"/>
                  </a:lnTo>
                  <a:lnTo>
                    <a:pt x="1480" y="1864"/>
                  </a:lnTo>
                  <a:lnTo>
                    <a:pt x="1513" y="1873"/>
                  </a:lnTo>
                  <a:lnTo>
                    <a:pt x="1543" y="1888"/>
                  </a:lnTo>
                  <a:lnTo>
                    <a:pt x="1569" y="1907"/>
                  </a:lnTo>
                  <a:lnTo>
                    <a:pt x="1592" y="1930"/>
                  </a:lnTo>
                  <a:lnTo>
                    <a:pt x="1612" y="1957"/>
                  </a:lnTo>
                  <a:lnTo>
                    <a:pt x="1625" y="1986"/>
                  </a:lnTo>
                  <a:lnTo>
                    <a:pt x="1635" y="2019"/>
                  </a:lnTo>
                  <a:lnTo>
                    <a:pt x="1637" y="2054"/>
                  </a:lnTo>
                  <a:lnTo>
                    <a:pt x="1637" y="3315"/>
                  </a:lnTo>
                  <a:lnTo>
                    <a:pt x="1635" y="3350"/>
                  </a:lnTo>
                  <a:lnTo>
                    <a:pt x="1625" y="3381"/>
                  </a:lnTo>
                  <a:lnTo>
                    <a:pt x="1612" y="3412"/>
                  </a:lnTo>
                  <a:lnTo>
                    <a:pt x="1592" y="3439"/>
                  </a:lnTo>
                  <a:lnTo>
                    <a:pt x="1569" y="3462"/>
                  </a:lnTo>
                  <a:lnTo>
                    <a:pt x="1543" y="3481"/>
                  </a:lnTo>
                  <a:lnTo>
                    <a:pt x="1513" y="3496"/>
                  </a:lnTo>
                  <a:lnTo>
                    <a:pt x="1480" y="3504"/>
                  </a:lnTo>
                  <a:lnTo>
                    <a:pt x="1446" y="3508"/>
                  </a:lnTo>
                  <a:lnTo>
                    <a:pt x="191" y="3508"/>
                  </a:lnTo>
                  <a:lnTo>
                    <a:pt x="157" y="3504"/>
                  </a:lnTo>
                  <a:lnTo>
                    <a:pt x="125" y="3496"/>
                  </a:lnTo>
                  <a:lnTo>
                    <a:pt x="96" y="3481"/>
                  </a:lnTo>
                  <a:lnTo>
                    <a:pt x="68" y="3462"/>
                  </a:lnTo>
                  <a:lnTo>
                    <a:pt x="45" y="3439"/>
                  </a:lnTo>
                  <a:lnTo>
                    <a:pt x="27" y="3412"/>
                  </a:lnTo>
                  <a:lnTo>
                    <a:pt x="12" y="3381"/>
                  </a:lnTo>
                  <a:lnTo>
                    <a:pt x="4" y="3350"/>
                  </a:lnTo>
                  <a:lnTo>
                    <a:pt x="0" y="3315"/>
                  </a:lnTo>
                  <a:lnTo>
                    <a:pt x="0" y="2330"/>
                  </a:lnTo>
                  <a:lnTo>
                    <a:pt x="1" y="2189"/>
                  </a:lnTo>
                  <a:lnTo>
                    <a:pt x="5" y="2055"/>
                  </a:lnTo>
                  <a:lnTo>
                    <a:pt x="12" y="1926"/>
                  </a:lnTo>
                  <a:lnTo>
                    <a:pt x="21" y="1805"/>
                  </a:lnTo>
                  <a:lnTo>
                    <a:pt x="33" y="1689"/>
                  </a:lnTo>
                  <a:lnTo>
                    <a:pt x="47" y="1579"/>
                  </a:lnTo>
                  <a:lnTo>
                    <a:pt x="64" y="1476"/>
                  </a:lnTo>
                  <a:lnTo>
                    <a:pt x="82" y="1377"/>
                  </a:lnTo>
                  <a:lnTo>
                    <a:pt x="104" y="1286"/>
                  </a:lnTo>
                  <a:lnTo>
                    <a:pt x="128" y="1200"/>
                  </a:lnTo>
                  <a:lnTo>
                    <a:pt x="158" y="1110"/>
                  </a:lnTo>
                  <a:lnTo>
                    <a:pt x="193" y="1022"/>
                  </a:lnTo>
                  <a:lnTo>
                    <a:pt x="235" y="936"/>
                  </a:lnTo>
                  <a:lnTo>
                    <a:pt x="281" y="852"/>
                  </a:lnTo>
                  <a:lnTo>
                    <a:pt x="331" y="771"/>
                  </a:lnTo>
                  <a:lnTo>
                    <a:pt x="388" y="690"/>
                  </a:lnTo>
                  <a:lnTo>
                    <a:pt x="450" y="614"/>
                  </a:lnTo>
                  <a:lnTo>
                    <a:pt x="517" y="538"/>
                  </a:lnTo>
                  <a:lnTo>
                    <a:pt x="590" y="465"/>
                  </a:lnTo>
                  <a:lnTo>
                    <a:pt x="663" y="399"/>
                  </a:lnTo>
                  <a:lnTo>
                    <a:pt x="739" y="334"/>
                  </a:lnTo>
                  <a:lnTo>
                    <a:pt x="819" y="273"/>
                  </a:lnTo>
                  <a:lnTo>
                    <a:pt x="903" y="215"/>
                  </a:lnTo>
                  <a:lnTo>
                    <a:pt x="991" y="160"/>
                  </a:lnTo>
                  <a:lnTo>
                    <a:pt x="1083" y="109"/>
                  </a:lnTo>
                  <a:lnTo>
                    <a:pt x="1180" y="61"/>
                  </a:lnTo>
                  <a:lnTo>
                    <a:pt x="1280" y="16"/>
                  </a:lnTo>
                  <a:lnTo>
                    <a:pt x="1312" y="5"/>
                  </a:lnTo>
                  <a:lnTo>
                    <a:pt x="13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1" name="Freeform 7"/>
            <p:cNvSpPr>
              <a:spLocks/>
            </p:cNvSpPr>
            <p:nvPr/>
          </p:nvSpPr>
          <p:spPr bwMode="auto">
            <a:xfrm>
              <a:off x="1033463" y="3722688"/>
              <a:ext cx="539750" cy="1112838"/>
            </a:xfrm>
            <a:custGeom>
              <a:avLst/>
              <a:gdLst>
                <a:gd name="T0" fmla="*/ 1375 w 1700"/>
                <a:gd name="T1" fmla="*/ 0 h 3504"/>
                <a:gd name="T2" fmla="*/ 1435 w 1700"/>
                <a:gd name="T3" fmla="*/ 18 h 3504"/>
                <a:gd name="T4" fmla="*/ 1489 w 1700"/>
                <a:gd name="T5" fmla="*/ 54 h 3504"/>
                <a:gd name="T6" fmla="*/ 1526 w 1700"/>
                <a:gd name="T7" fmla="*/ 108 h 3504"/>
                <a:gd name="T8" fmla="*/ 1694 w 1700"/>
                <a:gd name="T9" fmla="*/ 465 h 3504"/>
                <a:gd name="T10" fmla="*/ 1700 w 1700"/>
                <a:gd name="T11" fmla="*/ 526 h 3504"/>
                <a:gd name="T12" fmla="*/ 1689 w 1700"/>
                <a:gd name="T13" fmla="*/ 584 h 3504"/>
                <a:gd name="T14" fmla="*/ 1660 w 1700"/>
                <a:gd name="T15" fmla="*/ 636 h 3504"/>
                <a:gd name="T16" fmla="*/ 1616 w 1700"/>
                <a:gd name="T17" fmla="*/ 678 h 3504"/>
                <a:gd name="T18" fmla="*/ 1503 w 1700"/>
                <a:gd name="T19" fmla="*/ 731 h 3504"/>
                <a:gd name="T20" fmla="*/ 1351 w 1700"/>
                <a:gd name="T21" fmla="*/ 816 h 3504"/>
                <a:gd name="T22" fmla="*/ 1220 w 1700"/>
                <a:gd name="T23" fmla="*/ 912 h 3504"/>
                <a:gd name="T24" fmla="*/ 1113 w 1700"/>
                <a:gd name="T25" fmla="*/ 1019 h 3504"/>
                <a:gd name="T26" fmla="*/ 1027 w 1700"/>
                <a:gd name="T27" fmla="*/ 1138 h 3504"/>
                <a:gd name="T28" fmla="*/ 958 w 1700"/>
                <a:gd name="T29" fmla="*/ 1271 h 3504"/>
                <a:gd name="T30" fmla="*/ 905 w 1700"/>
                <a:gd name="T31" fmla="*/ 1419 h 3504"/>
                <a:gd name="T32" fmla="*/ 868 w 1700"/>
                <a:gd name="T33" fmla="*/ 1582 h 3504"/>
                <a:gd name="T34" fmla="*/ 848 w 1700"/>
                <a:gd name="T35" fmla="*/ 1762 h 3504"/>
                <a:gd name="T36" fmla="*/ 1446 w 1700"/>
                <a:gd name="T37" fmla="*/ 1857 h 3504"/>
                <a:gd name="T38" fmla="*/ 1514 w 1700"/>
                <a:gd name="T39" fmla="*/ 1869 h 3504"/>
                <a:gd name="T40" fmla="*/ 1570 w 1700"/>
                <a:gd name="T41" fmla="*/ 1903 h 3504"/>
                <a:gd name="T42" fmla="*/ 1612 w 1700"/>
                <a:gd name="T43" fmla="*/ 1953 h 3504"/>
                <a:gd name="T44" fmla="*/ 1635 w 1700"/>
                <a:gd name="T45" fmla="*/ 2015 h 3504"/>
                <a:gd name="T46" fmla="*/ 1638 w 1700"/>
                <a:gd name="T47" fmla="*/ 3311 h 3504"/>
                <a:gd name="T48" fmla="*/ 1626 w 1700"/>
                <a:gd name="T49" fmla="*/ 3377 h 3504"/>
                <a:gd name="T50" fmla="*/ 1593 w 1700"/>
                <a:gd name="T51" fmla="*/ 3435 h 3504"/>
                <a:gd name="T52" fmla="*/ 1543 w 1700"/>
                <a:gd name="T53" fmla="*/ 3477 h 3504"/>
                <a:gd name="T54" fmla="*/ 1481 w 1700"/>
                <a:gd name="T55" fmla="*/ 3500 h 3504"/>
                <a:gd name="T56" fmla="*/ 192 w 1700"/>
                <a:gd name="T57" fmla="*/ 3504 h 3504"/>
                <a:gd name="T58" fmla="*/ 126 w 1700"/>
                <a:gd name="T59" fmla="*/ 3492 h 3504"/>
                <a:gd name="T60" fmla="*/ 69 w 1700"/>
                <a:gd name="T61" fmla="*/ 3458 h 3504"/>
                <a:gd name="T62" fmla="*/ 27 w 1700"/>
                <a:gd name="T63" fmla="*/ 3408 h 3504"/>
                <a:gd name="T64" fmla="*/ 4 w 1700"/>
                <a:gd name="T65" fmla="*/ 3346 h 3504"/>
                <a:gd name="T66" fmla="*/ 0 w 1700"/>
                <a:gd name="T67" fmla="*/ 2326 h 3504"/>
                <a:gd name="T68" fmla="*/ 6 w 1700"/>
                <a:gd name="T69" fmla="*/ 2049 h 3504"/>
                <a:gd name="T70" fmla="*/ 21 w 1700"/>
                <a:gd name="T71" fmla="*/ 1799 h 3504"/>
                <a:gd name="T72" fmla="*/ 46 w 1700"/>
                <a:gd name="T73" fmla="*/ 1574 h 3504"/>
                <a:gd name="T74" fmla="*/ 80 w 1700"/>
                <a:gd name="T75" fmla="*/ 1373 h 3504"/>
                <a:gd name="T76" fmla="*/ 125 w 1700"/>
                <a:gd name="T77" fmla="*/ 1199 h 3504"/>
                <a:gd name="T78" fmla="*/ 201 w 1700"/>
                <a:gd name="T79" fmla="*/ 1000 h 3504"/>
                <a:gd name="T80" fmla="*/ 305 w 1700"/>
                <a:gd name="T81" fmla="*/ 810 h 3504"/>
                <a:gd name="T82" fmla="*/ 434 w 1700"/>
                <a:gd name="T83" fmla="*/ 630 h 3504"/>
                <a:gd name="T84" fmla="*/ 591 w 1700"/>
                <a:gd name="T85" fmla="*/ 461 h 3504"/>
                <a:gd name="T86" fmla="*/ 763 w 1700"/>
                <a:gd name="T87" fmla="*/ 314 h 3504"/>
                <a:gd name="T88" fmla="*/ 954 w 1700"/>
                <a:gd name="T89" fmla="*/ 183 h 3504"/>
                <a:gd name="T90" fmla="*/ 1165 w 1700"/>
                <a:gd name="T91" fmla="*/ 66 h 3504"/>
                <a:gd name="T92" fmla="*/ 1310 w 1700"/>
                <a:gd name="T93" fmla="*/ 4 h 3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00" h="3504">
                  <a:moveTo>
                    <a:pt x="1342" y="0"/>
                  </a:moveTo>
                  <a:lnTo>
                    <a:pt x="1375" y="0"/>
                  </a:lnTo>
                  <a:lnTo>
                    <a:pt x="1406" y="6"/>
                  </a:lnTo>
                  <a:lnTo>
                    <a:pt x="1435" y="18"/>
                  </a:lnTo>
                  <a:lnTo>
                    <a:pt x="1463" y="34"/>
                  </a:lnTo>
                  <a:lnTo>
                    <a:pt x="1489" y="54"/>
                  </a:lnTo>
                  <a:lnTo>
                    <a:pt x="1509" y="79"/>
                  </a:lnTo>
                  <a:lnTo>
                    <a:pt x="1526" y="108"/>
                  </a:lnTo>
                  <a:lnTo>
                    <a:pt x="1683" y="436"/>
                  </a:lnTo>
                  <a:lnTo>
                    <a:pt x="1694" y="465"/>
                  </a:lnTo>
                  <a:lnTo>
                    <a:pt x="1700" y="495"/>
                  </a:lnTo>
                  <a:lnTo>
                    <a:pt x="1700" y="526"/>
                  </a:lnTo>
                  <a:lnTo>
                    <a:pt x="1697" y="555"/>
                  </a:lnTo>
                  <a:lnTo>
                    <a:pt x="1689" y="584"/>
                  </a:lnTo>
                  <a:lnTo>
                    <a:pt x="1676" y="612"/>
                  </a:lnTo>
                  <a:lnTo>
                    <a:pt x="1660" y="636"/>
                  </a:lnTo>
                  <a:lnTo>
                    <a:pt x="1640" y="658"/>
                  </a:lnTo>
                  <a:lnTo>
                    <a:pt x="1616" y="678"/>
                  </a:lnTo>
                  <a:lnTo>
                    <a:pt x="1588" y="692"/>
                  </a:lnTo>
                  <a:lnTo>
                    <a:pt x="1503" y="731"/>
                  </a:lnTo>
                  <a:lnTo>
                    <a:pt x="1423" y="773"/>
                  </a:lnTo>
                  <a:lnTo>
                    <a:pt x="1351" y="816"/>
                  </a:lnTo>
                  <a:lnTo>
                    <a:pt x="1283" y="863"/>
                  </a:lnTo>
                  <a:lnTo>
                    <a:pt x="1220" y="912"/>
                  </a:lnTo>
                  <a:lnTo>
                    <a:pt x="1163" y="965"/>
                  </a:lnTo>
                  <a:lnTo>
                    <a:pt x="1113" y="1019"/>
                  </a:lnTo>
                  <a:lnTo>
                    <a:pt x="1067" y="1078"/>
                  </a:lnTo>
                  <a:lnTo>
                    <a:pt x="1027" y="1138"/>
                  </a:lnTo>
                  <a:lnTo>
                    <a:pt x="990" y="1203"/>
                  </a:lnTo>
                  <a:lnTo>
                    <a:pt x="958" y="1271"/>
                  </a:lnTo>
                  <a:lnTo>
                    <a:pt x="930" y="1343"/>
                  </a:lnTo>
                  <a:lnTo>
                    <a:pt x="905" y="1419"/>
                  </a:lnTo>
                  <a:lnTo>
                    <a:pt x="884" y="1499"/>
                  </a:lnTo>
                  <a:lnTo>
                    <a:pt x="868" y="1582"/>
                  </a:lnTo>
                  <a:lnTo>
                    <a:pt x="856" y="1671"/>
                  </a:lnTo>
                  <a:lnTo>
                    <a:pt x="848" y="1762"/>
                  </a:lnTo>
                  <a:lnTo>
                    <a:pt x="843" y="1857"/>
                  </a:lnTo>
                  <a:lnTo>
                    <a:pt x="1446" y="1857"/>
                  </a:lnTo>
                  <a:lnTo>
                    <a:pt x="1481" y="1860"/>
                  </a:lnTo>
                  <a:lnTo>
                    <a:pt x="1514" y="1869"/>
                  </a:lnTo>
                  <a:lnTo>
                    <a:pt x="1543" y="1884"/>
                  </a:lnTo>
                  <a:lnTo>
                    <a:pt x="1570" y="1903"/>
                  </a:lnTo>
                  <a:lnTo>
                    <a:pt x="1593" y="1926"/>
                  </a:lnTo>
                  <a:lnTo>
                    <a:pt x="1612" y="1953"/>
                  </a:lnTo>
                  <a:lnTo>
                    <a:pt x="1626" y="1982"/>
                  </a:lnTo>
                  <a:lnTo>
                    <a:pt x="1635" y="2015"/>
                  </a:lnTo>
                  <a:lnTo>
                    <a:pt x="1638" y="2050"/>
                  </a:lnTo>
                  <a:lnTo>
                    <a:pt x="1638" y="3311"/>
                  </a:lnTo>
                  <a:lnTo>
                    <a:pt x="1635" y="3346"/>
                  </a:lnTo>
                  <a:lnTo>
                    <a:pt x="1626" y="3377"/>
                  </a:lnTo>
                  <a:lnTo>
                    <a:pt x="1612" y="3408"/>
                  </a:lnTo>
                  <a:lnTo>
                    <a:pt x="1593" y="3435"/>
                  </a:lnTo>
                  <a:lnTo>
                    <a:pt x="1570" y="3458"/>
                  </a:lnTo>
                  <a:lnTo>
                    <a:pt x="1543" y="3477"/>
                  </a:lnTo>
                  <a:lnTo>
                    <a:pt x="1514" y="3492"/>
                  </a:lnTo>
                  <a:lnTo>
                    <a:pt x="1481" y="3500"/>
                  </a:lnTo>
                  <a:lnTo>
                    <a:pt x="1446" y="3504"/>
                  </a:lnTo>
                  <a:lnTo>
                    <a:pt x="192" y="3504"/>
                  </a:lnTo>
                  <a:lnTo>
                    <a:pt x="157" y="3500"/>
                  </a:lnTo>
                  <a:lnTo>
                    <a:pt x="126" y="3492"/>
                  </a:lnTo>
                  <a:lnTo>
                    <a:pt x="96" y="3477"/>
                  </a:lnTo>
                  <a:lnTo>
                    <a:pt x="69" y="3458"/>
                  </a:lnTo>
                  <a:lnTo>
                    <a:pt x="46" y="3435"/>
                  </a:lnTo>
                  <a:lnTo>
                    <a:pt x="27" y="3408"/>
                  </a:lnTo>
                  <a:lnTo>
                    <a:pt x="12" y="3377"/>
                  </a:lnTo>
                  <a:lnTo>
                    <a:pt x="4" y="3346"/>
                  </a:lnTo>
                  <a:lnTo>
                    <a:pt x="0" y="3311"/>
                  </a:lnTo>
                  <a:lnTo>
                    <a:pt x="0" y="2326"/>
                  </a:lnTo>
                  <a:lnTo>
                    <a:pt x="1" y="2184"/>
                  </a:lnTo>
                  <a:lnTo>
                    <a:pt x="6" y="2049"/>
                  </a:lnTo>
                  <a:lnTo>
                    <a:pt x="12" y="1921"/>
                  </a:lnTo>
                  <a:lnTo>
                    <a:pt x="21" y="1799"/>
                  </a:lnTo>
                  <a:lnTo>
                    <a:pt x="32" y="1683"/>
                  </a:lnTo>
                  <a:lnTo>
                    <a:pt x="46" y="1574"/>
                  </a:lnTo>
                  <a:lnTo>
                    <a:pt x="62" y="1470"/>
                  </a:lnTo>
                  <a:lnTo>
                    <a:pt x="80" y="1373"/>
                  </a:lnTo>
                  <a:lnTo>
                    <a:pt x="102" y="1283"/>
                  </a:lnTo>
                  <a:lnTo>
                    <a:pt x="125" y="1199"/>
                  </a:lnTo>
                  <a:lnTo>
                    <a:pt x="160" y="1098"/>
                  </a:lnTo>
                  <a:lnTo>
                    <a:pt x="201" y="1000"/>
                  </a:lnTo>
                  <a:lnTo>
                    <a:pt x="249" y="904"/>
                  </a:lnTo>
                  <a:lnTo>
                    <a:pt x="305" y="810"/>
                  </a:lnTo>
                  <a:lnTo>
                    <a:pt x="367" y="719"/>
                  </a:lnTo>
                  <a:lnTo>
                    <a:pt x="434" y="630"/>
                  </a:lnTo>
                  <a:lnTo>
                    <a:pt x="509" y="544"/>
                  </a:lnTo>
                  <a:lnTo>
                    <a:pt x="591" y="461"/>
                  </a:lnTo>
                  <a:lnTo>
                    <a:pt x="675" y="386"/>
                  </a:lnTo>
                  <a:lnTo>
                    <a:pt x="763" y="314"/>
                  </a:lnTo>
                  <a:lnTo>
                    <a:pt x="856" y="246"/>
                  </a:lnTo>
                  <a:lnTo>
                    <a:pt x="954" y="183"/>
                  </a:lnTo>
                  <a:lnTo>
                    <a:pt x="1057" y="122"/>
                  </a:lnTo>
                  <a:lnTo>
                    <a:pt x="1165" y="66"/>
                  </a:lnTo>
                  <a:lnTo>
                    <a:pt x="1277" y="15"/>
                  </a:lnTo>
                  <a:lnTo>
                    <a:pt x="1310" y="4"/>
                  </a:lnTo>
                  <a:lnTo>
                    <a:pt x="134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92" name="Group 91"/>
          <p:cNvGrpSpPr/>
          <p:nvPr/>
        </p:nvGrpSpPr>
        <p:grpSpPr>
          <a:xfrm rot="10800000">
            <a:off x="5859887" y="1781780"/>
            <a:ext cx="590861" cy="524380"/>
            <a:chOff x="317500" y="3721100"/>
            <a:chExt cx="1255713" cy="1114426"/>
          </a:xfrm>
          <a:solidFill>
            <a:schemeClr val="bg1">
              <a:lumMod val="75000"/>
              <a:alpha val="40000"/>
            </a:schemeClr>
          </a:solidFill>
        </p:grpSpPr>
        <p:sp>
          <p:nvSpPr>
            <p:cNvPr id="93" name="Freeform 6"/>
            <p:cNvSpPr>
              <a:spLocks/>
            </p:cNvSpPr>
            <p:nvPr/>
          </p:nvSpPr>
          <p:spPr bwMode="auto">
            <a:xfrm>
              <a:off x="317500" y="3721100"/>
              <a:ext cx="541338" cy="1114425"/>
            </a:xfrm>
            <a:custGeom>
              <a:avLst/>
              <a:gdLst>
                <a:gd name="T0" fmla="*/ 1377 w 1704"/>
                <a:gd name="T1" fmla="*/ 1 h 3508"/>
                <a:gd name="T2" fmla="*/ 1439 w 1704"/>
                <a:gd name="T3" fmla="*/ 18 h 3508"/>
                <a:gd name="T4" fmla="*/ 1491 w 1704"/>
                <a:gd name="T5" fmla="*/ 55 h 3508"/>
                <a:gd name="T6" fmla="*/ 1530 w 1704"/>
                <a:gd name="T7" fmla="*/ 109 h 3508"/>
                <a:gd name="T8" fmla="*/ 1696 w 1704"/>
                <a:gd name="T9" fmla="*/ 469 h 3508"/>
                <a:gd name="T10" fmla="*/ 1704 w 1704"/>
                <a:gd name="T11" fmla="*/ 530 h 3508"/>
                <a:gd name="T12" fmla="*/ 1692 w 1704"/>
                <a:gd name="T13" fmla="*/ 588 h 3508"/>
                <a:gd name="T14" fmla="*/ 1663 w 1704"/>
                <a:gd name="T15" fmla="*/ 640 h 3508"/>
                <a:gd name="T16" fmla="*/ 1618 w 1704"/>
                <a:gd name="T17" fmla="*/ 682 h 3508"/>
                <a:gd name="T18" fmla="*/ 1505 w 1704"/>
                <a:gd name="T19" fmla="*/ 735 h 3508"/>
                <a:gd name="T20" fmla="*/ 1353 w 1704"/>
                <a:gd name="T21" fmla="*/ 820 h 3508"/>
                <a:gd name="T22" fmla="*/ 1224 w 1704"/>
                <a:gd name="T23" fmla="*/ 916 h 3508"/>
                <a:gd name="T24" fmla="*/ 1115 w 1704"/>
                <a:gd name="T25" fmla="*/ 1023 h 3508"/>
                <a:gd name="T26" fmla="*/ 1029 w 1704"/>
                <a:gd name="T27" fmla="*/ 1142 h 3508"/>
                <a:gd name="T28" fmla="*/ 960 w 1704"/>
                <a:gd name="T29" fmla="*/ 1275 h 3508"/>
                <a:gd name="T30" fmla="*/ 907 w 1704"/>
                <a:gd name="T31" fmla="*/ 1423 h 3508"/>
                <a:gd name="T32" fmla="*/ 871 w 1704"/>
                <a:gd name="T33" fmla="*/ 1586 h 3508"/>
                <a:gd name="T34" fmla="*/ 850 w 1704"/>
                <a:gd name="T35" fmla="*/ 1766 h 3508"/>
                <a:gd name="T36" fmla="*/ 1446 w 1704"/>
                <a:gd name="T37" fmla="*/ 1861 h 3508"/>
                <a:gd name="T38" fmla="*/ 1513 w 1704"/>
                <a:gd name="T39" fmla="*/ 1873 h 3508"/>
                <a:gd name="T40" fmla="*/ 1569 w 1704"/>
                <a:gd name="T41" fmla="*/ 1907 h 3508"/>
                <a:gd name="T42" fmla="*/ 1612 w 1704"/>
                <a:gd name="T43" fmla="*/ 1957 h 3508"/>
                <a:gd name="T44" fmla="*/ 1635 w 1704"/>
                <a:gd name="T45" fmla="*/ 2019 h 3508"/>
                <a:gd name="T46" fmla="*/ 1637 w 1704"/>
                <a:gd name="T47" fmla="*/ 3315 h 3508"/>
                <a:gd name="T48" fmla="*/ 1625 w 1704"/>
                <a:gd name="T49" fmla="*/ 3381 h 3508"/>
                <a:gd name="T50" fmla="*/ 1592 w 1704"/>
                <a:gd name="T51" fmla="*/ 3439 h 3508"/>
                <a:gd name="T52" fmla="*/ 1543 w 1704"/>
                <a:gd name="T53" fmla="*/ 3481 h 3508"/>
                <a:gd name="T54" fmla="*/ 1480 w 1704"/>
                <a:gd name="T55" fmla="*/ 3504 h 3508"/>
                <a:gd name="T56" fmla="*/ 191 w 1704"/>
                <a:gd name="T57" fmla="*/ 3508 h 3508"/>
                <a:gd name="T58" fmla="*/ 125 w 1704"/>
                <a:gd name="T59" fmla="*/ 3496 h 3508"/>
                <a:gd name="T60" fmla="*/ 68 w 1704"/>
                <a:gd name="T61" fmla="*/ 3462 h 3508"/>
                <a:gd name="T62" fmla="*/ 27 w 1704"/>
                <a:gd name="T63" fmla="*/ 3412 h 3508"/>
                <a:gd name="T64" fmla="*/ 4 w 1704"/>
                <a:gd name="T65" fmla="*/ 3350 h 3508"/>
                <a:gd name="T66" fmla="*/ 0 w 1704"/>
                <a:gd name="T67" fmla="*/ 2330 h 3508"/>
                <a:gd name="T68" fmla="*/ 5 w 1704"/>
                <a:gd name="T69" fmla="*/ 2055 h 3508"/>
                <a:gd name="T70" fmla="*/ 21 w 1704"/>
                <a:gd name="T71" fmla="*/ 1805 h 3508"/>
                <a:gd name="T72" fmla="*/ 47 w 1704"/>
                <a:gd name="T73" fmla="*/ 1579 h 3508"/>
                <a:gd name="T74" fmla="*/ 82 w 1704"/>
                <a:gd name="T75" fmla="*/ 1377 h 3508"/>
                <a:gd name="T76" fmla="*/ 128 w 1704"/>
                <a:gd name="T77" fmla="*/ 1200 h 3508"/>
                <a:gd name="T78" fmla="*/ 193 w 1704"/>
                <a:gd name="T79" fmla="*/ 1022 h 3508"/>
                <a:gd name="T80" fmla="*/ 281 w 1704"/>
                <a:gd name="T81" fmla="*/ 852 h 3508"/>
                <a:gd name="T82" fmla="*/ 388 w 1704"/>
                <a:gd name="T83" fmla="*/ 690 h 3508"/>
                <a:gd name="T84" fmla="*/ 517 w 1704"/>
                <a:gd name="T85" fmla="*/ 538 h 3508"/>
                <a:gd name="T86" fmla="*/ 663 w 1704"/>
                <a:gd name="T87" fmla="*/ 399 h 3508"/>
                <a:gd name="T88" fmla="*/ 819 w 1704"/>
                <a:gd name="T89" fmla="*/ 273 h 3508"/>
                <a:gd name="T90" fmla="*/ 991 w 1704"/>
                <a:gd name="T91" fmla="*/ 160 h 3508"/>
                <a:gd name="T92" fmla="*/ 1180 w 1704"/>
                <a:gd name="T93" fmla="*/ 61 h 3508"/>
                <a:gd name="T94" fmla="*/ 1312 w 1704"/>
                <a:gd name="T95" fmla="*/ 5 h 3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4" h="3508">
                  <a:moveTo>
                    <a:pt x="1345" y="0"/>
                  </a:moveTo>
                  <a:lnTo>
                    <a:pt x="1377" y="1"/>
                  </a:lnTo>
                  <a:lnTo>
                    <a:pt x="1409" y="7"/>
                  </a:lnTo>
                  <a:lnTo>
                    <a:pt x="1439" y="18"/>
                  </a:lnTo>
                  <a:lnTo>
                    <a:pt x="1465" y="34"/>
                  </a:lnTo>
                  <a:lnTo>
                    <a:pt x="1491" y="55"/>
                  </a:lnTo>
                  <a:lnTo>
                    <a:pt x="1511" y="80"/>
                  </a:lnTo>
                  <a:lnTo>
                    <a:pt x="1530" y="109"/>
                  </a:lnTo>
                  <a:lnTo>
                    <a:pt x="1685" y="440"/>
                  </a:lnTo>
                  <a:lnTo>
                    <a:pt x="1696" y="469"/>
                  </a:lnTo>
                  <a:lnTo>
                    <a:pt x="1702" y="499"/>
                  </a:lnTo>
                  <a:lnTo>
                    <a:pt x="1704" y="530"/>
                  </a:lnTo>
                  <a:lnTo>
                    <a:pt x="1700" y="559"/>
                  </a:lnTo>
                  <a:lnTo>
                    <a:pt x="1692" y="588"/>
                  </a:lnTo>
                  <a:lnTo>
                    <a:pt x="1679" y="616"/>
                  </a:lnTo>
                  <a:lnTo>
                    <a:pt x="1663" y="640"/>
                  </a:lnTo>
                  <a:lnTo>
                    <a:pt x="1642" y="662"/>
                  </a:lnTo>
                  <a:lnTo>
                    <a:pt x="1618" y="682"/>
                  </a:lnTo>
                  <a:lnTo>
                    <a:pt x="1590" y="696"/>
                  </a:lnTo>
                  <a:lnTo>
                    <a:pt x="1505" y="735"/>
                  </a:lnTo>
                  <a:lnTo>
                    <a:pt x="1427" y="777"/>
                  </a:lnTo>
                  <a:lnTo>
                    <a:pt x="1353" y="820"/>
                  </a:lnTo>
                  <a:lnTo>
                    <a:pt x="1285" y="867"/>
                  </a:lnTo>
                  <a:lnTo>
                    <a:pt x="1224" y="916"/>
                  </a:lnTo>
                  <a:lnTo>
                    <a:pt x="1167" y="969"/>
                  </a:lnTo>
                  <a:lnTo>
                    <a:pt x="1115" y="1023"/>
                  </a:lnTo>
                  <a:lnTo>
                    <a:pt x="1069" y="1082"/>
                  </a:lnTo>
                  <a:lnTo>
                    <a:pt x="1029" y="1142"/>
                  </a:lnTo>
                  <a:lnTo>
                    <a:pt x="993" y="1207"/>
                  </a:lnTo>
                  <a:lnTo>
                    <a:pt x="960" y="1275"/>
                  </a:lnTo>
                  <a:lnTo>
                    <a:pt x="932" y="1347"/>
                  </a:lnTo>
                  <a:lnTo>
                    <a:pt x="907" y="1423"/>
                  </a:lnTo>
                  <a:lnTo>
                    <a:pt x="886" y="1503"/>
                  </a:lnTo>
                  <a:lnTo>
                    <a:pt x="871" y="1586"/>
                  </a:lnTo>
                  <a:lnTo>
                    <a:pt x="858" y="1675"/>
                  </a:lnTo>
                  <a:lnTo>
                    <a:pt x="850" y="1766"/>
                  </a:lnTo>
                  <a:lnTo>
                    <a:pt x="846" y="1861"/>
                  </a:lnTo>
                  <a:lnTo>
                    <a:pt x="1446" y="1861"/>
                  </a:lnTo>
                  <a:lnTo>
                    <a:pt x="1480" y="1864"/>
                  </a:lnTo>
                  <a:lnTo>
                    <a:pt x="1513" y="1873"/>
                  </a:lnTo>
                  <a:lnTo>
                    <a:pt x="1543" y="1888"/>
                  </a:lnTo>
                  <a:lnTo>
                    <a:pt x="1569" y="1907"/>
                  </a:lnTo>
                  <a:lnTo>
                    <a:pt x="1592" y="1930"/>
                  </a:lnTo>
                  <a:lnTo>
                    <a:pt x="1612" y="1957"/>
                  </a:lnTo>
                  <a:lnTo>
                    <a:pt x="1625" y="1986"/>
                  </a:lnTo>
                  <a:lnTo>
                    <a:pt x="1635" y="2019"/>
                  </a:lnTo>
                  <a:lnTo>
                    <a:pt x="1637" y="2054"/>
                  </a:lnTo>
                  <a:lnTo>
                    <a:pt x="1637" y="3315"/>
                  </a:lnTo>
                  <a:lnTo>
                    <a:pt x="1635" y="3350"/>
                  </a:lnTo>
                  <a:lnTo>
                    <a:pt x="1625" y="3381"/>
                  </a:lnTo>
                  <a:lnTo>
                    <a:pt x="1612" y="3412"/>
                  </a:lnTo>
                  <a:lnTo>
                    <a:pt x="1592" y="3439"/>
                  </a:lnTo>
                  <a:lnTo>
                    <a:pt x="1569" y="3462"/>
                  </a:lnTo>
                  <a:lnTo>
                    <a:pt x="1543" y="3481"/>
                  </a:lnTo>
                  <a:lnTo>
                    <a:pt x="1513" y="3496"/>
                  </a:lnTo>
                  <a:lnTo>
                    <a:pt x="1480" y="3504"/>
                  </a:lnTo>
                  <a:lnTo>
                    <a:pt x="1446" y="3508"/>
                  </a:lnTo>
                  <a:lnTo>
                    <a:pt x="191" y="3508"/>
                  </a:lnTo>
                  <a:lnTo>
                    <a:pt x="157" y="3504"/>
                  </a:lnTo>
                  <a:lnTo>
                    <a:pt x="125" y="3496"/>
                  </a:lnTo>
                  <a:lnTo>
                    <a:pt x="96" y="3481"/>
                  </a:lnTo>
                  <a:lnTo>
                    <a:pt x="68" y="3462"/>
                  </a:lnTo>
                  <a:lnTo>
                    <a:pt x="45" y="3439"/>
                  </a:lnTo>
                  <a:lnTo>
                    <a:pt x="27" y="3412"/>
                  </a:lnTo>
                  <a:lnTo>
                    <a:pt x="12" y="3381"/>
                  </a:lnTo>
                  <a:lnTo>
                    <a:pt x="4" y="3350"/>
                  </a:lnTo>
                  <a:lnTo>
                    <a:pt x="0" y="3315"/>
                  </a:lnTo>
                  <a:lnTo>
                    <a:pt x="0" y="2330"/>
                  </a:lnTo>
                  <a:lnTo>
                    <a:pt x="1" y="2189"/>
                  </a:lnTo>
                  <a:lnTo>
                    <a:pt x="5" y="2055"/>
                  </a:lnTo>
                  <a:lnTo>
                    <a:pt x="12" y="1926"/>
                  </a:lnTo>
                  <a:lnTo>
                    <a:pt x="21" y="1805"/>
                  </a:lnTo>
                  <a:lnTo>
                    <a:pt x="33" y="1689"/>
                  </a:lnTo>
                  <a:lnTo>
                    <a:pt x="47" y="1579"/>
                  </a:lnTo>
                  <a:lnTo>
                    <a:pt x="64" y="1476"/>
                  </a:lnTo>
                  <a:lnTo>
                    <a:pt x="82" y="1377"/>
                  </a:lnTo>
                  <a:lnTo>
                    <a:pt x="104" y="1286"/>
                  </a:lnTo>
                  <a:lnTo>
                    <a:pt x="128" y="1200"/>
                  </a:lnTo>
                  <a:lnTo>
                    <a:pt x="158" y="1110"/>
                  </a:lnTo>
                  <a:lnTo>
                    <a:pt x="193" y="1022"/>
                  </a:lnTo>
                  <a:lnTo>
                    <a:pt x="235" y="936"/>
                  </a:lnTo>
                  <a:lnTo>
                    <a:pt x="281" y="852"/>
                  </a:lnTo>
                  <a:lnTo>
                    <a:pt x="331" y="771"/>
                  </a:lnTo>
                  <a:lnTo>
                    <a:pt x="388" y="690"/>
                  </a:lnTo>
                  <a:lnTo>
                    <a:pt x="450" y="614"/>
                  </a:lnTo>
                  <a:lnTo>
                    <a:pt x="517" y="538"/>
                  </a:lnTo>
                  <a:lnTo>
                    <a:pt x="590" y="465"/>
                  </a:lnTo>
                  <a:lnTo>
                    <a:pt x="663" y="399"/>
                  </a:lnTo>
                  <a:lnTo>
                    <a:pt x="739" y="334"/>
                  </a:lnTo>
                  <a:lnTo>
                    <a:pt x="819" y="273"/>
                  </a:lnTo>
                  <a:lnTo>
                    <a:pt x="903" y="215"/>
                  </a:lnTo>
                  <a:lnTo>
                    <a:pt x="991" y="160"/>
                  </a:lnTo>
                  <a:lnTo>
                    <a:pt x="1083" y="109"/>
                  </a:lnTo>
                  <a:lnTo>
                    <a:pt x="1180" y="61"/>
                  </a:lnTo>
                  <a:lnTo>
                    <a:pt x="1280" y="16"/>
                  </a:lnTo>
                  <a:lnTo>
                    <a:pt x="1312" y="5"/>
                  </a:lnTo>
                  <a:lnTo>
                    <a:pt x="134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4" name="Freeform 7"/>
            <p:cNvSpPr>
              <a:spLocks/>
            </p:cNvSpPr>
            <p:nvPr/>
          </p:nvSpPr>
          <p:spPr bwMode="auto">
            <a:xfrm>
              <a:off x="1033463" y="3722688"/>
              <a:ext cx="539750" cy="1112838"/>
            </a:xfrm>
            <a:custGeom>
              <a:avLst/>
              <a:gdLst>
                <a:gd name="T0" fmla="*/ 1375 w 1700"/>
                <a:gd name="T1" fmla="*/ 0 h 3504"/>
                <a:gd name="T2" fmla="*/ 1435 w 1700"/>
                <a:gd name="T3" fmla="*/ 18 h 3504"/>
                <a:gd name="T4" fmla="*/ 1489 w 1700"/>
                <a:gd name="T5" fmla="*/ 54 h 3504"/>
                <a:gd name="T6" fmla="*/ 1526 w 1700"/>
                <a:gd name="T7" fmla="*/ 108 h 3504"/>
                <a:gd name="T8" fmla="*/ 1694 w 1700"/>
                <a:gd name="T9" fmla="*/ 465 h 3504"/>
                <a:gd name="T10" fmla="*/ 1700 w 1700"/>
                <a:gd name="T11" fmla="*/ 526 h 3504"/>
                <a:gd name="T12" fmla="*/ 1689 w 1700"/>
                <a:gd name="T13" fmla="*/ 584 h 3504"/>
                <a:gd name="T14" fmla="*/ 1660 w 1700"/>
                <a:gd name="T15" fmla="*/ 636 h 3504"/>
                <a:gd name="T16" fmla="*/ 1616 w 1700"/>
                <a:gd name="T17" fmla="*/ 678 h 3504"/>
                <a:gd name="T18" fmla="*/ 1503 w 1700"/>
                <a:gd name="T19" fmla="*/ 731 h 3504"/>
                <a:gd name="T20" fmla="*/ 1351 w 1700"/>
                <a:gd name="T21" fmla="*/ 816 h 3504"/>
                <a:gd name="T22" fmla="*/ 1220 w 1700"/>
                <a:gd name="T23" fmla="*/ 912 h 3504"/>
                <a:gd name="T24" fmla="*/ 1113 w 1700"/>
                <a:gd name="T25" fmla="*/ 1019 h 3504"/>
                <a:gd name="T26" fmla="*/ 1027 w 1700"/>
                <a:gd name="T27" fmla="*/ 1138 h 3504"/>
                <a:gd name="T28" fmla="*/ 958 w 1700"/>
                <a:gd name="T29" fmla="*/ 1271 h 3504"/>
                <a:gd name="T30" fmla="*/ 905 w 1700"/>
                <a:gd name="T31" fmla="*/ 1419 h 3504"/>
                <a:gd name="T32" fmla="*/ 868 w 1700"/>
                <a:gd name="T33" fmla="*/ 1582 h 3504"/>
                <a:gd name="T34" fmla="*/ 848 w 1700"/>
                <a:gd name="T35" fmla="*/ 1762 h 3504"/>
                <a:gd name="T36" fmla="*/ 1446 w 1700"/>
                <a:gd name="T37" fmla="*/ 1857 h 3504"/>
                <a:gd name="T38" fmla="*/ 1514 w 1700"/>
                <a:gd name="T39" fmla="*/ 1869 h 3504"/>
                <a:gd name="T40" fmla="*/ 1570 w 1700"/>
                <a:gd name="T41" fmla="*/ 1903 h 3504"/>
                <a:gd name="T42" fmla="*/ 1612 w 1700"/>
                <a:gd name="T43" fmla="*/ 1953 h 3504"/>
                <a:gd name="T44" fmla="*/ 1635 w 1700"/>
                <a:gd name="T45" fmla="*/ 2015 h 3504"/>
                <a:gd name="T46" fmla="*/ 1638 w 1700"/>
                <a:gd name="T47" fmla="*/ 3311 h 3504"/>
                <a:gd name="T48" fmla="*/ 1626 w 1700"/>
                <a:gd name="T49" fmla="*/ 3377 h 3504"/>
                <a:gd name="T50" fmla="*/ 1593 w 1700"/>
                <a:gd name="T51" fmla="*/ 3435 h 3504"/>
                <a:gd name="T52" fmla="*/ 1543 w 1700"/>
                <a:gd name="T53" fmla="*/ 3477 h 3504"/>
                <a:gd name="T54" fmla="*/ 1481 w 1700"/>
                <a:gd name="T55" fmla="*/ 3500 h 3504"/>
                <a:gd name="T56" fmla="*/ 192 w 1700"/>
                <a:gd name="T57" fmla="*/ 3504 h 3504"/>
                <a:gd name="T58" fmla="*/ 126 w 1700"/>
                <a:gd name="T59" fmla="*/ 3492 h 3504"/>
                <a:gd name="T60" fmla="*/ 69 w 1700"/>
                <a:gd name="T61" fmla="*/ 3458 h 3504"/>
                <a:gd name="T62" fmla="*/ 27 w 1700"/>
                <a:gd name="T63" fmla="*/ 3408 h 3504"/>
                <a:gd name="T64" fmla="*/ 4 w 1700"/>
                <a:gd name="T65" fmla="*/ 3346 h 3504"/>
                <a:gd name="T66" fmla="*/ 0 w 1700"/>
                <a:gd name="T67" fmla="*/ 2326 h 3504"/>
                <a:gd name="T68" fmla="*/ 6 w 1700"/>
                <a:gd name="T69" fmla="*/ 2049 h 3504"/>
                <a:gd name="T70" fmla="*/ 21 w 1700"/>
                <a:gd name="T71" fmla="*/ 1799 h 3504"/>
                <a:gd name="T72" fmla="*/ 46 w 1700"/>
                <a:gd name="T73" fmla="*/ 1574 h 3504"/>
                <a:gd name="T74" fmla="*/ 80 w 1700"/>
                <a:gd name="T75" fmla="*/ 1373 h 3504"/>
                <a:gd name="T76" fmla="*/ 125 w 1700"/>
                <a:gd name="T77" fmla="*/ 1199 h 3504"/>
                <a:gd name="T78" fmla="*/ 201 w 1700"/>
                <a:gd name="T79" fmla="*/ 1000 h 3504"/>
                <a:gd name="T80" fmla="*/ 305 w 1700"/>
                <a:gd name="T81" fmla="*/ 810 h 3504"/>
                <a:gd name="T82" fmla="*/ 434 w 1700"/>
                <a:gd name="T83" fmla="*/ 630 h 3504"/>
                <a:gd name="T84" fmla="*/ 591 w 1700"/>
                <a:gd name="T85" fmla="*/ 461 h 3504"/>
                <a:gd name="T86" fmla="*/ 763 w 1700"/>
                <a:gd name="T87" fmla="*/ 314 h 3504"/>
                <a:gd name="T88" fmla="*/ 954 w 1700"/>
                <a:gd name="T89" fmla="*/ 183 h 3504"/>
                <a:gd name="T90" fmla="*/ 1165 w 1700"/>
                <a:gd name="T91" fmla="*/ 66 h 3504"/>
                <a:gd name="T92" fmla="*/ 1310 w 1700"/>
                <a:gd name="T93" fmla="*/ 4 h 3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00" h="3504">
                  <a:moveTo>
                    <a:pt x="1342" y="0"/>
                  </a:moveTo>
                  <a:lnTo>
                    <a:pt x="1375" y="0"/>
                  </a:lnTo>
                  <a:lnTo>
                    <a:pt x="1406" y="6"/>
                  </a:lnTo>
                  <a:lnTo>
                    <a:pt x="1435" y="18"/>
                  </a:lnTo>
                  <a:lnTo>
                    <a:pt x="1463" y="34"/>
                  </a:lnTo>
                  <a:lnTo>
                    <a:pt x="1489" y="54"/>
                  </a:lnTo>
                  <a:lnTo>
                    <a:pt x="1509" y="79"/>
                  </a:lnTo>
                  <a:lnTo>
                    <a:pt x="1526" y="108"/>
                  </a:lnTo>
                  <a:lnTo>
                    <a:pt x="1683" y="436"/>
                  </a:lnTo>
                  <a:lnTo>
                    <a:pt x="1694" y="465"/>
                  </a:lnTo>
                  <a:lnTo>
                    <a:pt x="1700" y="495"/>
                  </a:lnTo>
                  <a:lnTo>
                    <a:pt x="1700" y="526"/>
                  </a:lnTo>
                  <a:lnTo>
                    <a:pt x="1697" y="555"/>
                  </a:lnTo>
                  <a:lnTo>
                    <a:pt x="1689" y="584"/>
                  </a:lnTo>
                  <a:lnTo>
                    <a:pt x="1676" y="612"/>
                  </a:lnTo>
                  <a:lnTo>
                    <a:pt x="1660" y="636"/>
                  </a:lnTo>
                  <a:lnTo>
                    <a:pt x="1640" y="658"/>
                  </a:lnTo>
                  <a:lnTo>
                    <a:pt x="1616" y="678"/>
                  </a:lnTo>
                  <a:lnTo>
                    <a:pt x="1588" y="692"/>
                  </a:lnTo>
                  <a:lnTo>
                    <a:pt x="1503" y="731"/>
                  </a:lnTo>
                  <a:lnTo>
                    <a:pt x="1423" y="773"/>
                  </a:lnTo>
                  <a:lnTo>
                    <a:pt x="1351" y="816"/>
                  </a:lnTo>
                  <a:lnTo>
                    <a:pt x="1283" y="863"/>
                  </a:lnTo>
                  <a:lnTo>
                    <a:pt x="1220" y="912"/>
                  </a:lnTo>
                  <a:lnTo>
                    <a:pt x="1163" y="965"/>
                  </a:lnTo>
                  <a:lnTo>
                    <a:pt x="1113" y="1019"/>
                  </a:lnTo>
                  <a:lnTo>
                    <a:pt x="1067" y="1078"/>
                  </a:lnTo>
                  <a:lnTo>
                    <a:pt x="1027" y="1138"/>
                  </a:lnTo>
                  <a:lnTo>
                    <a:pt x="990" y="1203"/>
                  </a:lnTo>
                  <a:lnTo>
                    <a:pt x="958" y="1271"/>
                  </a:lnTo>
                  <a:lnTo>
                    <a:pt x="930" y="1343"/>
                  </a:lnTo>
                  <a:lnTo>
                    <a:pt x="905" y="1419"/>
                  </a:lnTo>
                  <a:lnTo>
                    <a:pt x="884" y="1499"/>
                  </a:lnTo>
                  <a:lnTo>
                    <a:pt x="868" y="1582"/>
                  </a:lnTo>
                  <a:lnTo>
                    <a:pt x="856" y="1671"/>
                  </a:lnTo>
                  <a:lnTo>
                    <a:pt x="848" y="1762"/>
                  </a:lnTo>
                  <a:lnTo>
                    <a:pt x="843" y="1857"/>
                  </a:lnTo>
                  <a:lnTo>
                    <a:pt x="1446" y="1857"/>
                  </a:lnTo>
                  <a:lnTo>
                    <a:pt x="1481" y="1860"/>
                  </a:lnTo>
                  <a:lnTo>
                    <a:pt x="1514" y="1869"/>
                  </a:lnTo>
                  <a:lnTo>
                    <a:pt x="1543" y="1884"/>
                  </a:lnTo>
                  <a:lnTo>
                    <a:pt x="1570" y="1903"/>
                  </a:lnTo>
                  <a:lnTo>
                    <a:pt x="1593" y="1926"/>
                  </a:lnTo>
                  <a:lnTo>
                    <a:pt x="1612" y="1953"/>
                  </a:lnTo>
                  <a:lnTo>
                    <a:pt x="1626" y="1982"/>
                  </a:lnTo>
                  <a:lnTo>
                    <a:pt x="1635" y="2015"/>
                  </a:lnTo>
                  <a:lnTo>
                    <a:pt x="1638" y="2050"/>
                  </a:lnTo>
                  <a:lnTo>
                    <a:pt x="1638" y="3311"/>
                  </a:lnTo>
                  <a:lnTo>
                    <a:pt x="1635" y="3346"/>
                  </a:lnTo>
                  <a:lnTo>
                    <a:pt x="1626" y="3377"/>
                  </a:lnTo>
                  <a:lnTo>
                    <a:pt x="1612" y="3408"/>
                  </a:lnTo>
                  <a:lnTo>
                    <a:pt x="1593" y="3435"/>
                  </a:lnTo>
                  <a:lnTo>
                    <a:pt x="1570" y="3458"/>
                  </a:lnTo>
                  <a:lnTo>
                    <a:pt x="1543" y="3477"/>
                  </a:lnTo>
                  <a:lnTo>
                    <a:pt x="1514" y="3492"/>
                  </a:lnTo>
                  <a:lnTo>
                    <a:pt x="1481" y="3500"/>
                  </a:lnTo>
                  <a:lnTo>
                    <a:pt x="1446" y="3504"/>
                  </a:lnTo>
                  <a:lnTo>
                    <a:pt x="192" y="3504"/>
                  </a:lnTo>
                  <a:lnTo>
                    <a:pt x="157" y="3500"/>
                  </a:lnTo>
                  <a:lnTo>
                    <a:pt x="126" y="3492"/>
                  </a:lnTo>
                  <a:lnTo>
                    <a:pt x="96" y="3477"/>
                  </a:lnTo>
                  <a:lnTo>
                    <a:pt x="69" y="3458"/>
                  </a:lnTo>
                  <a:lnTo>
                    <a:pt x="46" y="3435"/>
                  </a:lnTo>
                  <a:lnTo>
                    <a:pt x="27" y="3408"/>
                  </a:lnTo>
                  <a:lnTo>
                    <a:pt x="12" y="3377"/>
                  </a:lnTo>
                  <a:lnTo>
                    <a:pt x="4" y="3346"/>
                  </a:lnTo>
                  <a:lnTo>
                    <a:pt x="0" y="3311"/>
                  </a:lnTo>
                  <a:lnTo>
                    <a:pt x="0" y="2326"/>
                  </a:lnTo>
                  <a:lnTo>
                    <a:pt x="1" y="2184"/>
                  </a:lnTo>
                  <a:lnTo>
                    <a:pt x="6" y="2049"/>
                  </a:lnTo>
                  <a:lnTo>
                    <a:pt x="12" y="1921"/>
                  </a:lnTo>
                  <a:lnTo>
                    <a:pt x="21" y="1799"/>
                  </a:lnTo>
                  <a:lnTo>
                    <a:pt x="32" y="1683"/>
                  </a:lnTo>
                  <a:lnTo>
                    <a:pt x="46" y="1574"/>
                  </a:lnTo>
                  <a:lnTo>
                    <a:pt x="62" y="1470"/>
                  </a:lnTo>
                  <a:lnTo>
                    <a:pt x="80" y="1373"/>
                  </a:lnTo>
                  <a:lnTo>
                    <a:pt x="102" y="1283"/>
                  </a:lnTo>
                  <a:lnTo>
                    <a:pt x="125" y="1199"/>
                  </a:lnTo>
                  <a:lnTo>
                    <a:pt x="160" y="1098"/>
                  </a:lnTo>
                  <a:lnTo>
                    <a:pt x="201" y="1000"/>
                  </a:lnTo>
                  <a:lnTo>
                    <a:pt x="249" y="904"/>
                  </a:lnTo>
                  <a:lnTo>
                    <a:pt x="305" y="810"/>
                  </a:lnTo>
                  <a:lnTo>
                    <a:pt x="367" y="719"/>
                  </a:lnTo>
                  <a:lnTo>
                    <a:pt x="434" y="630"/>
                  </a:lnTo>
                  <a:lnTo>
                    <a:pt x="509" y="544"/>
                  </a:lnTo>
                  <a:lnTo>
                    <a:pt x="591" y="461"/>
                  </a:lnTo>
                  <a:lnTo>
                    <a:pt x="675" y="386"/>
                  </a:lnTo>
                  <a:lnTo>
                    <a:pt x="763" y="314"/>
                  </a:lnTo>
                  <a:lnTo>
                    <a:pt x="856" y="246"/>
                  </a:lnTo>
                  <a:lnTo>
                    <a:pt x="954" y="183"/>
                  </a:lnTo>
                  <a:lnTo>
                    <a:pt x="1057" y="122"/>
                  </a:lnTo>
                  <a:lnTo>
                    <a:pt x="1165" y="66"/>
                  </a:lnTo>
                  <a:lnTo>
                    <a:pt x="1277" y="15"/>
                  </a:lnTo>
                  <a:lnTo>
                    <a:pt x="1310" y="4"/>
                  </a:lnTo>
                  <a:lnTo>
                    <a:pt x="134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95" name="Inhaltsplatzhalter 4"/>
          <p:cNvSpPr txBox="1">
            <a:spLocks/>
          </p:cNvSpPr>
          <p:nvPr/>
        </p:nvSpPr>
        <p:spPr>
          <a:xfrm>
            <a:off x="2415538" y="1717946"/>
            <a:ext cx="1969775" cy="9971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900" dirty="0">
                <a:latin typeface="+mn-lt"/>
              </a:rPr>
              <a:t>“This is a sample text. You simply add your own text and description here. This text is fully editable. It can be replaced with your own style. You can change its color or font size. </a:t>
            </a:r>
            <a:r>
              <a:rPr lang="en-US" sz="900" dirty="0"/>
              <a:t>This is a sample text. You simply add your own text and description here. This text is fully editable. It can be replaced with your own style.” </a:t>
            </a:r>
          </a:p>
        </p:txBody>
      </p:sp>
      <p:sp>
        <p:nvSpPr>
          <p:cNvPr id="96" name="Inhaltsplatzhalter 4"/>
          <p:cNvSpPr txBox="1">
            <a:spLocks/>
          </p:cNvSpPr>
          <p:nvPr/>
        </p:nvSpPr>
        <p:spPr>
          <a:xfrm>
            <a:off x="367196" y="1790246"/>
            <a:ext cx="1681675" cy="87254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900" dirty="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900" dirty="0">
                <a:solidFill>
                  <a:schemeClr val="tx1">
                    <a:lumMod val="75000"/>
                    <a:lumOff val="25000"/>
                  </a:schemeClr>
                </a:solidFill>
              </a:rPr>
              <a:t>This is a sample text. You simply add your own text and description here. </a:t>
            </a:r>
          </a:p>
        </p:txBody>
      </p:sp>
      <p:sp>
        <p:nvSpPr>
          <p:cNvPr id="97" name="Inhaltsplatzhalter 4"/>
          <p:cNvSpPr txBox="1">
            <a:spLocks/>
          </p:cNvSpPr>
          <p:nvPr/>
        </p:nvSpPr>
        <p:spPr>
          <a:xfrm>
            <a:off x="4798903" y="1790246"/>
            <a:ext cx="1681675" cy="87254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900" dirty="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900" dirty="0">
                <a:solidFill>
                  <a:schemeClr val="tx1">
                    <a:lumMod val="75000"/>
                    <a:lumOff val="25000"/>
                  </a:schemeClr>
                </a:solidFill>
              </a:rPr>
              <a:t>This is a sample text. You simply add your own text and description here. </a:t>
            </a:r>
          </a:p>
        </p:txBody>
      </p:sp>
      <p:pic>
        <p:nvPicPr>
          <p:cNvPr id="59" name="Picture Placeholder 5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1" b="71"/>
          <a:stretch>
            <a:fillRect/>
          </a:stretch>
        </p:blipFill>
        <p:spPr/>
      </p:pic>
      <p:pic>
        <p:nvPicPr>
          <p:cNvPr id="63" name="Picture Placeholder 62"/>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p:pic>
      <p:pic>
        <p:nvPicPr>
          <p:cNvPr id="60" name="Picture Placeholder 59"/>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a:stretch>
            <a:fillRect/>
          </a:stretch>
        </p:blipFill>
        <p:spPr/>
      </p:pic>
      <p:sp>
        <p:nvSpPr>
          <p:cNvPr id="16" name="Text Placeholder 15"/>
          <p:cNvSpPr>
            <a:spLocks noGrp="1"/>
          </p:cNvSpPr>
          <p:nvPr>
            <p:ph type="body" sz="half" idx="2"/>
          </p:nvPr>
        </p:nvSpPr>
        <p:spPr/>
        <p:txBody>
          <a:bodyPr/>
          <a:lstStyle/>
          <a:p>
            <a:r>
              <a:rPr lang="en-US" smtClean="0"/>
              <a:t>Enter your subhead line here</a:t>
            </a:r>
            <a:endParaRPr lang="en-US" dirty="0" smtClean="0"/>
          </a:p>
        </p:txBody>
      </p:sp>
      <p:sp>
        <p:nvSpPr>
          <p:cNvPr id="15" name="Title 14"/>
          <p:cNvSpPr>
            <a:spLocks noGrp="1"/>
          </p:cNvSpPr>
          <p:nvPr>
            <p:ph type="title"/>
          </p:nvPr>
        </p:nvSpPr>
        <p:spPr/>
        <p:txBody>
          <a:bodyPr/>
          <a:lstStyle/>
          <a:p>
            <a:r>
              <a:rPr lang="en-US" smtClean="0"/>
              <a:t>Some Clients Testimonials</a:t>
            </a:r>
            <a:endParaRPr lang="en-US" dirty="0"/>
          </a:p>
        </p:txBody>
      </p:sp>
      <p:sp>
        <p:nvSpPr>
          <p:cNvPr id="65" name="Rectangle 64"/>
          <p:cNvSpPr/>
          <p:nvPr/>
        </p:nvSpPr>
        <p:spPr>
          <a:xfrm>
            <a:off x="641283" y="3790950"/>
            <a:ext cx="1133499" cy="323165"/>
          </a:xfrm>
          <a:prstGeom prst="rect">
            <a:avLst/>
          </a:prstGeom>
        </p:spPr>
        <p:txBody>
          <a:bodyPr wrap="square" lIns="0" tIns="0" rIns="0" bIns="0">
            <a:spAutoFit/>
          </a:bodyPr>
          <a:lstStyle/>
          <a:p>
            <a:pPr algn="ctr"/>
            <a:r>
              <a:rPr lang="en-US" sz="1200" b="1" dirty="0">
                <a:solidFill>
                  <a:schemeClr val="tx1">
                    <a:lumMod val="75000"/>
                    <a:lumOff val="25000"/>
                  </a:schemeClr>
                </a:solidFill>
                <a:latin typeface="+mj-lt"/>
              </a:rPr>
              <a:t>John Smith </a:t>
            </a:r>
            <a:r>
              <a:rPr lang="en-US" sz="1050" b="1" dirty="0">
                <a:solidFill>
                  <a:schemeClr val="tx2">
                    <a:lumMod val="75000"/>
                    <a:lumOff val="25000"/>
                  </a:schemeClr>
                </a:solidFill>
                <a:latin typeface="+mj-lt"/>
              </a:rPr>
              <a:t/>
            </a:r>
            <a:br>
              <a:rPr lang="en-US" sz="1050" b="1" dirty="0">
                <a:solidFill>
                  <a:schemeClr val="tx2">
                    <a:lumMod val="75000"/>
                    <a:lumOff val="25000"/>
                  </a:schemeClr>
                </a:solidFill>
                <a:latin typeface="+mj-lt"/>
              </a:rPr>
            </a:br>
            <a:r>
              <a:rPr lang="en-US" sz="900" dirty="0">
                <a:solidFill>
                  <a:schemeClr val="tx2">
                    <a:lumMod val="75000"/>
                    <a:lumOff val="25000"/>
                  </a:schemeClr>
                </a:solidFill>
              </a:rPr>
              <a:t> Position Text Holder</a:t>
            </a:r>
            <a:endParaRPr lang="en-US" sz="825" dirty="0">
              <a:solidFill>
                <a:schemeClr val="tx2">
                  <a:lumMod val="75000"/>
                  <a:lumOff val="25000"/>
                </a:schemeClr>
              </a:solidFill>
            </a:endParaRPr>
          </a:p>
        </p:txBody>
      </p:sp>
      <p:sp>
        <p:nvSpPr>
          <p:cNvPr id="66" name="Rectangle 65"/>
          <p:cNvSpPr/>
          <p:nvPr/>
        </p:nvSpPr>
        <p:spPr>
          <a:xfrm>
            <a:off x="2862490" y="4019550"/>
            <a:ext cx="1133499" cy="323165"/>
          </a:xfrm>
          <a:prstGeom prst="rect">
            <a:avLst/>
          </a:prstGeom>
        </p:spPr>
        <p:txBody>
          <a:bodyPr wrap="square" lIns="0" tIns="0" rIns="0" bIns="0">
            <a:spAutoFit/>
          </a:bodyPr>
          <a:lstStyle/>
          <a:p>
            <a:pPr algn="ctr"/>
            <a:r>
              <a:rPr lang="en-US" sz="1200" b="1" dirty="0">
                <a:solidFill>
                  <a:schemeClr val="tx1">
                    <a:lumMod val="75000"/>
                    <a:lumOff val="25000"/>
                  </a:schemeClr>
                </a:solidFill>
                <a:latin typeface="+mj-lt"/>
              </a:rPr>
              <a:t>John Smith </a:t>
            </a:r>
            <a:r>
              <a:rPr lang="en-US" sz="1050" b="1" dirty="0">
                <a:solidFill>
                  <a:schemeClr val="tx2">
                    <a:lumMod val="75000"/>
                    <a:lumOff val="25000"/>
                  </a:schemeClr>
                </a:solidFill>
              </a:rPr>
              <a:t/>
            </a:r>
            <a:br>
              <a:rPr lang="en-US" sz="1050" b="1" dirty="0">
                <a:solidFill>
                  <a:schemeClr val="tx2">
                    <a:lumMod val="75000"/>
                    <a:lumOff val="25000"/>
                  </a:schemeClr>
                </a:solidFill>
              </a:rPr>
            </a:br>
            <a:r>
              <a:rPr lang="en-US" sz="900" dirty="0">
                <a:solidFill>
                  <a:schemeClr val="tx2">
                    <a:lumMod val="75000"/>
                    <a:lumOff val="25000"/>
                  </a:schemeClr>
                </a:solidFill>
              </a:rPr>
              <a:t> Position Text Holder</a:t>
            </a:r>
            <a:endParaRPr lang="en-US" sz="825" dirty="0">
              <a:solidFill>
                <a:schemeClr val="tx2">
                  <a:lumMod val="75000"/>
                  <a:lumOff val="25000"/>
                </a:schemeClr>
              </a:solidFill>
            </a:endParaRPr>
          </a:p>
        </p:txBody>
      </p:sp>
      <p:sp>
        <p:nvSpPr>
          <p:cNvPr id="67" name="Rectangle 66"/>
          <p:cNvSpPr/>
          <p:nvPr/>
        </p:nvSpPr>
        <p:spPr>
          <a:xfrm>
            <a:off x="5072990" y="3790950"/>
            <a:ext cx="1133499" cy="323165"/>
          </a:xfrm>
          <a:prstGeom prst="rect">
            <a:avLst/>
          </a:prstGeom>
        </p:spPr>
        <p:txBody>
          <a:bodyPr wrap="square" lIns="0" tIns="0" rIns="0" bIns="0">
            <a:spAutoFit/>
          </a:bodyPr>
          <a:lstStyle/>
          <a:p>
            <a:pPr algn="ctr"/>
            <a:r>
              <a:rPr lang="en-US" sz="1200" b="1" dirty="0">
                <a:solidFill>
                  <a:schemeClr val="tx1">
                    <a:lumMod val="75000"/>
                    <a:lumOff val="25000"/>
                  </a:schemeClr>
                </a:solidFill>
                <a:latin typeface="+mj-lt"/>
              </a:rPr>
              <a:t>John Smith </a:t>
            </a:r>
            <a:r>
              <a:rPr lang="en-US" sz="1050" b="1" dirty="0">
                <a:solidFill>
                  <a:schemeClr val="tx2">
                    <a:lumMod val="75000"/>
                    <a:lumOff val="25000"/>
                  </a:schemeClr>
                </a:solidFill>
                <a:latin typeface="+mj-lt"/>
              </a:rPr>
              <a:t/>
            </a:r>
            <a:br>
              <a:rPr lang="en-US" sz="1050" b="1" dirty="0">
                <a:solidFill>
                  <a:schemeClr val="tx2">
                    <a:lumMod val="75000"/>
                    <a:lumOff val="25000"/>
                  </a:schemeClr>
                </a:solidFill>
                <a:latin typeface="+mj-lt"/>
              </a:rPr>
            </a:br>
            <a:r>
              <a:rPr lang="en-US" sz="900" dirty="0">
                <a:solidFill>
                  <a:schemeClr val="tx2">
                    <a:lumMod val="75000"/>
                    <a:lumOff val="25000"/>
                  </a:schemeClr>
                </a:solidFill>
              </a:rPr>
              <a:t> Position Text Holder</a:t>
            </a:r>
            <a:endParaRPr lang="en-US" sz="825" dirty="0">
              <a:solidFill>
                <a:schemeClr val="tx2">
                  <a:lumMod val="75000"/>
                  <a:lumOff val="25000"/>
                </a:schemeClr>
              </a:solidFill>
            </a:endParaRPr>
          </a:p>
        </p:txBody>
      </p:sp>
      <p:grpSp>
        <p:nvGrpSpPr>
          <p:cNvPr id="68" name="Group 67"/>
          <p:cNvGrpSpPr/>
          <p:nvPr/>
        </p:nvGrpSpPr>
        <p:grpSpPr>
          <a:xfrm>
            <a:off x="3052763" y="4418235"/>
            <a:ext cx="752475" cy="120191"/>
            <a:chOff x="3662665" y="4559611"/>
            <a:chExt cx="1588282" cy="253690"/>
          </a:xfrm>
          <a:solidFill>
            <a:srgbClr val="FFC000"/>
          </a:solidFill>
        </p:grpSpPr>
        <p:sp>
          <p:nvSpPr>
            <p:cNvPr id="69" name="Freeform 180"/>
            <p:cNvSpPr>
              <a:spLocks/>
            </p:cNvSpPr>
            <p:nvPr/>
          </p:nvSpPr>
          <p:spPr bwMode="auto">
            <a:xfrm>
              <a:off x="3662665"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0" name="Freeform 180"/>
            <p:cNvSpPr>
              <a:spLocks/>
            </p:cNvSpPr>
            <p:nvPr/>
          </p:nvSpPr>
          <p:spPr bwMode="auto">
            <a:xfrm>
              <a:off x="3992131"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1" name="Freeform 180"/>
            <p:cNvSpPr>
              <a:spLocks/>
            </p:cNvSpPr>
            <p:nvPr/>
          </p:nvSpPr>
          <p:spPr bwMode="auto">
            <a:xfrm>
              <a:off x="4321597"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2" name="Freeform 180"/>
            <p:cNvSpPr>
              <a:spLocks/>
            </p:cNvSpPr>
            <p:nvPr/>
          </p:nvSpPr>
          <p:spPr bwMode="auto">
            <a:xfrm>
              <a:off x="4651063"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3" name="Freeform 180"/>
            <p:cNvSpPr>
              <a:spLocks/>
            </p:cNvSpPr>
            <p:nvPr/>
          </p:nvSpPr>
          <p:spPr bwMode="auto">
            <a:xfrm>
              <a:off x="4980530"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74" name="Group 73"/>
          <p:cNvGrpSpPr/>
          <p:nvPr/>
        </p:nvGrpSpPr>
        <p:grpSpPr>
          <a:xfrm>
            <a:off x="831795" y="4154104"/>
            <a:ext cx="752475" cy="120191"/>
            <a:chOff x="3662665" y="4559611"/>
            <a:chExt cx="1588282" cy="253690"/>
          </a:xfrm>
          <a:solidFill>
            <a:srgbClr val="FFC000"/>
          </a:solidFill>
        </p:grpSpPr>
        <p:sp>
          <p:nvSpPr>
            <p:cNvPr id="75" name="Freeform 180"/>
            <p:cNvSpPr>
              <a:spLocks/>
            </p:cNvSpPr>
            <p:nvPr/>
          </p:nvSpPr>
          <p:spPr bwMode="auto">
            <a:xfrm>
              <a:off x="3662665"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6" name="Freeform 180"/>
            <p:cNvSpPr>
              <a:spLocks/>
            </p:cNvSpPr>
            <p:nvPr/>
          </p:nvSpPr>
          <p:spPr bwMode="auto">
            <a:xfrm>
              <a:off x="3992131"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7" name="Freeform 180"/>
            <p:cNvSpPr>
              <a:spLocks/>
            </p:cNvSpPr>
            <p:nvPr/>
          </p:nvSpPr>
          <p:spPr bwMode="auto">
            <a:xfrm>
              <a:off x="4321597"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8" name="Freeform 180"/>
            <p:cNvSpPr>
              <a:spLocks/>
            </p:cNvSpPr>
            <p:nvPr/>
          </p:nvSpPr>
          <p:spPr bwMode="auto">
            <a:xfrm>
              <a:off x="4651063"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9" name="Freeform 180"/>
            <p:cNvSpPr>
              <a:spLocks/>
            </p:cNvSpPr>
            <p:nvPr/>
          </p:nvSpPr>
          <p:spPr bwMode="auto">
            <a:xfrm>
              <a:off x="4980530"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80" name="Group 79"/>
          <p:cNvGrpSpPr/>
          <p:nvPr/>
        </p:nvGrpSpPr>
        <p:grpSpPr>
          <a:xfrm>
            <a:off x="5263502" y="4154104"/>
            <a:ext cx="752475" cy="120191"/>
            <a:chOff x="3662665" y="4559611"/>
            <a:chExt cx="1588282" cy="253690"/>
          </a:xfrm>
          <a:solidFill>
            <a:srgbClr val="FFC000"/>
          </a:solidFill>
        </p:grpSpPr>
        <p:sp>
          <p:nvSpPr>
            <p:cNvPr id="81" name="Freeform 180"/>
            <p:cNvSpPr>
              <a:spLocks/>
            </p:cNvSpPr>
            <p:nvPr/>
          </p:nvSpPr>
          <p:spPr bwMode="auto">
            <a:xfrm>
              <a:off x="3662665"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2" name="Freeform 180"/>
            <p:cNvSpPr>
              <a:spLocks/>
            </p:cNvSpPr>
            <p:nvPr/>
          </p:nvSpPr>
          <p:spPr bwMode="auto">
            <a:xfrm>
              <a:off x="3992131"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3" name="Freeform 180"/>
            <p:cNvSpPr>
              <a:spLocks/>
            </p:cNvSpPr>
            <p:nvPr/>
          </p:nvSpPr>
          <p:spPr bwMode="auto">
            <a:xfrm>
              <a:off x="4321597"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4" name="Freeform 180"/>
            <p:cNvSpPr>
              <a:spLocks/>
            </p:cNvSpPr>
            <p:nvPr/>
          </p:nvSpPr>
          <p:spPr bwMode="auto">
            <a:xfrm>
              <a:off x="4651063"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5" name="Freeform 180"/>
            <p:cNvSpPr>
              <a:spLocks/>
            </p:cNvSpPr>
            <p:nvPr/>
          </p:nvSpPr>
          <p:spPr bwMode="auto">
            <a:xfrm>
              <a:off x="4980530" y="4559611"/>
              <a:ext cx="270417" cy="253690"/>
            </a:xfrm>
            <a:custGeom>
              <a:avLst/>
              <a:gdLst/>
              <a:ahLst/>
              <a:cxnLst>
                <a:cxn ang="0">
                  <a:pos x="311" y="131"/>
                </a:cxn>
                <a:cxn ang="0">
                  <a:pos x="250" y="198"/>
                </a:cxn>
                <a:cxn ang="0">
                  <a:pos x="260" y="275"/>
                </a:cxn>
                <a:cxn ang="0">
                  <a:pos x="236" y="291"/>
                </a:cxn>
                <a:cxn ang="0">
                  <a:pos x="161" y="256"/>
                </a:cxn>
                <a:cxn ang="0">
                  <a:pos x="84" y="291"/>
                </a:cxn>
                <a:cxn ang="0">
                  <a:pos x="60" y="274"/>
                </a:cxn>
                <a:cxn ang="0">
                  <a:pos x="70" y="198"/>
                </a:cxn>
                <a:cxn ang="0">
                  <a:pos x="8" y="131"/>
                </a:cxn>
                <a:cxn ang="0">
                  <a:pos x="21" y="106"/>
                </a:cxn>
                <a:cxn ang="0">
                  <a:pos x="102" y="92"/>
                </a:cxn>
                <a:cxn ang="0">
                  <a:pos x="145" y="17"/>
                </a:cxn>
                <a:cxn ang="0">
                  <a:pos x="162" y="2"/>
                </a:cxn>
                <a:cxn ang="0">
                  <a:pos x="176" y="17"/>
                </a:cxn>
                <a:cxn ang="0">
                  <a:pos x="219" y="92"/>
                </a:cxn>
                <a:cxn ang="0">
                  <a:pos x="299" y="107"/>
                </a:cxn>
                <a:cxn ang="0">
                  <a:pos x="311" y="131"/>
                </a:cxn>
              </a:cxnLst>
              <a:rect l="0" t="0" r="r" b="b"/>
              <a:pathLst>
                <a:path w="319" h="298">
                  <a:moveTo>
                    <a:pt x="311" y="131"/>
                  </a:moveTo>
                  <a:cubicBezTo>
                    <a:pt x="289" y="156"/>
                    <a:pt x="250" y="198"/>
                    <a:pt x="250" y="198"/>
                  </a:cubicBezTo>
                  <a:cubicBezTo>
                    <a:pt x="250" y="198"/>
                    <a:pt x="257" y="244"/>
                    <a:pt x="260" y="275"/>
                  </a:cubicBezTo>
                  <a:cubicBezTo>
                    <a:pt x="262" y="291"/>
                    <a:pt x="250" y="298"/>
                    <a:pt x="236" y="291"/>
                  </a:cubicBezTo>
                  <a:cubicBezTo>
                    <a:pt x="210" y="279"/>
                    <a:pt x="170" y="260"/>
                    <a:pt x="161" y="256"/>
                  </a:cubicBezTo>
                  <a:cubicBezTo>
                    <a:pt x="152" y="260"/>
                    <a:pt x="111" y="279"/>
                    <a:pt x="84" y="291"/>
                  </a:cubicBezTo>
                  <a:cubicBezTo>
                    <a:pt x="70" y="297"/>
                    <a:pt x="58" y="290"/>
                    <a:pt x="60" y="274"/>
                  </a:cubicBezTo>
                  <a:cubicBezTo>
                    <a:pt x="63" y="243"/>
                    <a:pt x="70" y="198"/>
                    <a:pt x="70" y="198"/>
                  </a:cubicBezTo>
                  <a:cubicBezTo>
                    <a:pt x="70" y="198"/>
                    <a:pt x="30" y="156"/>
                    <a:pt x="8" y="131"/>
                  </a:cubicBezTo>
                  <a:cubicBezTo>
                    <a:pt x="0" y="122"/>
                    <a:pt x="5" y="109"/>
                    <a:pt x="21" y="106"/>
                  </a:cubicBezTo>
                  <a:cubicBezTo>
                    <a:pt x="52" y="101"/>
                    <a:pt x="102" y="92"/>
                    <a:pt x="102" y="92"/>
                  </a:cubicBezTo>
                  <a:cubicBezTo>
                    <a:pt x="102" y="92"/>
                    <a:pt x="128" y="45"/>
                    <a:pt x="145" y="17"/>
                  </a:cubicBezTo>
                  <a:cubicBezTo>
                    <a:pt x="155" y="0"/>
                    <a:pt x="161" y="2"/>
                    <a:pt x="162" y="2"/>
                  </a:cubicBezTo>
                  <a:cubicBezTo>
                    <a:pt x="165" y="3"/>
                    <a:pt x="170" y="6"/>
                    <a:pt x="176" y="17"/>
                  </a:cubicBezTo>
                  <a:cubicBezTo>
                    <a:pt x="192" y="45"/>
                    <a:pt x="219" y="92"/>
                    <a:pt x="219" y="92"/>
                  </a:cubicBezTo>
                  <a:cubicBezTo>
                    <a:pt x="219" y="92"/>
                    <a:pt x="268" y="101"/>
                    <a:pt x="299" y="107"/>
                  </a:cubicBezTo>
                  <a:cubicBezTo>
                    <a:pt x="314" y="109"/>
                    <a:pt x="319" y="122"/>
                    <a:pt x="311" y="131"/>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19443214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barn(outVertical)">
                                      <p:cBhvr>
                                        <p:cTn id="7" dur="500"/>
                                        <p:tgtEl>
                                          <p:spTgt spid="95"/>
                                        </p:tgtEl>
                                      </p:cBhvr>
                                    </p:animEffect>
                                  </p:childTnLst>
                                </p:cTn>
                              </p:par>
                            </p:childTnLst>
                          </p:cTn>
                        </p:par>
                        <p:par>
                          <p:cTn id="8" fill="hold">
                            <p:stCondLst>
                              <p:cond delay="500"/>
                            </p:stCondLst>
                            <p:childTnLst>
                              <p:par>
                                <p:cTn id="9" presetID="2" presetClass="entr" presetSubtype="4" accel="20000" decel="80000"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ppt_x"/>
                                          </p:val>
                                        </p:tav>
                                        <p:tav tm="100000">
                                          <p:val>
                                            <p:strVal val="#ppt_x"/>
                                          </p:val>
                                        </p:tav>
                                      </p:tavLst>
                                    </p:anim>
                                    <p:anim calcmode="lin" valueType="num">
                                      <p:cBhvr additive="base">
                                        <p:cTn id="12" dur="500" fill="hold"/>
                                        <p:tgtEl>
                                          <p:spTgt spid="6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68"/>
                                        </p:tgtEl>
                                        <p:attrNameLst>
                                          <p:attrName>style.visibility</p:attrName>
                                        </p:attrNameLst>
                                      </p:cBhvr>
                                      <p:to>
                                        <p:strVal val="visible"/>
                                      </p:to>
                                    </p:set>
                                    <p:anim calcmode="lin" valueType="num">
                                      <p:cBhvr>
                                        <p:cTn id="16" dur="500" fill="hold"/>
                                        <p:tgtEl>
                                          <p:spTgt spid="68"/>
                                        </p:tgtEl>
                                        <p:attrNameLst>
                                          <p:attrName>ppt_w</p:attrName>
                                        </p:attrNameLst>
                                      </p:cBhvr>
                                      <p:tavLst>
                                        <p:tav tm="0">
                                          <p:val>
                                            <p:fltVal val="0"/>
                                          </p:val>
                                        </p:tav>
                                        <p:tav tm="100000">
                                          <p:val>
                                            <p:strVal val="#ppt_w"/>
                                          </p:val>
                                        </p:tav>
                                      </p:tavLst>
                                    </p:anim>
                                    <p:anim calcmode="lin" valueType="num">
                                      <p:cBhvr>
                                        <p:cTn id="17" dur="500" fill="hold"/>
                                        <p:tgtEl>
                                          <p:spTgt spid="68"/>
                                        </p:tgtEl>
                                        <p:attrNameLst>
                                          <p:attrName>ppt_h</p:attrName>
                                        </p:attrNameLst>
                                      </p:cBhvr>
                                      <p:tavLst>
                                        <p:tav tm="0">
                                          <p:val>
                                            <p:fltVal val="0"/>
                                          </p:val>
                                        </p:tav>
                                        <p:tav tm="100000">
                                          <p:val>
                                            <p:strVal val="#ppt_h"/>
                                          </p:val>
                                        </p:tav>
                                      </p:tavLst>
                                    </p:anim>
                                    <p:animEffect transition="in" filter="fade">
                                      <p:cBhvr>
                                        <p:cTn id="18" dur="500"/>
                                        <p:tgtEl>
                                          <p:spTgt spid="68"/>
                                        </p:tgtEl>
                                      </p:cBhvr>
                                    </p:animEffect>
                                  </p:childTnLst>
                                </p:cTn>
                              </p:par>
                            </p:childTnLst>
                          </p:cTn>
                        </p:par>
                        <p:par>
                          <p:cTn id="19" fill="hold">
                            <p:stCondLst>
                              <p:cond delay="1500"/>
                            </p:stCondLst>
                            <p:childTnLst>
                              <p:par>
                                <p:cTn id="20" presetID="16" presetClass="entr" presetSubtype="37" fill="hold" grpId="0" nodeType="after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barn(outVertical)">
                                      <p:cBhvr>
                                        <p:cTn id="22" dur="500"/>
                                        <p:tgtEl>
                                          <p:spTgt spid="96"/>
                                        </p:tgtEl>
                                      </p:cBhvr>
                                    </p:animEffect>
                                  </p:childTnLst>
                                </p:cTn>
                              </p:par>
                            </p:childTnLst>
                          </p:cTn>
                        </p:par>
                        <p:par>
                          <p:cTn id="23" fill="hold">
                            <p:stCondLst>
                              <p:cond delay="2000"/>
                            </p:stCondLst>
                            <p:childTnLst>
                              <p:par>
                                <p:cTn id="24" presetID="2" presetClass="entr" presetSubtype="4" accel="20000" decel="80000" fill="hold" grpId="0" nodeType="afterEffect">
                                  <p:stCondLst>
                                    <p:cond delay="0"/>
                                  </p:stCondLst>
                                  <p:childTnLst>
                                    <p:set>
                                      <p:cBhvr>
                                        <p:cTn id="25" dur="1" fill="hold">
                                          <p:stCondLst>
                                            <p:cond delay="0"/>
                                          </p:stCondLst>
                                        </p:cTn>
                                        <p:tgtEl>
                                          <p:spTgt spid="65"/>
                                        </p:tgtEl>
                                        <p:attrNameLst>
                                          <p:attrName>style.visibility</p:attrName>
                                        </p:attrNameLst>
                                      </p:cBhvr>
                                      <p:to>
                                        <p:strVal val="visible"/>
                                      </p:to>
                                    </p:set>
                                    <p:anim calcmode="lin" valueType="num">
                                      <p:cBhvr additive="base">
                                        <p:cTn id="26" dur="500" fill="hold"/>
                                        <p:tgtEl>
                                          <p:spTgt spid="65"/>
                                        </p:tgtEl>
                                        <p:attrNameLst>
                                          <p:attrName>ppt_x</p:attrName>
                                        </p:attrNameLst>
                                      </p:cBhvr>
                                      <p:tavLst>
                                        <p:tav tm="0">
                                          <p:val>
                                            <p:strVal val="#ppt_x"/>
                                          </p:val>
                                        </p:tav>
                                        <p:tav tm="100000">
                                          <p:val>
                                            <p:strVal val="#ppt_x"/>
                                          </p:val>
                                        </p:tav>
                                      </p:tavLst>
                                    </p:anim>
                                    <p:anim calcmode="lin" valueType="num">
                                      <p:cBhvr additive="base">
                                        <p:cTn id="27" dur="500" fill="hold"/>
                                        <p:tgtEl>
                                          <p:spTgt spid="65"/>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childTnLst>
                          </p:cTn>
                        </p:par>
                        <p:par>
                          <p:cTn id="34" fill="hold">
                            <p:stCondLst>
                              <p:cond delay="3000"/>
                            </p:stCondLst>
                            <p:childTnLst>
                              <p:par>
                                <p:cTn id="35" presetID="16" presetClass="entr" presetSubtype="37" fill="hold" grpId="0" nodeType="after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barn(outVertical)">
                                      <p:cBhvr>
                                        <p:cTn id="37" dur="500"/>
                                        <p:tgtEl>
                                          <p:spTgt spid="97"/>
                                        </p:tgtEl>
                                      </p:cBhvr>
                                    </p:animEffect>
                                  </p:childTnLst>
                                </p:cTn>
                              </p:par>
                            </p:childTnLst>
                          </p:cTn>
                        </p:par>
                        <p:par>
                          <p:cTn id="38" fill="hold">
                            <p:stCondLst>
                              <p:cond delay="3500"/>
                            </p:stCondLst>
                            <p:childTnLst>
                              <p:par>
                                <p:cTn id="39" presetID="2" presetClass="entr" presetSubtype="4" accel="20000" decel="8000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 calcmode="lin" valueType="num">
                                      <p:cBhvr additive="base">
                                        <p:cTn id="41" dur="500" fill="hold"/>
                                        <p:tgtEl>
                                          <p:spTgt spid="67"/>
                                        </p:tgtEl>
                                        <p:attrNameLst>
                                          <p:attrName>ppt_x</p:attrName>
                                        </p:attrNameLst>
                                      </p:cBhvr>
                                      <p:tavLst>
                                        <p:tav tm="0">
                                          <p:val>
                                            <p:strVal val="#ppt_x"/>
                                          </p:val>
                                        </p:tav>
                                        <p:tav tm="100000">
                                          <p:val>
                                            <p:strVal val="#ppt_x"/>
                                          </p:val>
                                        </p:tav>
                                      </p:tavLst>
                                    </p:anim>
                                    <p:anim calcmode="lin" valueType="num">
                                      <p:cBhvr additive="base">
                                        <p:cTn id="42" dur="500" fill="hold"/>
                                        <p:tgtEl>
                                          <p:spTgt spid="67"/>
                                        </p:tgtEl>
                                        <p:attrNameLst>
                                          <p:attrName>ppt_y</p:attrName>
                                        </p:attrNameLst>
                                      </p:cBhvr>
                                      <p:tavLst>
                                        <p:tav tm="0">
                                          <p:val>
                                            <p:strVal val="1+#ppt_h/2"/>
                                          </p:val>
                                        </p:tav>
                                        <p:tav tm="100000">
                                          <p:val>
                                            <p:strVal val="#ppt_y"/>
                                          </p:val>
                                        </p:tav>
                                      </p:tavLst>
                                    </p:anim>
                                  </p:childTnLst>
                                </p:cTn>
                              </p:par>
                            </p:childTnLst>
                          </p:cTn>
                        </p:par>
                        <p:par>
                          <p:cTn id="43" fill="hold">
                            <p:stCondLst>
                              <p:cond delay="4000"/>
                            </p:stCondLst>
                            <p:childTnLst>
                              <p:par>
                                <p:cTn id="44" presetID="53" presetClass="entr" presetSubtype="16" fill="hold" nodeType="after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p:cTn id="46" dur="500" fill="hold"/>
                                        <p:tgtEl>
                                          <p:spTgt spid="80"/>
                                        </p:tgtEl>
                                        <p:attrNameLst>
                                          <p:attrName>ppt_w</p:attrName>
                                        </p:attrNameLst>
                                      </p:cBhvr>
                                      <p:tavLst>
                                        <p:tav tm="0">
                                          <p:val>
                                            <p:fltVal val="0"/>
                                          </p:val>
                                        </p:tav>
                                        <p:tav tm="100000">
                                          <p:val>
                                            <p:strVal val="#ppt_w"/>
                                          </p:val>
                                        </p:tav>
                                      </p:tavLst>
                                    </p:anim>
                                    <p:anim calcmode="lin" valueType="num">
                                      <p:cBhvr>
                                        <p:cTn id="47" dur="500" fill="hold"/>
                                        <p:tgtEl>
                                          <p:spTgt spid="80"/>
                                        </p:tgtEl>
                                        <p:attrNameLst>
                                          <p:attrName>ppt_h</p:attrName>
                                        </p:attrNameLst>
                                      </p:cBhvr>
                                      <p:tavLst>
                                        <p:tav tm="0">
                                          <p:val>
                                            <p:fltVal val="0"/>
                                          </p:val>
                                        </p:tav>
                                        <p:tav tm="100000">
                                          <p:val>
                                            <p:strVal val="#ppt_h"/>
                                          </p:val>
                                        </p:tav>
                                      </p:tavLst>
                                    </p:anim>
                                    <p:animEffect transition="in" filter="fade">
                                      <p:cBhvr>
                                        <p:cTn id="48"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p:bldP spid="97" grpId="0"/>
      <p:bldP spid="65" grpId="0"/>
      <p:bldP spid="66" grpId="0"/>
      <p:bldP spid="6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85750" y="884238"/>
            <a:ext cx="6276975" cy="173037"/>
          </a:xfrm>
        </p:spPr>
        <p:txBody>
          <a:bodyPr/>
          <a:lstStyle/>
          <a:p>
            <a:r>
              <a:rPr lang="en-US" smtClean="0"/>
              <a:t>Enter your subhead line here</a:t>
            </a:r>
            <a:endParaRPr lang="en-US" dirty="0"/>
          </a:p>
        </p:txBody>
      </p:sp>
      <p:sp>
        <p:nvSpPr>
          <p:cNvPr id="2" name="Title 1"/>
          <p:cNvSpPr>
            <a:spLocks noGrp="1"/>
          </p:cNvSpPr>
          <p:nvPr>
            <p:ph type="title"/>
          </p:nvPr>
        </p:nvSpPr>
        <p:spPr/>
        <p:txBody>
          <a:bodyPr/>
          <a:lstStyle/>
          <a:p>
            <a:r>
              <a:rPr lang="en-US" smtClean="0"/>
              <a:t>Pricing Plan Table</a:t>
            </a:r>
            <a:endParaRPr lang="en-US" dirty="0"/>
          </a:p>
        </p:txBody>
      </p:sp>
      <p:grpSp>
        <p:nvGrpSpPr>
          <p:cNvPr id="21" name="Group 20"/>
          <p:cNvGrpSpPr/>
          <p:nvPr/>
        </p:nvGrpSpPr>
        <p:grpSpPr>
          <a:xfrm>
            <a:off x="285747" y="1813039"/>
            <a:ext cx="1474474" cy="2549411"/>
            <a:chOff x="380996" y="1396721"/>
            <a:chExt cx="1965965" cy="3399215"/>
          </a:xfrm>
        </p:grpSpPr>
        <p:grpSp>
          <p:nvGrpSpPr>
            <p:cNvPr id="3" name="Group 76"/>
            <p:cNvGrpSpPr/>
            <p:nvPr/>
          </p:nvGrpSpPr>
          <p:grpSpPr>
            <a:xfrm>
              <a:off x="380999" y="1396721"/>
              <a:ext cx="1965961" cy="3399215"/>
              <a:chOff x="838200" y="1535430"/>
              <a:chExt cx="1676400" cy="2712720"/>
            </a:xfrm>
          </p:grpSpPr>
          <p:sp>
            <p:nvSpPr>
              <p:cNvPr id="58" name="Rounded Rectangle 57"/>
              <p:cNvSpPr/>
              <p:nvPr/>
            </p:nvSpPr>
            <p:spPr>
              <a:xfrm>
                <a:off x="838200" y="1535430"/>
                <a:ext cx="1676400" cy="2712720"/>
              </a:xfrm>
              <a:prstGeom prst="roundRect">
                <a:avLst>
                  <a:gd name="adj" fmla="val 57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cxnSp>
            <p:nvCxnSpPr>
              <p:cNvPr id="61" name="Straight Connector 60"/>
              <p:cNvCxnSpPr/>
              <p:nvPr/>
            </p:nvCxnSpPr>
            <p:spPr>
              <a:xfrm rot="10800000">
                <a:off x="838200" y="2114550"/>
                <a:ext cx="1676400" cy="1588"/>
              </a:xfrm>
              <a:prstGeom prst="line">
                <a:avLst/>
              </a:prstGeom>
              <a:ln w="381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9" name="Rounded Rectangle 58"/>
            <p:cNvSpPr/>
            <p:nvPr/>
          </p:nvSpPr>
          <p:spPr>
            <a:xfrm>
              <a:off x="604404" y="4251680"/>
              <a:ext cx="1519152" cy="3819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1"/>
                  </a:solidFill>
                  <a:latin typeface="Arial" panose="020B0604020202020204" pitchFamily="34" charset="0"/>
                  <a:cs typeface="Arial" panose="020B0604020202020204" pitchFamily="34" charset="0"/>
                </a:rPr>
                <a:t>Get This Plan</a:t>
              </a:r>
            </a:p>
          </p:txBody>
        </p:sp>
        <p:sp>
          <p:nvSpPr>
            <p:cNvPr id="63" name="TextBox 62"/>
            <p:cNvSpPr txBox="1"/>
            <p:nvPr/>
          </p:nvSpPr>
          <p:spPr>
            <a:xfrm>
              <a:off x="939717" y="1646040"/>
              <a:ext cx="848524" cy="215444"/>
            </a:xfrm>
            <a:prstGeom prst="rect">
              <a:avLst/>
            </a:prstGeom>
            <a:noFill/>
          </p:spPr>
          <p:txBody>
            <a:bodyPr wrap="none" lIns="0" tIns="0" r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STARTER</a:t>
              </a:r>
            </a:p>
          </p:txBody>
        </p:sp>
        <p:sp>
          <p:nvSpPr>
            <p:cNvPr id="71" name="TextBox 70"/>
            <p:cNvSpPr txBox="1"/>
            <p:nvPr/>
          </p:nvSpPr>
          <p:spPr>
            <a:xfrm>
              <a:off x="380996" y="2287046"/>
              <a:ext cx="1965962" cy="1867178"/>
            </a:xfrm>
            <a:prstGeom prst="rect">
              <a:avLst/>
            </a:prstGeom>
            <a:noFill/>
          </p:spPr>
          <p:txBody>
            <a:bodyPr wrap="square" rtlCol="0">
              <a:spAutoFit/>
            </a:bodyPr>
            <a:lstStyle/>
            <a:p>
              <a:pPr algn="ctr">
                <a:lnSpc>
                  <a:spcPct val="200000"/>
                </a:lnSpc>
                <a:spcBef>
                  <a:spcPts val="300"/>
                </a:spcBef>
              </a:pPr>
              <a:r>
                <a:rPr lang="en-US" sz="750" b="1" dirty="0">
                  <a:solidFill>
                    <a:schemeClr val="bg1"/>
                  </a:solidFill>
                  <a:latin typeface="Arial" panose="020B0604020202020204" pitchFamily="34" charset="0"/>
                  <a:cs typeface="Arial" panose="020B0604020202020204" pitchFamily="34" charset="0"/>
                </a:rPr>
                <a:t>2000 MB Bandwidth</a:t>
              </a:r>
              <a:endParaRPr lang="en-US" sz="750" dirty="0">
                <a:solidFill>
                  <a:schemeClr val="bg1"/>
                </a:solidFill>
                <a:latin typeface="Arial" panose="020B0604020202020204" pitchFamily="34" charset="0"/>
                <a:cs typeface="Arial" panose="020B0604020202020204" pitchFamily="34" charset="0"/>
              </a:endParaRPr>
            </a:p>
            <a:p>
              <a:pPr algn="ctr">
                <a:lnSpc>
                  <a:spcPct val="200000"/>
                </a:lnSpc>
                <a:spcBef>
                  <a:spcPts val="300"/>
                </a:spcBef>
              </a:pPr>
              <a:r>
                <a:rPr lang="en-US" sz="750" b="1" dirty="0">
                  <a:solidFill>
                    <a:schemeClr val="bg1"/>
                  </a:solidFill>
                  <a:latin typeface="Arial" panose="020B0604020202020204" pitchFamily="34" charset="0"/>
                  <a:cs typeface="Arial" panose="020B0604020202020204" pitchFamily="34" charset="0"/>
                </a:rPr>
                <a:t>5 GB Space</a:t>
              </a:r>
            </a:p>
            <a:p>
              <a:pPr algn="ctr">
                <a:lnSpc>
                  <a:spcPct val="200000"/>
                </a:lnSpc>
                <a:spcBef>
                  <a:spcPts val="300"/>
                </a:spcBef>
              </a:pPr>
              <a:r>
                <a:rPr lang="en-US" sz="750" b="1" dirty="0">
                  <a:solidFill>
                    <a:schemeClr val="bg1"/>
                  </a:solidFill>
                  <a:latin typeface="Arial" panose="020B0604020202020204" pitchFamily="34" charset="0"/>
                  <a:cs typeface="Arial" panose="020B0604020202020204" pitchFamily="34" charset="0"/>
                </a:rPr>
                <a:t>Unlimited User</a:t>
              </a:r>
            </a:p>
            <a:p>
              <a:pPr algn="ctr">
                <a:lnSpc>
                  <a:spcPct val="200000"/>
                </a:lnSpc>
                <a:spcBef>
                  <a:spcPts val="300"/>
                </a:spcBef>
              </a:pPr>
              <a:r>
                <a:rPr lang="en-US" sz="750" dirty="0">
                  <a:solidFill>
                    <a:schemeClr val="bg1"/>
                  </a:solidFill>
                  <a:latin typeface="Arial" panose="020B0604020202020204" pitchFamily="34" charset="0"/>
                  <a:cs typeface="Arial" panose="020B0604020202020204" pitchFamily="34" charset="0"/>
                </a:rPr>
                <a:t>Unlimited Accounts</a:t>
              </a:r>
            </a:p>
            <a:p>
              <a:pPr algn="ctr">
                <a:lnSpc>
                  <a:spcPct val="200000"/>
                </a:lnSpc>
                <a:spcBef>
                  <a:spcPts val="300"/>
                </a:spcBef>
              </a:pPr>
              <a:r>
                <a:rPr lang="en-US" sz="750" dirty="0">
                  <a:solidFill>
                    <a:schemeClr val="bg1"/>
                  </a:solidFill>
                  <a:latin typeface="Arial" panose="020B0604020202020204" pitchFamily="34" charset="0"/>
                  <a:cs typeface="Arial" panose="020B0604020202020204" pitchFamily="34" charset="0"/>
                </a:rPr>
                <a:t>2000 MB Bandwidth</a:t>
              </a:r>
            </a:p>
          </p:txBody>
        </p:sp>
        <p:grpSp>
          <p:nvGrpSpPr>
            <p:cNvPr id="20" name="Group 19"/>
            <p:cNvGrpSpPr/>
            <p:nvPr/>
          </p:nvGrpSpPr>
          <p:grpSpPr>
            <a:xfrm>
              <a:off x="380998" y="2656246"/>
              <a:ext cx="1965963" cy="1107224"/>
              <a:chOff x="439750" y="2727610"/>
              <a:chExt cx="1939909" cy="1107224"/>
            </a:xfrm>
          </p:grpSpPr>
          <p:cxnSp>
            <p:nvCxnSpPr>
              <p:cNvPr id="72" name="Straight Connector 71"/>
              <p:cNvCxnSpPr/>
              <p:nvPr/>
            </p:nvCxnSpPr>
            <p:spPr>
              <a:xfrm>
                <a:off x="439750" y="2727610"/>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39750" y="3089110"/>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39750" y="3457993"/>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39750" y="3834834"/>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91" name="Group 190"/>
          <p:cNvGrpSpPr/>
          <p:nvPr/>
        </p:nvGrpSpPr>
        <p:grpSpPr>
          <a:xfrm>
            <a:off x="1886185" y="1813039"/>
            <a:ext cx="1474474" cy="2549411"/>
            <a:chOff x="380996" y="1396721"/>
            <a:chExt cx="1965965" cy="3399215"/>
          </a:xfrm>
        </p:grpSpPr>
        <p:grpSp>
          <p:nvGrpSpPr>
            <p:cNvPr id="192" name="Group 76"/>
            <p:cNvGrpSpPr/>
            <p:nvPr/>
          </p:nvGrpSpPr>
          <p:grpSpPr>
            <a:xfrm>
              <a:off x="380999" y="1396721"/>
              <a:ext cx="1965961" cy="3399215"/>
              <a:chOff x="838200" y="1535430"/>
              <a:chExt cx="1676400" cy="2712720"/>
            </a:xfrm>
          </p:grpSpPr>
          <p:sp>
            <p:nvSpPr>
              <p:cNvPr id="201" name="Rounded Rectangle 200"/>
              <p:cNvSpPr/>
              <p:nvPr/>
            </p:nvSpPr>
            <p:spPr>
              <a:xfrm>
                <a:off x="838200" y="1535430"/>
                <a:ext cx="1676400" cy="2712720"/>
              </a:xfrm>
              <a:prstGeom prst="roundRect">
                <a:avLst>
                  <a:gd name="adj" fmla="val 575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cxnSp>
            <p:nvCxnSpPr>
              <p:cNvPr id="202" name="Straight Connector 201"/>
              <p:cNvCxnSpPr/>
              <p:nvPr/>
            </p:nvCxnSpPr>
            <p:spPr>
              <a:xfrm rot="10800000">
                <a:off x="838200" y="2114550"/>
                <a:ext cx="1676400" cy="1588"/>
              </a:xfrm>
              <a:prstGeom prst="line">
                <a:avLst/>
              </a:prstGeom>
              <a:ln w="381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3" name="Rounded Rectangle 192"/>
            <p:cNvSpPr/>
            <p:nvPr/>
          </p:nvSpPr>
          <p:spPr>
            <a:xfrm>
              <a:off x="604404" y="4251680"/>
              <a:ext cx="1519152" cy="3819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2"/>
                  </a:solidFill>
                  <a:latin typeface="Arial" panose="020B0604020202020204" pitchFamily="34" charset="0"/>
                  <a:cs typeface="Arial" panose="020B0604020202020204" pitchFamily="34" charset="0"/>
                </a:rPr>
                <a:t>Get This Plan</a:t>
              </a:r>
            </a:p>
          </p:txBody>
        </p:sp>
        <p:sp>
          <p:nvSpPr>
            <p:cNvPr id="194" name="TextBox 193"/>
            <p:cNvSpPr txBox="1"/>
            <p:nvPr/>
          </p:nvSpPr>
          <p:spPr>
            <a:xfrm>
              <a:off x="904453" y="1646040"/>
              <a:ext cx="919055" cy="215444"/>
            </a:xfrm>
            <a:prstGeom prst="rect">
              <a:avLst/>
            </a:prstGeom>
            <a:noFill/>
          </p:spPr>
          <p:txBody>
            <a:bodyPr wrap="none" lIns="0" tIns="0" r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BUSINESS</a:t>
              </a:r>
            </a:p>
          </p:txBody>
        </p:sp>
        <p:sp>
          <p:nvSpPr>
            <p:cNvPr id="195" name="TextBox 194"/>
            <p:cNvSpPr txBox="1"/>
            <p:nvPr/>
          </p:nvSpPr>
          <p:spPr>
            <a:xfrm>
              <a:off x="380996" y="2287046"/>
              <a:ext cx="1965962" cy="1867178"/>
            </a:xfrm>
            <a:prstGeom prst="rect">
              <a:avLst/>
            </a:prstGeom>
            <a:noFill/>
          </p:spPr>
          <p:txBody>
            <a:bodyPr wrap="square" rtlCol="0">
              <a:spAutoFit/>
            </a:bodyPr>
            <a:lstStyle/>
            <a:p>
              <a:pPr algn="ctr">
                <a:lnSpc>
                  <a:spcPct val="200000"/>
                </a:lnSpc>
                <a:spcBef>
                  <a:spcPts val="300"/>
                </a:spcBef>
              </a:pPr>
              <a:r>
                <a:rPr lang="en-US" sz="750" b="1" dirty="0">
                  <a:solidFill>
                    <a:schemeClr val="bg1"/>
                  </a:solidFill>
                  <a:latin typeface="Arial" panose="020B0604020202020204" pitchFamily="34" charset="0"/>
                  <a:cs typeface="Arial" panose="020B0604020202020204" pitchFamily="34" charset="0"/>
                </a:rPr>
                <a:t>2000 MB Bandwidth</a:t>
              </a:r>
              <a:endParaRPr lang="en-US" sz="750" dirty="0">
                <a:solidFill>
                  <a:schemeClr val="bg1"/>
                </a:solidFill>
                <a:latin typeface="Arial" panose="020B0604020202020204" pitchFamily="34" charset="0"/>
                <a:cs typeface="Arial" panose="020B0604020202020204" pitchFamily="34" charset="0"/>
              </a:endParaRPr>
            </a:p>
            <a:p>
              <a:pPr algn="ctr">
                <a:lnSpc>
                  <a:spcPct val="200000"/>
                </a:lnSpc>
                <a:spcBef>
                  <a:spcPts val="300"/>
                </a:spcBef>
              </a:pPr>
              <a:r>
                <a:rPr lang="en-US" sz="750" b="1" dirty="0">
                  <a:solidFill>
                    <a:schemeClr val="bg1"/>
                  </a:solidFill>
                  <a:latin typeface="Arial" panose="020B0604020202020204" pitchFamily="34" charset="0"/>
                  <a:cs typeface="Arial" panose="020B0604020202020204" pitchFamily="34" charset="0"/>
                </a:rPr>
                <a:t>5 GB Space</a:t>
              </a:r>
            </a:p>
            <a:p>
              <a:pPr algn="ctr">
                <a:lnSpc>
                  <a:spcPct val="200000"/>
                </a:lnSpc>
                <a:spcBef>
                  <a:spcPts val="300"/>
                </a:spcBef>
              </a:pPr>
              <a:r>
                <a:rPr lang="en-US" sz="750" b="1" dirty="0">
                  <a:solidFill>
                    <a:schemeClr val="bg1"/>
                  </a:solidFill>
                  <a:latin typeface="Arial" panose="020B0604020202020204" pitchFamily="34" charset="0"/>
                  <a:cs typeface="Arial" panose="020B0604020202020204" pitchFamily="34" charset="0"/>
                </a:rPr>
                <a:t>Unlimited User</a:t>
              </a:r>
            </a:p>
            <a:p>
              <a:pPr algn="ctr">
                <a:lnSpc>
                  <a:spcPct val="200000"/>
                </a:lnSpc>
                <a:spcBef>
                  <a:spcPts val="300"/>
                </a:spcBef>
              </a:pPr>
              <a:r>
                <a:rPr lang="en-US" sz="750" dirty="0">
                  <a:solidFill>
                    <a:schemeClr val="bg1"/>
                  </a:solidFill>
                  <a:latin typeface="Arial" panose="020B0604020202020204" pitchFamily="34" charset="0"/>
                  <a:cs typeface="Arial" panose="020B0604020202020204" pitchFamily="34" charset="0"/>
                </a:rPr>
                <a:t>Unlimited Accounts</a:t>
              </a:r>
            </a:p>
            <a:p>
              <a:pPr algn="ctr">
                <a:lnSpc>
                  <a:spcPct val="200000"/>
                </a:lnSpc>
                <a:spcBef>
                  <a:spcPts val="300"/>
                </a:spcBef>
              </a:pPr>
              <a:r>
                <a:rPr lang="en-US" sz="750" dirty="0">
                  <a:solidFill>
                    <a:schemeClr val="bg1"/>
                  </a:solidFill>
                  <a:latin typeface="Arial" panose="020B0604020202020204" pitchFamily="34" charset="0"/>
                  <a:cs typeface="Arial" panose="020B0604020202020204" pitchFamily="34" charset="0"/>
                </a:rPr>
                <a:t>2000 MB Bandwidth</a:t>
              </a:r>
            </a:p>
          </p:txBody>
        </p:sp>
        <p:grpSp>
          <p:nvGrpSpPr>
            <p:cNvPr id="196" name="Group 195"/>
            <p:cNvGrpSpPr/>
            <p:nvPr/>
          </p:nvGrpSpPr>
          <p:grpSpPr>
            <a:xfrm>
              <a:off x="380998" y="2656246"/>
              <a:ext cx="1965963" cy="1107224"/>
              <a:chOff x="439750" y="2727610"/>
              <a:chExt cx="1939909" cy="1107224"/>
            </a:xfrm>
          </p:grpSpPr>
          <p:cxnSp>
            <p:nvCxnSpPr>
              <p:cNvPr id="197" name="Straight Connector 196"/>
              <p:cNvCxnSpPr/>
              <p:nvPr/>
            </p:nvCxnSpPr>
            <p:spPr>
              <a:xfrm>
                <a:off x="439750" y="2727610"/>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439750" y="3089110"/>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439750" y="3457993"/>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39750" y="3834834"/>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203" name="Group 202"/>
          <p:cNvGrpSpPr/>
          <p:nvPr/>
        </p:nvGrpSpPr>
        <p:grpSpPr>
          <a:xfrm>
            <a:off x="3486623" y="1813039"/>
            <a:ext cx="1474474" cy="2549411"/>
            <a:chOff x="380996" y="1396721"/>
            <a:chExt cx="1965965" cy="3399215"/>
          </a:xfrm>
        </p:grpSpPr>
        <p:grpSp>
          <p:nvGrpSpPr>
            <p:cNvPr id="204" name="Group 76"/>
            <p:cNvGrpSpPr/>
            <p:nvPr/>
          </p:nvGrpSpPr>
          <p:grpSpPr>
            <a:xfrm>
              <a:off x="380999" y="1396721"/>
              <a:ext cx="1965961" cy="3399215"/>
              <a:chOff x="838200" y="1535430"/>
              <a:chExt cx="1676400" cy="2712720"/>
            </a:xfrm>
          </p:grpSpPr>
          <p:sp>
            <p:nvSpPr>
              <p:cNvPr id="213" name="Rounded Rectangle 212"/>
              <p:cNvSpPr/>
              <p:nvPr/>
            </p:nvSpPr>
            <p:spPr>
              <a:xfrm>
                <a:off x="838200" y="1535430"/>
                <a:ext cx="1676400" cy="2712720"/>
              </a:xfrm>
              <a:prstGeom prst="roundRect">
                <a:avLst>
                  <a:gd name="adj" fmla="val 575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cxnSp>
            <p:nvCxnSpPr>
              <p:cNvPr id="214" name="Straight Connector 213"/>
              <p:cNvCxnSpPr/>
              <p:nvPr/>
            </p:nvCxnSpPr>
            <p:spPr>
              <a:xfrm rot="10800000">
                <a:off x="838200" y="2114550"/>
                <a:ext cx="1676400" cy="1588"/>
              </a:xfrm>
              <a:prstGeom prst="line">
                <a:avLst/>
              </a:prstGeom>
              <a:ln w="381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5" name="Rounded Rectangle 204"/>
            <p:cNvSpPr/>
            <p:nvPr/>
          </p:nvSpPr>
          <p:spPr>
            <a:xfrm>
              <a:off x="604404" y="4251680"/>
              <a:ext cx="1519152" cy="3819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3"/>
                  </a:solidFill>
                  <a:latin typeface="Arial" panose="020B0604020202020204" pitchFamily="34" charset="0"/>
                  <a:cs typeface="Arial" panose="020B0604020202020204" pitchFamily="34" charset="0"/>
                </a:rPr>
                <a:t>Get This Plan</a:t>
              </a:r>
            </a:p>
          </p:txBody>
        </p:sp>
        <p:sp>
          <p:nvSpPr>
            <p:cNvPr id="206" name="TextBox 205"/>
            <p:cNvSpPr txBox="1"/>
            <p:nvPr/>
          </p:nvSpPr>
          <p:spPr>
            <a:xfrm>
              <a:off x="980328" y="1646040"/>
              <a:ext cx="767305" cy="215444"/>
            </a:xfrm>
            <a:prstGeom prst="rect">
              <a:avLst/>
            </a:prstGeom>
            <a:noFill/>
          </p:spPr>
          <p:txBody>
            <a:bodyPr wrap="none" lIns="0" tIns="0" r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GOLDEN</a:t>
              </a:r>
            </a:p>
          </p:txBody>
        </p:sp>
        <p:sp>
          <p:nvSpPr>
            <p:cNvPr id="207" name="TextBox 206"/>
            <p:cNvSpPr txBox="1"/>
            <p:nvPr/>
          </p:nvSpPr>
          <p:spPr>
            <a:xfrm>
              <a:off x="380996" y="2287046"/>
              <a:ext cx="1965962" cy="1867178"/>
            </a:xfrm>
            <a:prstGeom prst="rect">
              <a:avLst/>
            </a:prstGeom>
            <a:noFill/>
          </p:spPr>
          <p:txBody>
            <a:bodyPr wrap="square" rtlCol="0">
              <a:spAutoFit/>
            </a:bodyPr>
            <a:lstStyle/>
            <a:p>
              <a:pPr algn="ctr">
                <a:lnSpc>
                  <a:spcPct val="200000"/>
                </a:lnSpc>
                <a:spcBef>
                  <a:spcPts val="300"/>
                </a:spcBef>
              </a:pPr>
              <a:r>
                <a:rPr lang="en-US" sz="750" b="1" dirty="0">
                  <a:solidFill>
                    <a:schemeClr val="bg1"/>
                  </a:solidFill>
                  <a:latin typeface="Arial" panose="020B0604020202020204" pitchFamily="34" charset="0"/>
                  <a:cs typeface="Arial" panose="020B0604020202020204" pitchFamily="34" charset="0"/>
                </a:rPr>
                <a:t>2000 MB Bandwidth</a:t>
              </a:r>
              <a:endParaRPr lang="en-US" sz="750" dirty="0">
                <a:solidFill>
                  <a:schemeClr val="bg1"/>
                </a:solidFill>
                <a:latin typeface="Arial" panose="020B0604020202020204" pitchFamily="34" charset="0"/>
                <a:cs typeface="Arial" panose="020B0604020202020204" pitchFamily="34" charset="0"/>
              </a:endParaRPr>
            </a:p>
            <a:p>
              <a:pPr algn="ctr">
                <a:lnSpc>
                  <a:spcPct val="200000"/>
                </a:lnSpc>
                <a:spcBef>
                  <a:spcPts val="300"/>
                </a:spcBef>
              </a:pPr>
              <a:r>
                <a:rPr lang="en-US" sz="750" b="1" dirty="0">
                  <a:solidFill>
                    <a:schemeClr val="bg1"/>
                  </a:solidFill>
                  <a:latin typeface="Arial" panose="020B0604020202020204" pitchFamily="34" charset="0"/>
                  <a:cs typeface="Arial" panose="020B0604020202020204" pitchFamily="34" charset="0"/>
                </a:rPr>
                <a:t>5 GB Space</a:t>
              </a:r>
            </a:p>
            <a:p>
              <a:pPr algn="ctr">
                <a:lnSpc>
                  <a:spcPct val="200000"/>
                </a:lnSpc>
                <a:spcBef>
                  <a:spcPts val="300"/>
                </a:spcBef>
              </a:pPr>
              <a:r>
                <a:rPr lang="en-US" sz="750" b="1" dirty="0">
                  <a:solidFill>
                    <a:schemeClr val="bg1"/>
                  </a:solidFill>
                  <a:latin typeface="Arial" panose="020B0604020202020204" pitchFamily="34" charset="0"/>
                  <a:cs typeface="Arial" panose="020B0604020202020204" pitchFamily="34" charset="0"/>
                </a:rPr>
                <a:t>Unlimited User</a:t>
              </a:r>
            </a:p>
            <a:p>
              <a:pPr algn="ctr">
                <a:lnSpc>
                  <a:spcPct val="200000"/>
                </a:lnSpc>
                <a:spcBef>
                  <a:spcPts val="300"/>
                </a:spcBef>
              </a:pPr>
              <a:r>
                <a:rPr lang="en-US" sz="750" dirty="0">
                  <a:solidFill>
                    <a:schemeClr val="bg1"/>
                  </a:solidFill>
                  <a:latin typeface="Arial" panose="020B0604020202020204" pitchFamily="34" charset="0"/>
                  <a:cs typeface="Arial" panose="020B0604020202020204" pitchFamily="34" charset="0"/>
                </a:rPr>
                <a:t>Unlimited Accounts</a:t>
              </a:r>
            </a:p>
            <a:p>
              <a:pPr algn="ctr">
                <a:lnSpc>
                  <a:spcPct val="200000"/>
                </a:lnSpc>
                <a:spcBef>
                  <a:spcPts val="300"/>
                </a:spcBef>
              </a:pPr>
              <a:r>
                <a:rPr lang="en-US" sz="750" dirty="0">
                  <a:solidFill>
                    <a:schemeClr val="bg1"/>
                  </a:solidFill>
                  <a:latin typeface="Arial" panose="020B0604020202020204" pitchFamily="34" charset="0"/>
                  <a:cs typeface="Arial" panose="020B0604020202020204" pitchFamily="34" charset="0"/>
                </a:rPr>
                <a:t>2000 MB Bandwidth</a:t>
              </a:r>
            </a:p>
          </p:txBody>
        </p:sp>
        <p:grpSp>
          <p:nvGrpSpPr>
            <p:cNvPr id="208" name="Group 207"/>
            <p:cNvGrpSpPr/>
            <p:nvPr/>
          </p:nvGrpSpPr>
          <p:grpSpPr>
            <a:xfrm>
              <a:off x="380998" y="2656246"/>
              <a:ext cx="1965963" cy="1107224"/>
              <a:chOff x="439750" y="2727610"/>
              <a:chExt cx="1939909" cy="1107224"/>
            </a:xfrm>
          </p:grpSpPr>
          <p:cxnSp>
            <p:nvCxnSpPr>
              <p:cNvPr id="209" name="Straight Connector 208"/>
              <p:cNvCxnSpPr/>
              <p:nvPr/>
            </p:nvCxnSpPr>
            <p:spPr>
              <a:xfrm>
                <a:off x="439750" y="2727610"/>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439750" y="3089110"/>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439750" y="3457993"/>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439750" y="3834834"/>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215" name="Group 214"/>
          <p:cNvGrpSpPr/>
          <p:nvPr/>
        </p:nvGrpSpPr>
        <p:grpSpPr>
          <a:xfrm>
            <a:off x="5087061" y="1813039"/>
            <a:ext cx="1474474" cy="2549411"/>
            <a:chOff x="380996" y="1396721"/>
            <a:chExt cx="1965965" cy="3399215"/>
          </a:xfrm>
        </p:grpSpPr>
        <p:grpSp>
          <p:nvGrpSpPr>
            <p:cNvPr id="216" name="Group 76"/>
            <p:cNvGrpSpPr/>
            <p:nvPr/>
          </p:nvGrpSpPr>
          <p:grpSpPr>
            <a:xfrm>
              <a:off x="380999" y="1396721"/>
              <a:ext cx="1965961" cy="3399215"/>
              <a:chOff x="838200" y="1535430"/>
              <a:chExt cx="1676400" cy="2712720"/>
            </a:xfrm>
          </p:grpSpPr>
          <p:sp>
            <p:nvSpPr>
              <p:cNvPr id="225" name="Rounded Rectangle 224"/>
              <p:cNvSpPr/>
              <p:nvPr/>
            </p:nvSpPr>
            <p:spPr>
              <a:xfrm>
                <a:off x="838200" y="1535430"/>
                <a:ext cx="1676400" cy="2712720"/>
              </a:xfrm>
              <a:prstGeom prst="roundRect">
                <a:avLst>
                  <a:gd name="adj" fmla="val 575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cxnSp>
            <p:nvCxnSpPr>
              <p:cNvPr id="226" name="Straight Connector 225"/>
              <p:cNvCxnSpPr/>
              <p:nvPr/>
            </p:nvCxnSpPr>
            <p:spPr>
              <a:xfrm rot="10800000">
                <a:off x="838200" y="2114550"/>
                <a:ext cx="1676400" cy="1588"/>
              </a:xfrm>
              <a:prstGeom prst="line">
                <a:avLst/>
              </a:prstGeom>
              <a:ln w="381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7" name="Rounded Rectangle 216"/>
            <p:cNvSpPr/>
            <p:nvPr/>
          </p:nvSpPr>
          <p:spPr>
            <a:xfrm>
              <a:off x="604404" y="4251680"/>
              <a:ext cx="1519152" cy="3819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4"/>
                  </a:solidFill>
                  <a:latin typeface="Arial" panose="020B0604020202020204" pitchFamily="34" charset="0"/>
                  <a:cs typeface="Arial" panose="020B0604020202020204" pitchFamily="34" charset="0"/>
                </a:rPr>
                <a:t>Get This Plan</a:t>
              </a:r>
            </a:p>
          </p:txBody>
        </p:sp>
        <p:sp>
          <p:nvSpPr>
            <p:cNvPr id="218" name="TextBox 217"/>
            <p:cNvSpPr txBox="1"/>
            <p:nvPr/>
          </p:nvSpPr>
          <p:spPr>
            <a:xfrm>
              <a:off x="1169483" y="1646040"/>
              <a:ext cx="388996" cy="215444"/>
            </a:xfrm>
            <a:prstGeom prst="rect">
              <a:avLst/>
            </a:prstGeom>
            <a:noFill/>
          </p:spPr>
          <p:txBody>
            <a:bodyPr wrap="none" lIns="0" tIns="0" r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PRO</a:t>
              </a:r>
            </a:p>
          </p:txBody>
        </p:sp>
        <p:sp>
          <p:nvSpPr>
            <p:cNvPr id="219" name="TextBox 218"/>
            <p:cNvSpPr txBox="1"/>
            <p:nvPr/>
          </p:nvSpPr>
          <p:spPr>
            <a:xfrm>
              <a:off x="380996" y="2287046"/>
              <a:ext cx="1965962" cy="1867178"/>
            </a:xfrm>
            <a:prstGeom prst="rect">
              <a:avLst/>
            </a:prstGeom>
            <a:noFill/>
          </p:spPr>
          <p:txBody>
            <a:bodyPr wrap="square" rtlCol="0">
              <a:spAutoFit/>
            </a:bodyPr>
            <a:lstStyle/>
            <a:p>
              <a:pPr algn="ctr">
                <a:lnSpc>
                  <a:spcPct val="200000"/>
                </a:lnSpc>
                <a:spcBef>
                  <a:spcPts val="300"/>
                </a:spcBef>
              </a:pPr>
              <a:r>
                <a:rPr lang="en-US" sz="750" b="1" dirty="0">
                  <a:solidFill>
                    <a:schemeClr val="bg1"/>
                  </a:solidFill>
                  <a:latin typeface="Arial" panose="020B0604020202020204" pitchFamily="34" charset="0"/>
                  <a:cs typeface="Arial" panose="020B0604020202020204" pitchFamily="34" charset="0"/>
                </a:rPr>
                <a:t>2000 MB Bandwidth</a:t>
              </a:r>
              <a:endParaRPr lang="en-US" sz="750" dirty="0">
                <a:solidFill>
                  <a:schemeClr val="bg1"/>
                </a:solidFill>
                <a:latin typeface="Arial" panose="020B0604020202020204" pitchFamily="34" charset="0"/>
                <a:cs typeface="Arial" panose="020B0604020202020204" pitchFamily="34" charset="0"/>
              </a:endParaRPr>
            </a:p>
            <a:p>
              <a:pPr algn="ctr">
                <a:lnSpc>
                  <a:spcPct val="200000"/>
                </a:lnSpc>
                <a:spcBef>
                  <a:spcPts val="300"/>
                </a:spcBef>
              </a:pPr>
              <a:r>
                <a:rPr lang="en-US" sz="750" b="1" dirty="0">
                  <a:solidFill>
                    <a:schemeClr val="bg1"/>
                  </a:solidFill>
                  <a:latin typeface="Arial" panose="020B0604020202020204" pitchFamily="34" charset="0"/>
                  <a:cs typeface="Arial" panose="020B0604020202020204" pitchFamily="34" charset="0"/>
                </a:rPr>
                <a:t>5 GB Space</a:t>
              </a:r>
            </a:p>
            <a:p>
              <a:pPr algn="ctr">
                <a:lnSpc>
                  <a:spcPct val="200000"/>
                </a:lnSpc>
                <a:spcBef>
                  <a:spcPts val="300"/>
                </a:spcBef>
              </a:pPr>
              <a:r>
                <a:rPr lang="en-US" sz="750" b="1" dirty="0">
                  <a:solidFill>
                    <a:schemeClr val="bg1"/>
                  </a:solidFill>
                  <a:latin typeface="Arial" panose="020B0604020202020204" pitchFamily="34" charset="0"/>
                  <a:cs typeface="Arial" panose="020B0604020202020204" pitchFamily="34" charset="0"/>
                </a:rPr>
                <a:t>Unlimited User</a:t>
              </a:r>
            </a:p>
            <a:p>
              <a:pPr algn="ctr">
                <a:lnSpc>
                  <a:spcPct val="200000"/>
                </a:lnSpc>
                <a:spcBef>
                  <a:spcPts val="300"/>
                </a:spcBef>
              </a:pPr>
              <a:r>
                <a:rPr lang="en-US" sz="750" dirty="0">
                  <a:solidFill>
                    <a:schemeClr val="bg1"/>
                  </a:solidFill>
                  <a:latin typeface="Arial" panose="020B0604020202020204" pitchFamily="34" charset="0"/>
                  <a:cs typeface="Arial" panose="020B0604020202020204" pitchFamily="34" charset="0"/>
                </a:rPr>
                <a:t>Unlimited Accounts</a:t>
              </a:r>
            </a:p>
            <a:p>
              <a:pPr algn="ctr">
                <a:lnSpc>
                  <a:spcPct val="200000"/>
                </a:lnSpc>
                <a:spcBef>
                  <a:spcPts val="300"/>
                </a:spcBef>
              </a:pPr>
              <a:r>
                <a:rPr lang="en-US" sz="750" dirty="0">
                  <a:solidFill>
                    <a:schemeClr val="bg1"/>
                  </a:solidFill>
                  <a:latin typeface="Arial" panose="020B0604020202020204" pitchFamily="34" charset="0"/>
                  <a:cs typeface="Arial" panose="020B0604020202020204" pitchFamily="34" charset="0"/>
                </a:rPr>
                <a:t>2000 MB Bandwidth</a:t>
              </a:r>
            </a:p>
          </p:txBody>
        </p:sp>
        <p:grpSp>
          <p:nvGrpSpPr>
            <p:cNvPr id="220" name="Group 219"/>
            <p:cNvGrpSpPr/>
            <p:nvPr/>
          </p:nvGrpSpPr>
          <p:grpSpPr>
            <a:xfrm>
              <a:off x="380998" y="2656246"/>
              <a:ext cx="1965963" cy="1107224"/>
              <a:chOff x="439750" y="2727610"/>
              <a:chExt cx="1939909" cy="1107224"/>
            </a:xfrm>
          </p:grpSpPr>
          <p:cxnSp>
            <p:nvCxnSpPr>
              <p:cNvPr id="221" name="Straight Connector 220"/>
              <p:cNvCxnSpPr/>
              <p:nvPr/>
            </p:nvCxnSpPr>
            <p:spPr>
              <a:xfrm>
                <a:off x="439750" y="2727610"/>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a:off x="439750" y="3089110"/>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439750" y="3457993"/>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439750" y="3834834"/>
                <a:ext cx="1939909"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805065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20000" decel="80000" fill="hold" nodeType="afterEffect">
                                  <p:stCondLst>
                                    <p:cond delay="0"/>
                                  </p:stCondLst>
                                  <p:childTnLst>
                                    <p:set>
                                      <p:cBhvr>
                                        <p:cTn id="11" dur="1" fill="hold">
                                          <p:stCondLst>
                                            <p:cond delay="0"/>
                                          </p:stCondLst>
                                        </p:cTn>
                                        <p:tgtEl>
                                          <p:spTgt spid="191"/>
                                        </p:tgtEl>
                                        <p:attrNameLst>
                                          <p:attrName>style.visibility</p:attrName>
                                        </p:attrNameLst>
                                      </p:cBhvr>
                                      <p:to>
                                        <p:strVal val="visible"/>
                                      </p:to>
                                    </p:set>
                                    <p:anim calcmode="lin" valueType="num">
                                      <p:cBhvr additive="base">
                                        <p:cTn id="12" dur="500" fill="hold"/>
                                        <p:tgtEl>
                                          <p:spTgt spid="191"/>
                                        </p:tgtEl>
                                        <p:attrNameLst>
                                          <p:attrName>ppt_x</p:attrName>
                                        </p:attrNameLst>
                                      </p:cBhvr>
                                      <p:tavLst>
                                        <p:tav tm="0">
                                          <p:val>
                                            <p:strVal val="#ppt_x"/>
                                          </p:val>
                                        </p:tav>
                                        <p:tav tm="100000">
                                          <p:val>
                                            <p:strVal val="#ppt_x"/>
                                          </p:val>
                                        </p:tav>
                                      </p:tavLst>
                                    </p:anim>
                                    <p:anim calcmode="lin" valueType="num">
                                      <p:cBhvr additive="base">
                                        <p:cTn id="13" dur="500" fill="hold"/>
                                        <p:tgtEl>
                                          <p:spTgt spid="19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20000" decel="80000" fill="hold" nodeType="afterEffect">
                                  <p:stCondLst>
                                    <p:cond delay="0"/>
                                  </p:stCondLst>
                                  <p:childTnLst>
                                    <p:set>
                                      <p:cBhvr>
                                        <p:cTn id="16" dur="1" fill="hold">
                                          <p:stCondLst>
                                            <p:cond delay="0"/>
                                          </p:stCondLst>
                                        </p:cTn>
                                        <p:tgtEl>
                                          <p:spTgt spid="203"/>
                                        </p:tgtEl>
                                        <p:attrNameLst>
                                          <p:attrName>style.visibility</p:attrName>
                                        </p:attrNameLst>
                                      </p:cBhvr>
                                      <p:to>
                                        <p:strVal val="visible"/>
                                      </p:to>
                                    </p:set>
                                    <p:anim calcmode="lin" valueType="num">
                                      <p:cBhvr additive="base">
                                        <p:cTn id="17" dur="500" fill="hold"/>
                                        <p:tgtEl>
                                          <p:spTgt spid="203"/>
                                        </p:tgtEl>
                                        <p:attrNameLst>
                                          <p:attrName>ppt_x</p:attrName>
                                        </p:attrNameLst>
                                      </p:cBhvr>
                                      <p:tavLst>
                                        <p:tav tm="0">
                                          <p:val>
                                            <p:strVal val="#ppt_x"/>
                                          </p:val>
                                        </p:tav>
                                        <p:tav tm="100000">
                                          <p:val>
                                            <p:strVal val="#ppt_x"/>
                                          </p:val>
                                        </p:tav>
                                      </p:tavLst>
                                    </p:anim>
                                    <p:anim calcmode="lin" valueType="num">
                                      <p:cBhvr additive="base">
                                        <p:cTn id="18" dur="500" fill="hold"/>
                                        <p:tgtEl>
                                          <p:spTgt spid="20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20000" decel="80000" fill="hold" nodeType="afterEffect">
                                  <p:stCondLst>
                                    <p:cond delay="0"/>
                                  </p:stCondLst>
                                  <p:childTnLst>
                                    <p:set>
                                      <p:cBhvr>
                                        <p:cTn id="21" dur="1" fill="hold">
                                          <p:stCondLst>
                                            <p:cond delay="0"/>
                                          </p:stCondLst>
                                        </p:cTn>
                                        <p:tgtEl>
                                          <p:spTgt spid="215"/>
                                        </p:tgtEl>
                                        <p:attrNameLst>
                                          <p:attrName>style.visibility</p:attrName>
                                        </p:attrNameLst>
                                      </p:cBhvr>
                                      <p:to>
                                        <p:strVal val="visible"/>
                                      </p:to>
                                    </p:set>
                                    <p:anim calcmode="lin" valueType="num">
                                      <p:cBhvr additive="base">
                                        <p:cTn id="22" dur="500" fill="hold"/>
                                        <p:tgtEl>
                                          <p:spTgt spid="215"/>
                                        </p:tgtEl>
                                        <p:attrNameLst>
                                          <p:attrName>ppt_x</p:attrName>
                                        </p:attrNameLst>
                                      </p:cBhvr>
                                      <p:tavLst>
                                        <p:tav tm="0">
                                          <p:val>
                                            <p:strVal val="#ppt_x"/>
                                          </p:val>
                                        </p:tav>
                                        <p:tav tm="100000">
                                          <p:val>
                                            <p:strVal val="#ppt_x"/>
                                          </p:val>
                                        </p:tav>
                                      </p:tavLst>
                                    </p:anim>
                                    <p:anim calcmode="lin" valueType="num">
                                      <p:cBhvr additive="base">
                                        <p:cTn id="23" dur="500" fill="hold"/>
                                        <p:tgtEl>
                                          <p:spTgt spid="2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85750" y="884238"/>
            <a:ext cx="6276975" cy="173037"/>
          </a:xfrm>
        </p:spPr>
        <p:txBody>
          <a:bodyPr/>
          <a:lstStyle/>
          <a:p>
            <a:r>
              <a:rPr lang="en-US" smtClean="0"/>
              <a:t>Enter your subhead line here</a:t>
            </a:r>
            <a:endParaRPr lang="en-US" dirty="0"/>
          </a:p>
        </p:txBody>
      </p:sp>
      <p:sp>
        <p:nvSpPr>
          <p:cNvPr id="2" name="Title 1"/>
          <p:cNvSpPr>
            <a:spLocks noGrp="1"/>
          </p:cNvSpPr>
          <p:nvPr>
            <p:ph type="title"/>
          </p:nvPr>
        </p:nvSpPr>
        <p:spPr/>
        <p:txBody>
          <a:bodyPr/>
          <a:lstStyle/>
          <a:p>
            <a:r>
              <a:rPr lang="en-US" smtClean="0"/>
              <a:t>Pricing Plan Table</a:t>
            </a:r>
            <a:endParaRPr lang="en-US" dirty="0"/>
          </a:p>
        </p:txBody>
      </p:sp>
      <p:grpSp>
        <p:nvGrpSpPr>
          <p:cNvPr id="40" name="Group 39"/>
          <p:cNvGrpSpPr/>
          <p:nvPr/>
        </p:nvGrpSpPr>
        <p:grpSpPr>
          <a:xfrm>
            <a:off x="361426" y="1803079"/>
            <a:ext cx="1533788" cy="2549111"/>
            <a:chOff x="481900" y="1394455"/>
            <a:chExt cx="2045051" cy="3398815"/>
          </a:xfrm>
        </p:grpSpPr>
        <p:grpSp>
          <p:nvGrpSpPr>
            <p:cNvPr id="3" name="Group 57"/>
            <p:cNvGrpSpPr/>
            <p:nvPr/>
          </p:nvGrpSpPr>
          <p:grpSpPr>
            <a:xfrm>
              <a:off x="481900" y="1394455"/>
              <a:ext cx="2045051" cy="3398815"/>
              <a:chOff x="481900" y="1131573"/>
              <a:chExt cx="2045051" cy="3398815"/>
            </a:xfrm>
          </p:grpSpPr>
          <p:sp>
            <p:nvSpPr>
              <p:cNvPr id="6" name="Round Same Side Corner Rectangle 5"/>
              <p:cNvSpPr/>
              <p:nvPr/>
            </p:nvSpPr>
            <p:spPr>
              <a:xfrm rot="16200000">
                <a:off x="-194982" y="1808456"/>
                <a:ext cx="3398814" cy="2045050"/>
              </a:xfrm>
              <a:prstGeom prst="round2SameRect">
                <a:avLst>
                  <a:gd name="adj1" fmla="val 258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2" name="Round Same Side Corner Rectangle 11"/>
              <p:cNvSpPr/>
              <p:nvPr/>
            </p:nvSpPr>
            <p:spPr>
              <a:xfrm rot="16200000">
                <a:off x="870748" y="742726"/>
                <a:ext cx="1267356" cy="2045050"/>
              </a:xfrm>
              <a:prstGeom prst="round2SameRect">
                <a:avLst>
                  <a:gd name="adj1" fmla="val 2589"/>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grpSp>
        <p:sp>
          <p:nvSpPr>
            <p:cNvPr id="18" name="Sev01"/>
            <p:cNvSpPr>
              <a:spLocks noChangeAspect="1"/>
            </p:cNvSpPr>
            <p:nvPr/>
          </p:nvSpPr>
          <p:spPr>
            <a:xfrm>
              <a:off x="958532" y="2116914"/>
              <a:ext cx="1091787" cy="1091787"/>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bg1"/>
                </a:solidFill>
                <a:latin typeface="Arial" panose="020B0604020202020204" pitchFamily="34" charset="0"/>
                <a:cs typeface="Arial" panose="020B0604020202020204" pitchFamily="34" charset="0"/>
              </a:endParaRPr>
            </a:p>
          </p:txBody>
        </p:sp>
        <p:sp>
          <p:nvSpPr>
            <p:cNvPr id="24" name="TextBox 23"/>
            <p:cNvSpPr txBox="1"/>
            <p:nvPr/>
          </p:nvSpPr>
          <p:spPr>
            <a:xfrm>
              <a:off x="1079447" y="1844922"/>
              <a:ext cx="848524" cy="215444"/>
            </a:xfrm>
            <a:prstGeom prst="rect">
              <a:avLst/>
            </a:prstGeom>
            <a:noFill/>
          </p:spPr>
          <p:txBody>
            <a:bodyPr wrap="none" lIns="0" tIns="0" r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STARTER</a:t>
              </a:r>
            </a:p>
          </p:txBody>
        </p:sp>
        <p:sp>
          <p:nvSpPr>
            <p:cNvPr id="28" name="TextBox 27"/>
            <p:cNvSpPr txBox="1"/>
            <p:nvPr/>
          </p:nvSpPr>
          <p:spPr>
            <a:xfrm>
              <a:off x="1128255" y="2478140"/>
              <a:ext cx="752344" cy="369332"/>
            </a:xfrm>
            <a:prstGeom prst="rect">
              <a:avLst/>
            </a:prstGeom>
            <a:noFill/>
          </p:spPr>
          <p:txBody>
            <a:bodyPr wrap="none" lIns="0" tIns="0" rIns="0" bIns="0" rtlCol="0" anchor="t">
              <a:spAutoFit/>
            </a:bodyPr>
            <a:lstStyle/>
            <a:p>
              <a:pPr algn="ctr"/>
              <a:r>
                <a:rPr lang="en-US" sz="900" b="1" dirty="0">
                  <a:solidFill>
                    <a:schemeClr val="accent1"/>
                  </a:solidFill>
                  <a:latin typeface="Arial" panose="020B0604020202020204" pitchFamily="34" charset="0"/>
                  <a:cs typeface="Arial" panose="020B0604020202020204" pitchFamily="34" charset="0"/>
                </a:rPr>
                <a:t>$20</a:t>
              </a:r>
              <a:br>
                <a:rPr lang="en-US" sz="900" b="1" dirty="0">
                  <a:solidFill>
                    <a:schemeClr val="accent1"/>
                  </a:solidFill>
                  <a:latin typeface="Arial" panose="020B0604020202020204" pitchFamily="34" charset="0"/>
                  <a:cs typeface="Arial" panose="020B0604020202020204" pitchFamily="34" charset="0"/>
                </a:rPr>
              </a:br>
              <a:r>
                <a:rPr lang="en-US" sz="900" b="1" dirty="0">
                  <a:solidFill>
                    <a:schemeClr val="accent1"/>
                  </a:solidFill>
                  <a:latin typeface="Arial" panose="020B0604020202020204" pitchFamily="34" charset="0"/>
                  <a:cs typeface="Arial" panose="020B0604020202020204" pitchFamily="34" charset="0"/>
                </a:rPr>
                <a:t>Per Month</a:t>
              </a:r>
            </a:p>
          </p:txBody>
        </p:sp>
        <p:grpSp>
          <p:nvGrpSpPr>
            <p:cNvPr id="17" name="Group 38"/>
            <p:cNvGrpSpPr/>
            <p:nvPr/>
          </p:nvGrpSpPr>
          <p:grpSpPr>
            <a:xfrm>
              <a:off x="654724" y="3218655"/>
              <a:ext cx="1589758" cy="1541022"/>
              <a:chOff x="654724" y="2917392"/>
              <a:chExt cx="1589758" cy="1541022"/>
            </a:xfrm>
          </p:grpSpPr>
          <p:sp>
            <p:nvSpPr>
              <p:cNvPr id="32" name="TextBox 31"/>
              <p:cNvSpPr txBox="1"/>
              <p:nvPr/>
            </p:nvSpPr>
            <p:spPr>
              <a:xfrm>
                <a:off x="654724" y="2917392"/>
                <a:ext cx="1589758" cy="1541022"/>
              </a:xfrm>
              <a:prstGeom prst="rect">
                <a:avLst/>
              </a:prstGeom>
              <a:noFill/>
            </p:spPr>
            <p:txBody>
              <a:bodyPr wrap="square" rtlCol="0">
                <a:spAutoFit/>
              </a:bodyPr>
              <a:lstStyle/>
              <a:p>
                <a:pPr algn="ctr">
                  <a:lnSpc>
                    <a:spcPct val="150000"/>
                  </a:lnSpc>
                  <a:spcBef>
                    <a:spcPts val="300"/>
                  </a:spcBef>
                </a:pPr>
                <a:r>
                  <a:rPr lang="en-US" sz="788" b="1" dirty="0">
                    <a:solidFill>
                      <a:schemeClr val="tx1">
                        <a:lumMod val="75000"/>
                        <a:lumOff val="25000"/>
                      </a:schemeClr>
                    </a:solidFill>
                    <a:latin typeface="Arial" panose="020B0604020202020204" pitchFamily="34" charset="0"/>
                    <a:cs typeface="Arial" panose="020B0604020202020204" pitchFamily="34" charset="0"/>
                  </a:rPr>
                  <a:t>2000 MB Bandwidth</a:t>
                </a:r>
                <a:endParaRPr lang="en-US" sz="788" dirty="0">
                  <a:solidFill>
                    <a:schemeClr val="tx1">
                      <a:lumMod val="75000"/>
                      <a:lumOff val="25000"/>
                    </a:schemeClr>
                  </a:solidFill>
                  <a:latin typeface="Arial" panose="020B0604020202020204" pitchFamily="34" charset="0"/>
                  <a:cs typeface="Arial" panose="020B0604020202020204" pitchFamily="34" charset="0"/>
                </a:endParaRPr>
              </a:p>
              <a:p>
                <a:pPr algn="ctr">
                  <a:lnSpc>
                    <a:spcPct val="150000"/>
                  </a:lnSpc>
                  <a:spcBef>
                    <a:spcPts val="300"/>
                  </a:spcBef>
                </a:pPr>
                <a:r>
                  <a:rPr lang="en-US" sz="788" b="1" dirty="0">
                    <a:solidFill>
                      <a:schemeClr val="tx1">
                        <a:lumMod val="75000"/>
                        <a:lumOff val="25000"/>
                      </a:schemeClr>
                    </a:solidFill>
                    <a:latin typeface="Arial" panose="020B0604020202020204" pitchFamily="34" charset="0"/>
                    <a:cs typeface="Arial" panose="020B0604020202020204" pitchFamily="34" charset="0"/>
                  </a:rPr>
                  <a:t>5 GB Space</a:t>
                </a:r>
              </a:p>
              <a:p>
                <a:pPr algn="ctr">
                  <a:lnSpc>
                    <a:spcPct val="150000"/>
                  </a:lnSpc>
                  <a:spcBef>
                    <a:spcPts val="300"/>
                  </a:spcBef>
                </a:pPr>
                <a:r>
                  <a:rPr lang="en-US" sz="788" b="1" dirty="0">
                    <a:solidFill>
                      <a:schemeClr val="tx1">
                        <a:lumMod val="75000"/>
                        <a:lumOff val="25000"/>
                      </a:schemeClr>
                    </a:solidFill>
                    <a:latin typeface="Arial" panose="020B0604020202020204" pitchFamily="34" charset="0"/>
                    <a:cs typeface="Arial" panose="020B0604020202020204" pitchFamily="34" charset="0"/>
                  </a:rPr>
                  <a:t>Unlimited User</a:t>
                </a:r>
              </a:p>
              <a:p>
                <a:pPr algn="ctr">
                  <a:lnSpc>
                    <a:spcPct val="150000"/>
                  </a:lnSpc>
                  <a:spcBef>
                    <a:spcPts val="300"/>
                  </a:spcBef>
                </a:pPr>
                <a:r>
                  <a:rPr lang="en-US" sz="788" dirty="0">
                    <a:solidFill>
                      <a:schemeClr val="tx1">
                        <a:lumMod val="75000"/>
                        <a:lumOff val="25000"/>
                      </a:schemeClr>
                    </a:solidFill>
                    <a:latin typeface="Arial" panose="020B0604020202020204" pitchFamily="34" charset="0"/>
                    <a:cs typeface="Arial" panose="020B0604020202020204" pitchFamily="34" charset="0"/>
                  </a:rPr>
                  <a:t>Unlimited Accounts</a:t>
                </a:r>
              </a:p>
              <a:p>
                <a:pPr algn="ctr">
                  <a:lnSpc>
                    <a:spcPct val="150000"/>
                  </a:lnSpc>
                  <a:spcBef>
                    <a:spcPts val="300"/>
                  </a:spcBef>
                </a:pPr>
                <a:r>
                  <a:rPr lang="en-US" sz="788" dirty="0">
                    <a:solidFill>
                      <a:schemeClr val="tx1">
                        <a:lumMod val="75000"/>
                        <a:lumOff val="25000"/>
                      </a:schemeClr>
                    </a:solidFill>
                    <a:latin typeface="Arial" panose="020B0604020202020204" pitchFamily="34" charset="0"/>
                    <a:cs typeface="Arial" panose="020B0604020202020204" pitchFamily="34" charset="0"/>
                  </a:rPr>
                  <a:t>2000 MB Bandwidth</a:t>
                </a:r>
              </a:p>
            </p:txBody>
          </p:sp>
          <p:cxnSp>
            <p:nvCxnSpPr>
              <p:cNvPr id="34" name="Straight Connector 33"/>
              <p:cNvCxnSpPr/>
              <p:nvPr/>
            </p:nvCxnSpPr>
            <p:spPr>
              <a:xfrm>
                <a:off x="806628" y="3243527"/>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06628" y="3551069"/>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06628" y="3839104"/>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06628" y="4127139"/>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58" name="Group 57"/>
          <p:cNvGrpSpPr/>
          <p:nvPr/>
        </p:nvGrpSpPr>
        <p:grpSpPr>
          <a:xfrm>
            <a:off x="3429001" y="1803078"/>
            <a:ext cx="1533788" cy="2549112"/>
            <a:chOff x="4572000" y="1394454"/>
            <a:chExt cx="2045051" cy="3398816"/>
          </a:xfrm>
        </p:grpSpPr>
        <p:grpSp>
          <p:nvGrpSpPr>
            <p:cNvPr id="5" name="Group 59"/>
            <p:cNvGrpSpPr/>
            <p:nvPr/>
          </p:nvGrpSpPr>
          <p:grpSpPr>
            <a:xfrm>
              <a:off x="4572000" y="1394454"/>
              <a:ext cx="2045051" cy="3398816"/>
              <a:chOff x="4572000" y="1131572"/>
              <a:chExt cx="2045051" cy="3398816"/>
            </a:xfrm>
          </p:grpSpPr>
          <p:sp>
            <p:nvSpPr>
              <p:cNvPr id="8" name="Rectangle 7"/>
              <p:cNvSpPr/>
              <p:nvPr/>
            </p:nvSpPr>
            <p:spPr>
              <a:xfrm rot="16200000">
                <a:off x="3895118" y="1808456"/>
                <a:ext cx="3398814" cy="20450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4" name="Rectangle 13"/>
              <p:cNvSpPr/>
              <p:nvPr/>
            </p:nvSpPr>
            <p:spPr>
              <a:xfrm rot="16200000">
                <a:off x="4960847" y="742726"/>
                <a:ext cx="1267357" cy="2045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grpSp>
        <p:sp>
          <p:nvSpPr>
            <p:cNvPr id="22" name="Sev01"/>
            <p:cNvSpPr>
              <a:spLocks noChangeAspect="1"/>
            </p:cNvSpPr>
            <p:nvPr/>
          </p:nvSpPr>
          <p:spPr>
            <a:xfrm>
              <a:off x="5048632" y="2116914"/>
              <a:ext cx="1091787" cy="1091787"/>
            </a:xfrm>
            <a:prstGeom prst="ellipse">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bg1"/>
                </a:solidFill>
                <a:latin typeface="Arial" panose="020B0604020202020204" pitchFamily="34" charset="0"/>
                <a:cs typeface="Arial" panose="020B0604020202020204" pitchFamily="34" charset="0"/>
              </a:endParaRPr>
            </a:p>
          </p:txBody>
        </p:sp>
        <p:sp>
          <p:nvSpPr>
            <p:cNvPr id="26" name="TextBox 25"/>
            <p:cNvSpPr txBox="1"/>
            <p:nvPr/>
          </p:nvSpPr>
          <p:spPr>
            <a:xfrm>
              <a:off x="5179645" y="1848061"/>
              <a:ext cx="919055" cy="215444"/>
            </a:xfrm>
            <a:prstGeom prst="rect">
              <a:avLst/>
            </a:prstGeom>
            <a:noFill/>
          </p:spPr>
          <p:txBody>
            <a:bodyPr wrap="none" lIns="0" tIns="0" r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BUSINESS</a:t>
              </a:r>
            </a:p>
          </p:txBody>
        </p:sp>
        <p:sp>
          <p:nvSpPr>
            <p:cNvPr id="30" name="TextBox 29"/>
            <p:cNvSpPr txBox="1"/>
            <p:nvPr/>
          </p:nvSpPr>
          <p:spPr>
            <a:xfrm>
              <a:off x="5218355" y="2478141"/>
              <a:ext cx="752344" cy="369332"/>
            </a:xfrm>
            <a:prstGeom prst="rect">
              <a:avLst/>
            </a:prstGeom>
            <a:noFill/>
          </p:spPr>
          <p:txBody>
            <a:bodyPr wrap="none" lIns="0" tIns="0" rIns="0" bIns="0" rtlCol="0" anchor="t">
              <a:spAutoFit/>
            </a:bodyPr>
            <a:lstStyle/>
            <a:p>
              <a:pPr algn="ctr"/>
              <a:r>
                <a:rPr lang="en-US" sz="900" b="1" dirty="0">
                  <a:solidFill>
                    <a:schemeClr val="accent3"/>
                  </a:solidFill>
                  <a:latin typeface="Arial" panose="020B0604020202020204" pitchFamily="34" charset="0"/>
                  <a:cs typeface="Arial" panose="020B0604020202020204" pitchFamily="34" charset="0"/>
                </a:rPr>
                <a:t>$200</a:t>
              </a:r>
              <a:br>
                <a:rPr lang="en-US" sz="900" b="1" dirty="0">
                  <a:solidFill>
                    <a:schemeClr val="accent3"/>
                  </a:solidFill>
                  <a:latin typeface="Arial" panose="020B0604020202020204" pitchFamily="34" charset="0"/>
                  <a:cs typeface="Arial" panose="020B0604020202020204" pitchFamily="34" charset="0"/>
                </a:rPr>
              </a:br>
              <a:r>
                <a:rPr lang="en-US" sz="900" b="1" dirty="0">
                  <a:solidFill>
                    <a:schemeClr val="accent3"/>
                  </a:solidFill>
                  <a:latin typeface="Arial" panose="020B0604020202020204" pitchFamily="34" charset="0"/>
                  <a:cs typeface="Arial" panose="020B0604020202020204" pitchFamily="34" charset="0"/>
                </a:rPr>
                <a:t>Per Month</a:t>
              </a:r>
            </a:p>
          </p:txBody>
        </p:sp>
        <p:grpSp>
          <p:nvGrpSpPr>
            <p:cNvPr id="20" name="Group 45"/>
            <p:cNvGrpSpPr/>
            <p:nvPr/>
          </p:nvGrpSpPr>
          <p:grpSpPr>
            <a:xfrm>
              <a:off x="4837175" y="3203134"/>
              <a:ext cx="1589758" cy="1541022"/>
              <a:chOff x="654724" y="2917392"/>
              <a:chExt cx="1589758" cy="1541022"/>
            </a:xfrm>
          </p:grpSpPr>
          <p:sp>
            <p:nvSpPr>
              <p:cNvPr id="47" name="TextBox 46"/>
              <p:cNvSpPr txBox="1"/>
              <p:nvPr/>
            </p:nvSpPr>
            <p:spPr>
              <a:xfrm>
                <a:off x="654724" y="2917392"/>
                <a:ext cx="1589758" cy="1541022"/>
              </a:xfrm>
              <a:prstGeom prst="rect">
                <a:avLst/>
              </a:prstGeom>
              <a:noFill/>
            </p:spPr>
            <p:txBody>
              <a:bodyPr wrap="square" rtlCol="0">
                <a:spAutoFit/>
              </a:bodyPr>
              <a:lstStyle/>
              <a:p>
                <a:pPr algn="ctr">
                  <a:lnSpc>
                    <a:spcPct val="150000"/>
                  </a:lnSpc>
                  <a:spcBef>
                    <a:spcPts val="300"/>
                  </a:spcBef>
                </a:pPr>
                <a:r>
                  <a:rPr lang="en-US" sz="788" b="1" dirty="0">
                    <a:solidFill>
                      <a:schemeClr val="tx1">
                        <a:lumMod val="75000"/>
                        <a:lumOff val="25000"/>
                      </a:schemeClr>
                    </a:solidFill>
                    <a:latin typeface="Arial" panose="020B0604020202020204" pitchFamily="34" charset="0"/>
                    <a:cs typeface="Arial" panose="020B0604020202020204" pitchFamily="34" charset="0"/>
                  </a:rPr>
                  <a:t>2000 MB Bandwidth</a:t>
                </a:r>
                <a:endParaRPr lang="en-US" sz="788" dirty="0">
                  <a:solidFill>
                    <a:schemeClr val="tx1">
                      <a:lumMod val="75000"/>
                      <a:lumOff val="25000"/>
                    </a:schemeClr>
                  </a:solidFill>
                  <a:latin typeface="Arial" panose="020B0604020202020204" pitchFamily="34" charset="0"/>
                  <a:cs typeface="Arial" panose="020B0604020202020204" pitchFamily="34" charset="0"/>
                </a:endParaRPr>
              </a:p>
              <a:p>
                <a:pPr algn="ctr">
                  <a:lnSpc>
                    <a:spcPct val="150000"/>
                  </a:lnSpc>
                  <a:spcBef>
                    <a:spcPts val="300"/>
                  </a:spcBef>
                </a:pPr>
                <a:r>
                  <a:rPr lang="en-US" sz="788" b="1" dirty="0">
                    <a:solidFill>
                      <a:schemeClr val="tx1">
                        <a:lumMod val="75000"/>
                        <a:lumOff val="25000"/>
                      </a:schemeClr>
                    </a:solidFill>
                    <a:latin typeface="Arial" panose="020B0604020202020204" pitchFamily="34" charset="0"/>
                    <a:cs typeface="Arial" panose="020B0604020202020204" pitchFamily="34" charset="0"/>
                  </a:rPr>
                  <a:t>5 GB Space</a:t>
                </a:r>
              </a:p>
              <a:p>
                <a:pPr algn="ctr">
                  <a:lnSpc>
                    <a:spcPct val="150000"/>
                  </a:lnSpc>
                  <a:spcBef>
                    <a:spcPts val="300"/>
                  </a:spcBef>
                </a:pPr>
                <a:r>
                  <a:rPr lang="en-US" sz="788" b="1" dirty="0">
                    <a:solidFill>
                      <a:schemeClr val="tx1">
                        <a:lumMod val="75000"/>
                        <a:lumOff val="25000"/>
                      </a:schemeClr>
                    </a:solidFill>
                    <a:latin typeface="Arial" panose="020B0604020202020204" pitchFamily="34" charset="0"/>
                    <a:cs typeface="Arial" panose="020B0604020202020204" pitchFamily="34" charset="0"/>
                  </a:rPr>
                  <a:t>Unlimited User</a:t>
                </a:r>
              </a:p>
              <a:p>
                <a:pPr algn="ctr">
                  <a:lnSpc>
                    <a:spcPct val="150000"/>
                  </a:lnSpc>
                  <a:spcBef>
                    <a:spcPts val="300"/>
                  </a:spcBef>
                </a:pPr>
                <a:r>
                  <a:rPr lang="en-US" sz="788" dirty="0">
                    <a:solidFill>
                      <a:schemeClr val="tx1">
                        <a:lumMod val="75000"/>
                        <a:lumOff val="25000"/>
                      </a:schemeClr>
                    </a:solidFill>
                    <a:latin typeface="Arial" panose="020B0604020202020204" pitchFamily="34" charset="0"/>
                    <a:cs typeface="Arial" panose="020B0604020202020204" pitchFamily="34" charset="0"/>
                  </a:rPr>
                  <a:t>Unlimited Accounts</a:t>
                </a:r>
              </a:p>
              <a:p>
                <a:pPr algn="ctr">
                  <a:lnSpc>
                    <a:spcPct val="150000"/>
                  </a:lnSpc>
                  <a:spcBef>
                    <a:spcPts val="300"/>
                  </a:spcBef>
                </a:pPr>
                <a:r>
                  <a:rPr lang="en-US" sz="788" dirty="0">
                    <a:solidFill>
                      <a:schemeClr val="tx1">
                        <a:lumMod val="75000"/>
                        <a:lumOff val="25000"/>
                      </a:schemeClr>
                    </a:solidFill>
                    <a:latin typeface="Arial" panose="020B0604020202020204" pitchFamily="34" charset="0"/>
                    <a:cs typeface="Arial" panose="020B0604020202020204" pitchFamily="34" charset="0"/>
                  </a:rPr>
                  <a:t>2000 MB Bandwidth</a:t>
                </a:r>
              </a:p>
            </p:txBody>
          </p:sp>
          <p:cxnSp>
            <p:nvCxnSpPr>
              <p:cNvPr id="48" name="Straight Connector 47"/>
              <p:cNvCxnSpPr/>
              <p:nvPr/>
            </p:nvCxnSpPr>
            <p:spPr>
              <a:xfrm>
                <a:off x="806628" y="3243527"/>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06628" y="3551069"/>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06628" y="3839104"/>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06628" y="4127139"/>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52" name="Group 51"/>
          <p:cNvGrpSpPr/>
          <p:nvPr/>
        </p:nvGrpSpPr>
        <p:grpSpPr>
          <a:xfrm>
            <a:off x="4962788" y="1803078"/>
            <a:ext cx="1533788" cy="2549112"/>
            <a:chOff x="6617051" y="1394454"/>
            <a:chExt cx="2045050" cy="3398816"/>
          </a:xfrm>
        </p:grpSpPr>
        <p:grpSp>
          <p:nvGrpSpPr>
            <p:cNvPr id="11" name="Group 60"/>
            <p:cNvGrpSpPr/>
            <p:nvPr/>
          </p:nvGrpSpPr>
          <p:grpSpPr>
            <a:xfrm>
              <a:off x="6617051" y="1394454"/>
              <a:ext cx="2045050" cy="3398816"/>
              <a:chOff x="6617051" y="1131572"/>
              <a:chExt cx="2045050" cy="3398816"/>
            </a:xfrm>
          </p:grpSpPr>
          <p:sp>
            <p:nvSpPr>
              <p:cNvPr id="10" name="Round Same Side Corner Rectangle 9"/>
              <p:cNvSpPr/>
              <p:nvPr/>
            </p:nvSpPr>
            <p:spPr>
              <a:xfrm rot="5400000" flipH="1">
                <a:off x="5940169" y="1808456"/>
                <a:ext cx="3398814" cy="2045050"/>
              </a:xfrm>
              <a:prstGeom prst="round2SameRect">
                <a:avLst>
                  <a:gd name="adj1" fmla="val 2589"/>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5" name="Round Same Side Corner Rectangle 14"/>
              <p:cNvSpPr/>
              <p:nvPr/>
            </p:nvSpPr>
            <p:spPr>
              <a:xfrm rot="5400000" flipH="1">
                <a:off x="7005897" y="742726"/>
                <a:ext cx="1267358" cy="2045050"/>
              </a:xfrm>
              <a:prstGeom prst="round2SameRect">
                <a:avLst>
                  <a:gd name="adj1" fmla="val 2589"/>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grpSp>
        <p:sp>
          <p:nvSpPr>
            <p:cNvPr id="23" name="Sev01"/>
            <p:cNvSpPr>
              <a:spLocks noChangeAspect="1"/>
            </p:cNvSpPr>
            <p:nvPr/>
          </p:nvSpPr>
          <p:spPr>
            <a:xfrm>
              <a:off x="7093683" y="2116914"/>
              <a:ext cx="1091787" cy="1091787"/>
            </a:xfrm>
            <a:prstGeom prst="ellipse">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bg1"/>
                </a:solidFill>
                <a:latin typeface="Arial" panose="020B0604020202020204" pitchFamily="34" charset="0"/>
                <a:cs typeface="Arial" panose="020B0604020202020204" pitchFamily="34" charset="0"/>
              </a:endParaRPr>
            </a:p>
          </p:txBody>
        </p:sp>
        <p:sp>
          <p:nvSpPr>
            <p:cNvPr id="27" name="TextBox 26"/>
            <p:cNvSpPr txBox="1"/>
            <p:nvPr/>
          </p:nvSpPr>
          <p:spPr>
            <a:xfrm>
              <a:off x="7151124" y="1844922"/>
              <a:ext cx="976764" cy="215444"/>
            </a:xfrm>
            <a:prstGeom prst="rect">
              <a:avLst/>
            </a:prstGeom>
            <a:noFill/>
          </p:spPr>
          <p:txBody>
            <a:bodyPr wrap="none" lIns="0" tIns="0" r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UNLIMITED</a:t>
              </a:r>
            </a:p>
          </p:txBody>
        </p:sp>
        <p:sp>
          <p:nvSpPr>
            <p:cNvPr id="31" name="TextBox 30"/>
            <p:cNvSpPr txBox="1"/>
            <p:nvPr/>
          </p:nvSpPr>
          <p:spPr>
            <a:xfrm>
              <a:off x="7263405" y="2478141"/>
              <a:ext cx="752344" cy="369332"/>
            </a:xfrm>
            <a:prstGeom prst="rect">
              <a:avLst/>
            </a:prstGeom>
            <a:noFill/>
          </p:spPr>
          <p:txBody>
            <a:bodyPr wrap="none" lIns="0" tIns="0" rIns="0" bIns="0" rtlCol="0" anchor="t">
              <a:spAutoFit/>
            </a:bodyPr>
            <a:lstStyle/>
            <a:p>
              <a:pPr algn="ctr"/>
              <a:r>
                <a:rPr lang="en-US" sz="900" b="1" dirty="0">
                  <a:solidFill>
                    <a:schemeClr val="accent4"/>
                  </a:solidFill>
                  <a:latin typeface="Arial" panose="020B0604020202020204" pitchFamily="34" charset="0"/>
                  <a:cs typeface="Arial" panose="020B0604020202020204" pitchFamily="34" charset="0"/>
                </a:rPr>
                <a:t>$550</a:t>
              </a:r>
              <a:br>
                <a:rPr lang="en-US" sz="900" b="1" dirty="0">
                  <a:solidFill>
                    <a:schemeClr val="accent4"/>
                  </a:solidFill>
                  <a:latin typeface="Arial" panose="020B0604020202020204" pitchFamily="34" charset="0"/>
                  <a:cs typeface="Arial" panose="020B0604020202020204" pitchFamily="34" charset="0"/>
                </a:rPr>
              </a:br>
              <a:r>
                <a:rPr lang="en-US" sz="900" b="1" dirty="0">
                  <a:solidFill>
                    <a:schemeClr val="accent4"/>
                  </a:solidFill>
                  <a:latin typeface="Arial" panose="020B0604020202020204" pitchFamily="34" charset="0"/>
                  <a:cs typeface="Arial" panose="020B0604020202020204" pitchFamily="34" charset="0"/>
                </a:rPr>
                <a:t>Per Month</a:t>
              </a:r>
            </a:p>
          </p:txBody>
        </p:sp>
        <p:grpSp>
          <p:nvGrpSpPr>
            <p:cNvPr id="33" name="Group 51"/>
            <p:cNvGrpSpPr/>
            <p:nvPr/>
          </p:nvGrpSpPr>
          <p:grpSpPr>
            <a:xfrm>
              <a:off x="6911027" y="3203134"/>
              <a:ext cx="1589758" cy="1541022"/>
              <a:chOff x="654724" y="2917392"/>
              <a:chExt cx="1589758" cy="1541022"/>
            </a:xfrm>
          </p:grpSpPr>
          <p:sp>
            <p:nvSpPr>
              <p:cNvPr id="53" name="TextBox 52"/>
              <p:cNvSpPr txBox="1"/>
              <p:nvPr/>
            </p:nvSpPr>
            <p:spPr>
              <a:xfrm>
                <a:off x="654724" y="2917392"/>
                <a:ext cx="1589758" cy="1541022"/>
              </a:xfrm>
              <a:prstGeom prst="rect">
                <a:avLst/>
              </a:prstGeom>
              <a:noFill/>
            </p:spPr>
            <p:txBody>
              <a:bodyPr wrap="square" rtlCol="0">
                <a:spAutoFit/>
              </a:bodyPr>
              <a:lstStyle/>
              <a:p>
                <a:pPr algn="ctr">
                  <a:lnSpc>
                    <a:spcPct val="150000"/>
                  </a:lnSpc>
                  <a:spcBef>
                    <a:spcPts val="300"/>
                  </a:spcBef>
                </a:pPr>
                <a:r>
                  <a:rPr lang="en-US" sz="788" b="1" dirty="0">
                    <a:solidFill>
                      <a:schemeClr val="tx1">
                        <a:lumMod val="75000"/>
                        <a:lumOff val="25000"/>
                      </a:schemeClr>
                    </a:solidFill>
                    <a:latin typeface="Arial" panose="020B0604020202020204" pitchFamily="34" charset="0"/>
                    <a:cs typeface="Arial" panose="020B0604020202020204" pitchFamily="34" charset="0"/>
                  </a:rPr>
                  <a:t>2000 MB Bandwidth</a:t>
                </a:r>
                <a:endParaRPr lang="en-US" sz="788" dirty="0">
                  <a:solidFill>
                    <a:schemeClr val="tx1">
                      <a:lumMod val="75000"/>
                      <a:lumOff val="25000"/>
                    </a:schemeClr>
                  </a:solidFill>
                  <a:latin typeface="Arial" panose="020B0604020202020204" pitchFamily="34" charset="0"/>
                  <a:cs typeface="Arial" panose="020B0604020202020204" pitchFamily="34" charset="0"/>
                </a:endParaRPr>
              </a:p>
              <a:p>
                <a:pPr algn="ctr">
                  <a:lnSpc>
                    <a:spcPct val="150000"/>
                  </a:lnSpc>
                  <a:spcBef>
                    <a:spcPts val="300"/>
                  </a:spcBef>
                </a:pPr>
                <a:r>
                  <a:rPr lang="en-US" sz="788" b="1" dirty="0">
                    <a:solidFill>
                      <a:schemeClr val="tx1">
                        <a:lumMod val="75000"/>
                        <a:lumOff val="25000"/>
                      </a:schemeClr>
                    </a:solidFill>
                    <a:latin typeface="Arial" panose="020B0604020202020204" pitchFamily="34" charset="0"/>
                    <a:cs typeface="Arial" panose="020B0604020202020204" pitchFamily="34" charset="0"/>
                  </a:rPr>
                  <a:t>5 GB Space</a:t>
                </a:r>
              </a:p>
              <a:p>
                <a:pPr algn="ctr">
                  <a:lnSpc>
                    <a:spcPct val="150000"/>
                  </a:lnSpc>
                  <a:spcBef>
                    <a:spcPts val="300"/>
                  </a:spcBef>
                </a:pPr>
                <a:r>
                  <a:rPr lang="en-US" sz="788" b="1" dirty="0">
                    <a:solidFill>
                      <a:schemeClr val="tx1">
                        <a:lumMod val="75000"/>
                        <a:lumOff val="25000"/>
                      </a:schemeClr>
                    </a:solidFill>
                    <a:latin typeface="Arial" panose="020B0604020202020204" pitchFamily="34" charset="0"/>
                    <a:cs typeface="Arial" panose="020B0604020202020204" pitchFamily="34" charset="0"/>
                  </a:rPr>
                  <a:t>Unlimited User</a:t>
                </a:r>
              </a:p>
              <a:p>
                <a:pPr algn="ctr">
                  <a:lnSpc>
                    <a:spcPct val="150000"/>
                  </a:lnSpc>
                  <a:spcBef>
                    <a:spcPts val="300"/>
                  </a:spcBef>
                </a:pPr>
                <a:r>
                  <a:rPr lang="en-US" sz="788" dirty="0">
                    <a:solidFill>
                      <a:schemeClr val="tx1">
                        <a:lumMod val="75000"/>
                        <a:lumOff val="25000"/>
                      </a:schemeClr>
                    </a:solidFill>
                    <a:latin typeface="Arial" panose="020B0604020202020204" pitchFamily="34" charset="0"/>
                    <a:cs typeface="Arial" panose="020B0604020202020204" pitchFamily="34" charset="0"/>
                  </a:rPr>
                  <a:t>Unlimited Accounts</a:t>
                </a:r>
              </a:p>
              <a:p>
                <a:pPr algn="ctr">
                  <a:lnSpc>
                    <a:spcPct val="150000"/>
                  </a:lnSpc>
                  <a:spcBef>
                    <a:spcPts val="300"/>
                  </a:spcBef>
                </a:pPr>
                <a:r>
                  <a:rPr lang="en-US" sz="788" dirty="0">
                    <a:solidFill>
                      <a:schemeClr val="tx1">
                        <a:lumMod val="75000"/>
                        <a:lumOff val="25000"/>
                      </a:schemeClr>
                    </a:solidFill>
                    <a:latin typeface="Arial" panose="020B0604020202020204" pitchFamily="34" charset="0"/>
                    <a:cs typeface="Arial" panose="020B0604020202020204" pitchFamily="34" charset="0"/>
                  </a:rPr>
                  <a:t>2000 MB Bandwidth</a:t>
                </a:r>
              </a:p>
            </p:txBody>
          </p:sp>
          <p:cxnSp>
            <p:nvCxnSpPr>
              <p:cNvPr id="54" name="Straight Connector 53"/>
              <p:cNvCxnSpPr/>
              <p:nvPr/>
            </p:nvCxnSpPr>
            <p:spPr>
              <a:xfrm>
                <a:off x="806628" y="3243527"/>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06628" y="3551069"/>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806628" y="3839104"/>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06628" y="4127139"/>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a:off x="1808803" y="1659469"/>
            <a:ext cx="1706608" cy="2836331"/>
            <a:chOff x="2411737" y="1202975"/>
            <a:chExt cx="2275477" cy="3781775"/>
          </a:xfrm>
        </p:grpSpPr>
        <p:grpSp>
          <p:nvGrpSpPr>
            <p:cNvPr id="60" name="Group 58"/>
            <p:cNvGrpSpPr/>
            <p:nvPr/>
          </p:nvGrpSpPr>
          <p:grpSpPr>
            <a:xfrm>
              <a:off x="2411737" y="1202975"/>
              <a:ext cx="2275477" cy="3781775"/>
              <a:chOff x="2411737" y="940093"/>
              <a:chExt cx="2275477" cy="3781775"/>
            </a:xfrm>
          </p:grpSpPr>
          <p:sp>
            <p:nvSpPr>
              <p:cNvPr id="70" name="Rectangle 69"/>
              <p:cNvSpPr/>
              <p:nvPr/>
            </p:nvSpPr>
            <p:spPr>
              <a:xfrm rot="16200000">
                <a:off x="1658589" y="1693243"/>
                <a:ext cx="3781774" cy="2275476"/>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71" name="Rectangle 70"/>
              <p:cNvSpPr/>
              <p:nvPr/>
            </p:nvSpPr>
            <p:spPr>
              <a:xfrm rot="16200000">
                <a:off x="2820057" y="531773"/>
                <a:ext cx="1458836" cy="22754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grpSp>
        <p:sp>
          <p:nvSpPr>
            <p:cNvPr id="61" name="Sev01"/>
            <p:cNvSpPr>
              <a:spLocks noChangeAspect="1"/>
            </p:cNvSpPr>
            <p:nvPr/>
          </p:nvSpPr>
          <p:spPr>
            <a:xfrm>
              <a:off x="3003582" y="2116914"/>
              <a:ext cx="1091787" cy="1091787"/>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bg1"/>
                </a:solidFill>
                <a:latin typeface="Arial" panose="020B0604020202020204" pitchFamily="34" charset="0"/>
                <a:cs typeface="Arial" panose="020B0604020202020204" pitchFamily="34" charset="0"/>
              </a:endParaRPr>
            </a:p>
          </p:txBody>
        </p:sp>
        <p:sp>
          <p:nvSpPr>
            <p:cNvPr id="62" name="TextBox 61"/>
            <p:cNvSpPr txBox="1"/>
            <p:nvPr/>
          </p:nvSpPr>
          <p:spPr>
            <a:xfrm>
              <a:off x="2844860" y="1755083"/>
              <a:ext cx="1414917" cy="215444"/>
            </a:xfrm>
            <a:prstGeom prst="rect">
              <a:avLst/>
            </a:prstGeom>
            <a:noFill/>
          </p:spPr>
          <p:txBody>
            <a:bodyPr wrap="none" lIns="0" tIns="0" rIns="0" bIns="0" rtlCol="0" anchor="t">
              <a:spAutoFit/>
            </a:bodyPr>
            <a:lstStyle/>
            <a:p>
              <a:pPr algn="ctr"/>
              <a:r>
                <a:rPr lang="en-US" sz="1050" b="1" dirty="0">
                  <a:solidFill>
                    <a:schemeClr val="bg1"/>
                  </a:solidFill>
                  <a:latin typeface="Arial" panose="020B0604020202020204" pitchFamily="34" charset="0"/>
                  <a:cs typeface="Arial" panose="020B0604020202020204" pitchFamily="34" charset="0"/>
                </a:rPr>
                <a:t>PROFESSIONAL</a:t>
              </a:r>
            </a:p>
          </p:txBody>
        </p:sp>
        <p:sp>
          <p:nvSpPr>
            <p:cNvPr id="63" name="TextBox 62"/>
            <p:cNvSpPr txBox="1"/>
            <p:nvPr/>
          </p:nvSpPr>
          <p:spPr>
            <a:xfrm>
              <a:off x="3173305" y="2478140"/>
              <a:ext cx="752344" cy="369332"/>
            </a:xfrm>
            <a:prstGeom prst="rect">
              <a:avLst/>
            </a:prstGeom>
            <a:noFill/>
          </p:spPr>
          <p:txBody>
            <a:bodyPr wrap="none" lIns="0" tIns="0" rIns="0" bIns="0" rtlCol="0" anchor="t">
              <a:spAutoFit/>
            </a:bodyPr>
            <a:lstStyle/>
            <a:p>
              <a:pPr algn="ctr"/>
              <a:r>
                <a:rPr lang="en-US" sz="900" b="1" dirty="0">
                  <a:solidFill>
                    <a:schemeClr val="accent2"/>
                  </a:solidFill>
                  <a:latin typeface="Arial" panose="020B0604020202020204" pitchFamily="34" charset="0"/>
                  <a:cs typeface="Arial" panose="020B0604020202020204" pitchFamily="34" charset="0"/>
                </a:rPr>
                <a:t>$100</a:t>
              </a:r>
              <a:br>
                <a:rPr lang="en-US" sz="900" b="1" dirty="0">
                  <a:solidFill>
                    <a:schemeClr val="accent2"/>
                  </a:solidFill>
                  <a:latin typeface="Arial" panose="020B0604020202020204" pitchFamily="34" charset="0"/>
                  <a:cs typeface="Arial" panose="020B0604020202020204" pitchFamily="34" charset="0"/>
                </a:rPr>
              </a:br>
              <a:r>
                <a:rPr lang="en-US" sz="900" b="1" dirty="0">
                  <a:solidFill>
                    <a:schemeClr val="accent2"/>
                  </a:solidFill>
                  <a:latin typeface="Arial" panose="020B0604020202020204" pitchFamily="34" charset="0"/>
                  <a:cs typeface="Arial" panose="020B0604020202020204" pitchFamily="34" charset="0"/>
                </a:rPr>
                <a:t>Per Month</a:t>
              </a:r>
            </a:p>
          </p:txBody>
        </p:sp>
        <p:grpSp>
          <p:nvGrpSpPr>
            <p:cNvPr id="64" name="Group 39"/>
            <p:cNvGrpSpPr/>
            <p:nvPr/>
          </p:nvGrpSpPr>
          <p:grpSpPr>
            <a:xfrm>
              <a:off x="2754596" y="3283882"/>
              <a:ext cx="1589758" cy="1541022"/>
              <a:chOff x="654724" y="2917392"/>
              <a:chExt cx="1589758" cy="1541022"/>
            </a:xfrm>
          </p:grpSpPr>
          <p:sp>
            <p:nvSpPr>
              <p:cNvPr id="65" name="TextBox 64"/>
              <p:cNvSpPr txBox="1"/>
              <p:nvPr/>
            </p:nvSpPr>
            <p:spPr>
              <a:xfrm>
                <a:off x="654724" y="2917392"/>
                <a:ext cx="1589758" cy="1541022"/>
              </a:xfrm>
              <a:prstGeom prst="rect">
                <a:avLst/>
              </a:prstGeom>
              <a:noFill/>
            </p:spPr>
            <p:txBody>
              <a:bodyPr wrap="square" rtlCol="0">
                <a:spAutoFit/>
              </a:bodyPr>
              <a:lstStyle/>
              <a:p>
                <a:pPr algn="ctr">
                  <a:lnSpc>
                    <a:spcPct val="150000"/>
                  </a:lnSpc>
                  <a:spcBef>
                    <a:spcPts val="300"/>
                  </a:spcBef>
                </a:pPr>
                <a:r>
                  <a:rPr lang="en-US" sz="788" b="1" dirty="0">
                    <a:solidFill>
                      <a:schemeClr val="tx1">
                        <a:lumMod val="75000"/>
                        <a:lumOff val="25000"/>
                      </a:schemeClr>
                    </a:solidFill>
                    <a:latin typeface="Arial" panose="020B0604020202020204" pitchFamily="34" charset="0"/>
                    <a:cs typeface="Arial" panose="020B0604020202020204" pitchFamily="34" charset="0"/>
                  </a:rPr>
                  <a:t>2000 MB Bandwidth</a:t>
                </a:r>
                <a:endParaRPr lang="en-US" sz="788" dirty="0">
                  <a:solidFill>
                    <a:schemeClr val="tx1">
                      <a:lumMod val="75000"/>
                      <a:lumOff val="25000"/>
                    </a:schemeClr>
                  </a:solidFill>
                  <a:latin typeface="Arial" panose="020B0604020202020204" pitchFamily="34" charset="0"/>
                  <a:cs typeface="Arial" panose="020B0604020202020204" pitchFamily="34" charset="0"/>
                </a:endParaRPr>
              </a:p>
              <a:p>
                <a:pPr algn="ctr">
                  <a:lnSpc>
                    <a:spcPct val="150000"/>
                  </a:lnSpc>
                  <a:spcBef>
                    <a:spcPts val="300"/>
                  </a:spcBef>
                </a:pPr>
                <a:r>
                  <a:rPr lang="en-US" sz="788" b="1" dirty="0">
                    <a:solidFill>
                      <a:schemeClr val="tx1">
                        <a:lumMod val="75000"/>
                        <a:lumOff val="25000"/>
                      </a:schemeClr>
                    </a:solidFill>
                    <a:latin typeface="Arial" panose="020B0604020202020204" pitchFamily="34" charset="0"/>
                    <a:cs typeface="Arial" panose="020B0604020202020204" pitchFamily="34" charset="0"/>
                  </a:rPr>
                  <a:t>5 GB Space</a:t>
                </a:r>
              </a:p>
              <a:p>
                <a:pPr algn="ctr">
                  <a:lnSpc>
                    <a:spcPct val="150000"/>
                  </a:lnSpc>
                  <a:spcBef>
                    <a:spcPts val="300"/>
                  </a:spcBef>
                </a:pPr>
                <a:r>
                  <a:rPr lang="en-US" sz="788" b="1" dirty="0">
                    <a:solidFill>
                      <a:schemeClr val="tx1">
                        <a:lumMod val="75000"/>
                        <a:lumOff val="25000"/>
                      </a:schemeClr>
                    </a:solidFill>
                    <a:latin typeface="Arial" panose="020B0604020202020204" pitchFamily="34" charset="0"/>
                    <a:cs typeface="Arial" panose="020B0604020202020204" pitchFamily="34" charset="0"/>
                  </a:rPr>
                  <a:t>Unlimited User</a:t>
                </a:r>
              </a:p>
              <a:p>
                <a:pPr algn="ctr">
                  <a:lnSpc>
                    <a:spcPct val="150000"/>
                  </a:lnSpc>
                  <a:spcBef>
                    <a:spcPts val="300"/>
                  </a:spcBef>
                </a:pPr>
                <a:r>
                  <a:rPr lang="en-US" sz="788" dirty="0">
                    <a:solidFill>
                      <a:schemeClr val="tx1">
                        <a:lumMod val="75000"/>
                        <a:lumOff val="25000"/>
                      </a:schemeClr>
                    </a:solidFill>
                    <a:latin typeface="Arial" panose="020B0604020202020204" pitchFamily="34" charset="0"/>
                    <a:cs typeface="Arial" panose="020B0604020202020204" pitchFamily="34" charset="0"/>
                  </a:rPr>
                  <a:t>Unlimited Accounts</a:t>
                </a:r>
              </a:p>
              <a:p>
                <a:pPr algn="ctr">
                  <a:lnSpc>
                    <a:spcPct val="150000"/>
                  </a:lnSpc>
                  <a:spcBef>
                    <a:spcPts val="300"/>
                  </a:spcBef>
                </a:pPr>
                <a:r>
                  <a:rPr lang="en-US" sz="788" dirty="0">
                    <a:solidFill>
                      <a:schemeClr val="tx1">
                        <a:lumMod val="75000"/>
                        <a:lumOff val="25000"/>
                      </a:schemeClr>
                    </a:solidFill>
                    <a:latin typeface="Arial" panose="020B0604020202020204" pitchFamily="34" charset="0"/>
                    <a:cs typeface="Arial" panose="020B0604020202020204" pitchFamily="34" charset="0"/>
                  </a:rPr>
                  <a:t>2000 MB Bandwidth</a:t>
                </a:r>
              </a:p>
            </p:txBody>
          </p:sp>
          <p:cxnSp>
            <p:nvCxnSpPr>
              <p:cNvPr id="66" name="Straight Connector 65"/>
              <p:cNvCxnSpPr/>
              <p:nvPr/>
            </p:nvCxnSpPr>
            <p:spPr>
              <a:xfrm>
                <a:off x="806628" y="3243527"/>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806628" y="3551069"/>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06628" y="3839104"/>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806628" y="4127139"/>
                <a:ext cx="1395595"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290637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20000" decel="80000" fill="hold" nodeType="after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500" fill="hold"/>
                                        <p:tgtEl>
                                          <p:spTgt spid="59"/>
                                        </p:tgtEl>
                                        <p:attrNameLst>
                                          <p:attrName>ppt_x</p:attrName>
                                        </p:attrNameLst>
                                      </p:cBhvr>
                                      <p:tavLst>
                                        <p:tav tm="0">
                                          <p:val>
                                            <p:strVal val="#ppt_x"/>
                                          </p:val>
                                        </p:tav>
                                        <p:tav tm="100000">
                                          <p:val>
                                            <p:strVal val="#ppt_x"/>
                                          </p:val>
                                        </p:tav>
                                      </p:tavLst>
                                    </p:anim>
                                    <p:anim calcmode="lin" valueType="num">
                                      <p:cBhvr additive="base">
                                        <p:cTn id="13" dur="500" fill="hold"/>
                                        <p:tgtEl>
                                          <p:spTgt spid="5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20000" decel="80000" fill="hold" nodeType="after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additive="base">
                                        <p:cTn id="17" dur="500" fill="hold"/>
                                        <p:tgtEl>
                                          <p:spTgt spid="58"/>
                                        </p:tgtEl>
                                        <p:attrNameLst>
                                          <p:attrName>ppt_x</p:attrName>
                                        </p:attrNameLst>
                                      </p:cBhvr>
                                      <p:tavLst>
                                        <p:tav tm="0">
                                          <p:val>
                                            <p:strVal val="#ppt_x"/>
                                          </p:val>
                                        </p:tav>
                                        <p:tav tm="100000">
                                          <p:val>
                                            <p:strVal val="#ppt_x"/>
                                          </p:val>
                                        </p:tav>
                                      </p:tavLst>
                                    </p:anim>
                                    <p:anim calcmode="lin" valueType="num">
                                      <p:cBhvr additive="base">
                                        <p:cTn id="18" dur="500" fill="hold"/>
                                        <p:tgtEl>
                                          <p:spTgt spid="5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20000" decel="80000"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 calcmode="lin" valueType="num">
                                      <p:cBhvr additive="base">
                                        <p:cTn id="22" dur="500" fill="hold"/>
                                        <p:tgtEl>
                                          <p:spTgt spid="52"/>
                                        </p:tgtEl>
                                        <p:attrNameLst>
                                          <p:attrName>ppt_x</p:attrName>
                                        </p:attrNameLst>
                                      </p:cBhvr>
                                      <p:tavLst>
                                        <p:tav tm="0">
                                          <p:val>
                                            <p:strVal val="#ppt_x"/>
                                          </p:val>
                                        </p:tav>
                                        <p:tav tm="100000">
                                          <p:val>
                                            <p:strVal val="#ppt_x"/>
                                          </p:val>
                                        </p:tav>
                                      </p:tavLst>
                                    </p:anim>
                                    <p:anim calcmode="lin" valueType="num">
                                      <p:cBhvr additive="base">
                                        <p:cTn id="2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85750" y="884238"/>
            <a:ext cx="6276975" cy="173037"/>
          </a:xfrm>
        </p:spPr>
        <p:txBody>
          <a:bodyPr/>
          <a:lstStyle/>
          <a:p>
            <a:r>
              <a:rPr lang="en-US" smtClean="0"/>
              <a:t>Enter your subhead line here</a:t>
            </a:r>
            <a:endParaRPr lang="en-US" dirty="0"/>
          </a:p>
        </p:txBody>
      </p:sp>
      <p:sp>
        <p:nvSpPr>
          <p:cNvPr id="2" name="Title 1"/>
          <p:cNvSpPr>
            <a:spLocks noGrp="1"/>
          </p:cNvSpPr>
          <p:nvPr>
            <p:ph type="title"/>
          </p:nvPr>
        </p:nvSpPr>
        <p:spPr/>
        <p:txBody>
          <a:bodyPr/>
          <a:lstStyle/>
          <a:p>
            <a:r>
              <a:rPr lang="en-US" smtClean="0"/>
              <a:t>Pricing Plan Table</a:t>
            </a:r>
            <a:endParaRPr lang="en-US" dirty="0"/>
          </a:p>
        </p:txBody>
      </p:sp>
      <p:grpSp>
        <p:nvGrpSpPr>
          <p:cNvPr id="6" name="Group 5"/>
          <p:cNvGrpSpPr/>
          <p:nvPr/>
        </p:nvGrpSpPr>
        <p:grpSpPr>
          <a:xfrm>
            <a:off x="285749" y="1803514"/>
            <a:ext cx="2005115" cy="2549411"/>
            <a:chOff x="380999" y="1396721"/>
            <a:chExt cx="2673486" cy="3399215"/>
          </a:xfrm>
        </p:grpSpPr>
        <p:sp>
          <p:nvSpPr>
            <p:cNvPr id="58" name="Rounded Rectangle 57"/>
            <p:cNvSpPr/>
            <p:nvPr/>
          </p:nvSpPr>
          <p:spPr>
            <a:xfrm>
              <a:off x="380999" y="1396721"/>
              <a:ext cx="2673486" cy="3399215"/>
            </a:xfrm>
            <a:prstGeom prst="roundRect">
              <a:avLst>
                <a:gd name="adj" fmla="val 57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59" name="Rounded Rectangle 58"/>
            <p:cNvSpPr/>
            <p:nvPr/>
          </p:nvSpPr>
          <p:spPr>
            <a:xfrm>
              <a:off x="958166" y="4171950"/>
              <a:ext cx="1519152" cy="3819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latin typeface="Arial" panose="020B0604020202020204" pitchFamily="34" charset="0"/>
                  <a:cs typeface="Arial" panose="020B0604020202020204" pitchFamily="34" charset="0"/>
                </a:rPr>
                <a:t>Buy Now</a:t>
              </a:r>
            </a:p>
          </p:txBody>
        </p:sp>
        <p:sp>
          <p:nvSpPr>
            <p:cNvPr id="63" name="TextBox 62"/>
            <p:cNvSpPr txBox="1"/>
            <p:nvPr/>
          </p:nvSpPr>
          <p:spPr>
            <a:xfrm>
              <a:off x="536642" y="1720845"/>
              <a:ext cx="2362199" cy="307776"/>
            </a:xfrm>
            <a:prstGeom prst="rect">
              <a:avLst/>
            </a:prstGeom>
            <a:noFill/>
          </p:spPr>
          <p:txBody>
            <a:bodyPr wrap="square" lIns="0" tIns="0" rIns="0" bIns="0" rtlCol="0" anchor="t">
              <a:spAutoFit/>
            </a:bodyPr>
            <a:lstStyle/>
            <a:p>
              <a:pPr algn="ctr"/>
              <a:r>
                <a:rPr lang="en-US" sz="1500" b="1" dirty="0">
                  <a:solidFill>
                    <a:schemeClr val="accent1"/>
                  </a:solidFill>
                  <a:latin typeface="Arial" panose="020B0604020202020204" pitchFamily="34" charset="0"/>
                  <a:cs typeface="Arial" panose="020B0604020202020204" pitchFamily="34" charset="0"/>
                </a:rPr>
                <a:t>SINGLE</a:t>
              </a:r>
              <a:endParaRPr lang="en-US" sz="1050" b="1" dirty="0">
                <a:solidFill>
                  <a:schemeClr val="accent1"/>
                </a:solidFill>
                <a:latin typeface="Arial" panose="020B0604020202020204" pitchFamily="34" charset="0"/>
                <a:cs typeface="Arial" panose="020B0604020202020204" pitchFamily="34" charset="0"/>
              </a:endParaRPr>
            </a:p>
          </p:txBody>
        </p:sp>
        <p:sp>
          <p:nvSpPr>
            <p:cNvPr id="52" name="TextBox 51"/>
            <p:cNvSpPr txBox="1"/>
            <p:nvPr/>
          </p:nvSpPr>
          <p:spPr>
            <a:xfrm>
              <a:off x="536642" y="2416478"/>
              <a:ext cx="2362199" cy="430887"/>
            </a:xfrm>
            <a:prstGeom prst="rect">
              <a:avLst/>
            </a:prstGeom>
            <a:noFill/>
          </p:spPr>
          <p:txBody>
            <a:bodyPr wrap="square" lIns="0" tIns="0" rIns="0" bIns="0" rtlCol="0" anchor="t">
              <a:spAutoFit/>
            </a:bodyPr>
            <a:lstStyle/>
            <a:p>
              <a:pPr algn="ctr"/>
              <a:r>
                <a:rPr lang="en-US" sz="1050" dirty="0">
                  <a:solidFill>
                    <a:schemeClr val="accent1"/>
                  </a:solidFill>
                  <a:latin typeface="Arial" panose="020B0604020202020204" pitchFamily="34" charset="0"/>
                  <a:cs typeface="Arial" panose="020B0604020202020204" pitchFamily="34" charset="0"/>
                </a:rPr>
                <a:t>1 website, support, updates and no monthly fees</a:t>
              </a:r>
            </a:p>
          </p:txBody>
        </p:sp>
        <p:sp>
          <p:nvSpPr>
            <p:cNvPr id="53" name="TextBox 52"/>
            <p:cNvSpPr txBox="1"/>
            <p:nvPr/>
          </p:nvSpPr>
          <p:spPr>
            <a:xfrm>
              <a:off x="1362945" y="3086492"/>
              <a:ext cx="709596" cy="923329"/>
            </a:xfrm>
            <a:prstGeom prst="rect">
              <a:avLst/>
            </a:prstGeom>
            <a:noFill/>
          </p:spPr>
          <p:txBody>
            <a:bodyPr wrap="none" lIns="0" tIns="0" rIns="0" bIns="0" rtlCol="0" anchor="t">
              <a:spAutoFit/>
            </a:bodyPr>
            <a:lstStyle/>
            <a:p>
              <a:pPr algn="ctr"/>
              <a:r>
                <a:rPr lang="en-US" sz="3600" b="1" dirty="0">
                  <a:solidFill>
                    <a:schemeClr val="accent1"/>
                  </a:solidFill>
                  <a:latin typeface="Arial" panose="020B0604020202020204" pitchFamily="34" charset="0"/>
                  <a:cs typeface="Arial" panose="020B0604020202020204" pitchFamily="34" charset="0"/>
                </a:rPr>
                <a:t>20</a:t>
              </a:r>
              <a:r>
                <a:rPr lang="en-US" b="1" dirty="0">
                  <a:solidFill>
                    <a:schemeClr val="accent1"/>
                  </a:solidFill>
                  <a:latin typeface="Arial" panose="020B0604020202020204" pitchFamily="34" charset="0"/>
                  <a:cs typeface="Arial" panose="020B0604020202020204" pitchFamily="34" charset="0"/>
                </a:rPr>
                <a:t/>
              </a:r>
              <a:br>
                <a:rPr lang="en-US" b="1" dirty="0">
                  <a:solidFill>
                    <a:schemeClr val="accent1"/>
                  </a:solidFill>
                  <a:latin typeface="Arial" panose="020B0604020202020204" pitchFamily="34" charset="0"/>
                  <a:cs typeface="Arial" panose="020B0604020202020204" pitchFamily="34" charset="0"/>
                </a:rPr>
              </a:br>
              <a:r>
                <a:rPr lang="en-US" sz="900" dirty="0">
                  <a:solidFill>
                    <a:schemeClr val="accent1"/>
                  </a:solidFill>
                  <a:latin typeface="Arial" panose="020B0604020202020204" pitchFamily="34" charset="0"/>
                  <a:cs typeface="Arial" panose="020B0604020202020204" pitchFamily="34" charset="0"/>
                </a:rPr>
                <a:t>Per Month</a:t>
              </a:r>
            </a:p>
          </p:txBody>
        </p:sp>
        <p:sp>
          <p:nvSpPr>
            <p:cNvPr id="54" name="TextBox 53"/>
            <p:cNvSpPr txBox="1"/>
            <p:nvPr/>
          </p:nvSpPr>
          <p:spPr>
            <a:xfrm>
              <a:off x="1125699" y="3155032"/>
              <a:ext cx="228696" cy="492443"/>
            </a:xfrm>
            <a:prstGeom prst="rect">
              <a:avLst/>
            </a:prstGeom>
            <a:noFill/>
          </p:spPr>
          <p:txBody>
            <a:bodyPr wrap="none" lIns="0" tIns="0" rIns="0" bIns="0" rtlCol="0" anchor="t">
              <a:spAutoFit/>
            </a:bodyPr>
            <a:lstStyle/>
            <a:p>
              <a:pPr algn="ctr"/>
              <a:r>
                <a:rPr lang="en-US" sz="2400" dirty="0">
                  <a:solidFill>
                    <a:schemeClr val="accent1"/>
                  </a:solidFill>
                  <a:latin typeface="Arial" panose="020B0604020202020204" pitchFamily="34" charset="0"/>
                  <a:cs typeface="Arial" panose="020B0604020202020204" pitchFamily="34" charset="0"/>
                </a:rPr>
                <a:t>$</a:t>
              </a:r>
              <a:endParaRPr lang="en-US" sz="1050" dirty="0">
                <a:solidFill>
                  <a:schemeClr val="accent1"/>
                </a:solidFill>
                <a:latin typeface="Arial" panose="020B0604020202020204" pitchFamily="34" charset="0"/>
                <a:cs typeface="Arial" panose="020B0604020202020204" pitchFamily="34" charset="0"/>
              </a:endParaRPr>
            </a:p>
          </p:txBody>
        </p:sp>
      </p:grpSp>
      <p:grpSp>
        <p:nvGrpSpPr>
          <p:cNvPr id="57" name="Group 56"/>
          <p:cNvGrpSpPr/>
          <p:nvPr/>
        </p:nvGrpSpPr>
        <p:grpSpPr>
          <a:xfrm>
            <a:off x="2421085" y="1803514"/>
            <a:ext cx="2005115" cy="2549411"/>
            <a:chOff x="380999" y="1396721"/>
            <a:chExt cx="2673486" cy="3399215"/>
          </a:xfrm>
        </p:grpSpPr>
        <p:sp>
          <p:nvSpPr>
            <p:cNvPr id="60" name="Rounded Rectangle 59"/>
            <p:cNvSpPr/>
            <p:nvPr/>
          </p:nvSpPr>
          <p:spPr>
            <a:xfrm>
              <a:off x="380999" y="1396721"/>
              <a:ext cx="2673486" cy="3399215"/>
            </a:xfrm>
            <a:prstGeom prst="roundRect">
              <a:avLst>
                <a:gd name="adj" fmla="val 575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bg1"/>
                </a:solidFill>
                <a:latin typeface="Arial" panose="020B0604020202020204" pitchFamily="34" charset="0"/>
                <a:cs typeface="Arial" panose="020B0604020202020204" pitchFamily="34" charset="0"/>
              </a:endParaRPr>
            </a:p>
          </p:txBody>
        </p:sp>
        <p:sp>
          <p:nvSpPr>
            <p:cNvPr id="62" name="Rounded Rectangle 61"/>
            <p:cNvSpPr/>
            <p:nvPr/>
          </p:nvSpPr>
          <p:spPr>
            <a:xfrm>
              <a:off x="958166" y="4171950"/>
              <a:ext cx="1519152" cy="38193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2"/>
                  </a:solidFill>
                  <a:latin typeface="Arial" panose="020B0604020202020204" pitchFamily="34" charset="0"/>
                  <a:cs typeface="Arial" panose="020B0604020202020204" pitchFamily="34" charset="0"/>
                </a:rPr>
                <a:t>Buy Now</a:t>
              </a:r>
            </a:p>
          </p:txBody>
        </p:sp>
        <p:sp>
          <p:nvSpPr>
            <p:cNvPr id="64" name="TextBox 63"/>
            <p:cNvSpPr txBox="1"/>
            <p:nvPr/>
          </p:nvSpPr>
          <p:spPr>
            <a:xfrm>
              <a:off x="536642" y="1720845"/>
              <a:ext cx="2362199" cy="307776"/>
            </a:xfrm>
            <a:prstGeom prst="rect">
              <a:avLst/>
            </a:prstGeom>
            <a:noFill/>
          </p:spPr>
          <p:txBody>
            <a:bodyPr wrap="square" lIns="0" tIns="0" rIns="0" bIns="0" rtlCol="0" anchor="t">
              <a:spAutoFit/>
            </a:bodyPr>
            <a:lstStyle/>
            <a:p>
              <a:pPr algn="ctr"/>
              <a:r>
                <a:rPr lang="en-US" sz="1500" b="1" dirty="0">
                  <a:solidFill>
                    <a:schemeClr val="bg1"/>
                  </a:solidFill>
                  <a:latin typeface="Arial" panose="020B0604020202020204" pitchFamily="34" charset="0"/>
                  <a:cs typeface="Arial" panose="020B0604020202020204" pitchFamily="34" charset="0"/>
                </a:rPr>
                <a:t>AGENCY</a:t>
              </a:r>
              <a:endParaRPr lang="en-US" sz="1050" b="1" dirty="0">
                <a:solidFill>
                  <a:schemeClr val="bg1"/>
                </a:solidFill>
                <a:latin typeface="Arial" panose="020B0604020202020204" pitchFamily="34" charset="0"/>
                <a:cs typeface="Arial" panose="020B0604020202020204" pitchFamily="34" charset="0"/>
              </a:endParaRPr>
            </a:p>
          </p:txBody>
        </p:sp>
        <p:sp>
          <p:nvSpPr>
            <p:cNvPr id="65" name="TextBox 64"/>
            <p:cNvSpPr txBox="1"/>
            <p:nvPr/>
          </p:nvSpPr>
          <p:spPr>
            <a:xfrm>
              <a:off x="536642" y="2416478"/>
              <a:ext cx="2362199" cy="430887"/>
            </a:xfrm>
            <a:prstGeom prst="rect">
              <a:avLst/>
            </a:prstGeom>
            <a:noFill/>
          </p:spPr>
          <p:txBody>
            <a:bodyPr wrap="square" lIns="0" tIns="0" rIns="0" bIns="0" rtlCol="0" anchor="t">
              <a:spAutoFit/>
            </a:bodyPr>
            <a:lstStyle/>
            <a:p>
              <a:pPr algn="ctr"/>
              <a:r>
                <a:rPr lang="en-US" sz="1050" dirty="0">
                  <a:solidFill>
                    <a:schemeClr val="bg1"/>
                  </a:solidFill>
                  <a:latin typeface="Arial" panose="020B0604020202020204" pitchFamily="34" charset="0"/>
                  <a:cs typeface="Arial" panose="020B0604020202020204" pitchFamily="34" charset="0"/>
                </a:rPr>
                <a:t>1 website, support, updates and no monthly fees</a:t>
              </a:r>
            </a:p>
          </p:txBody>
        </p:sp>
        <p:sp>
          <p:nvSpPr>
            <p:cNvPr id="66" name="TextBox 65"/>
            <p:cNvSpPr txBox="1"/>
            <p:nvPr/>
          </p:nvSpPr>
          <p:spPr>
            <a:xfrm>
              <a:off x="1362945" y="3086492"/>
              <a:ext cx="709596" cy="923329"/>
            </a:xfrm>
            <a:prstGeom prst="rect">
              <a:avLst/>
            </a:prstGeom>
            <a:noFill/>
          </p:spPr>
          <p:txBody>
            <a:bodyPr wrap="none" lIns="0" tIns="0" rIns="0" bIns="0" rtlCol="0" anchor="t">
              <a:spAutoFit/>
            </a:bodyPr>
            <a:lstStyle/>
            <a:p>
              <a:pPr algn="ctr"/>
              <a:r>
                <a:rPr lang="en-US" sz="3600" b="1" dirty="0">
                  <a:solidFill>
                    <a:schemeClr val="bg1"/>
                  </a:solidFill>
                  <a:latin typeface="Arial" panose="020B0604020202020204" pitchFamily="34" charset="0"/>
                  <a:cs typeface="Arial" panose="020B0604020202020204" pitchFamily="34" charset="0"/>
                </a:rPr>
                <a:t>60</a:t>
              </a:r>
              <a:r>
                <a:rPr lang="en-US" b="1" dirty="0">
                  <a:solidFill>
                    <a:schemeClr val="bg1"/>
                  </a:solidFill>
                  <a:latin typeface="Arial" panose="020B0604020202020204" pitchFamily="34" charset="0"/>
                  <a:cs typeface="Arial" panose="020B0604020202020204" pitchFamily="34" charset="0"/>
                </a:rPr>
                <a:t/>
              </a:r>
              <a:br>
                <a:rPr lang="en-US" b="1" dirty="0">
                  <a:solidFill>
                    <a:schemeClr val="bg1"/>
                  </a:solidFill>
                  <a:latin typeface="Arial" panose="020B0604020202020204" pitchFamily="34" charset="0"/>
                  <a:cs typeface="Arial" panose="020B0604020202020204" pitchFamily="34" charset="0"/>
                </a:rPr>
              </a:br>
              <a:r>
                <a:rPr lang="en-US" sz="900" dirty="0">
                  <a:solidFill>
                    <a:schemeClr val="bg1"/>
                  </a:solidFill>
                  <a:latin typeface="Arial" panose="020B0604020202020204" pitchFamily="34" charset="0"/>
                  <a:cs typeface="Arial" panose="020B0604020202020204" pitchFamily="34" charset="0"/>
                </a:rPr>
                <a:t>Per Month</a:t>
              </a:r>
            </a:p>
          </p:txBody>
        </p:sp>
        <p:sp>
          <p:nvSpPr>
            <p:cNvPr id="67" name="TextBox 66"/>
            <p:cNvSpPr txBox="1"/>
            <p:nvPr/>
          </p:nvSpPr>
          <p:spPr>
            <a:xfrm>
              <a:off x="1125699" y="3155032"/>
              <a:ext cx="228696" cy="492443"/>
            </a:xfrm>
            <a:prstGeom prst="rect">
              <a:avLst/>
            </a:prstGeom>
            <a:noFill/>
          </p:spPr>
          <p:txBody>
            <a:bodyPr wrap="none" lIns="0" tIns="0" rIns="0" bIns="0" rtlCol="0" anchor="t">
              <a:spAutoFit/>
            </a:bodyPr>
            <a:lstStyle/>
            <a:p>
              <a:pPr algn="ctr"/>
              <a:r>
                <a:rPr lang="en-US" sz="2400" dirty="0">
                  <a:solidFill>
                    <a:schemeClr val="bg1"/>
                  </a:solidFill>
                  <a:latin typeface="Arial" panose="020B0604020202020204" pitchFamily="34" charset="0"/>
                  <a:cs typeface="Arial" panose="020B0604020202020204" pitchFamily="34" charset="0"/>
                </a:rPr>
                <a:t>$</a:t>
              </a:r>
              <a:endParaRPr lang="en-US" sz="1050" dirty="0">
                <a:solidFill>
                  <a:schemeClr val="bg1"/>
                </a:solidFill>
                <a:latin typeface="Arial" panose="020B0604020202020204" pitchFamily="34" charset="0"/>
                <a:cs typeface="Arial" panose="020B0604020202020204" pitchFamily="34" charset="0"/>
              </a:endParaRPr>
            </a:p>
          </p:txBody>
        </p:sp>
      </p:grpSp>
      <p:grpSp>
        <p:nvGrpSpPr>
          <p:cNvPr id="7" name="Group 6"/>
          <p:cNvGrpSpPr/>
          <p:nvPr/>
        </p:nvGrpSpPr>
        <p:grpSpPr>
          <a:xfrm>
            <a:off x="4556420" y="1803514"/>
            <a:ext cx="2005115" cy="2549411"/>
            <a:chOff x="6075227" y="1396721"/>
            <a:chExt cx="2673486" cy="3399215"/>
          </a:xfrm>
        </p:grpSpPr>
        <p:sp>
          <p:nvSpPr>
            <p:cNvPr id="69" name="Rounded Rectangle 68"/>
            <p:cNvSpPr/>
            <p:nvPr/>
          </p:nvSpPr>
          <p:spPr>
            <a:xfrm>
              <a:off x="6075227" y="1396721"/>
              <a:ext cx="2673486" cy="3399215"/>
            </a:xfrm>
            <a:prstGeom prst="roundRect">
              <a:avLst>
                <a:gd name="adj" fmla="val 575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accent3"/>
                </a:solidFill>
                <a:latin typeface="Arial" panose="020B0604020202020204" pitchFamily="34" charset="0"/>
                <a:cs typeface="Arial" panose="020B0604020202020204" pitchFamily="34" charset="0"/>
              </a:endParaRPr>
            </a:p>
          </p:txBody>
        </p:sp>
        <p:sp>
          <p:nvSpPr>
            <p:cNvPr id="70" name="Rounded Rectangle 69"/>
            <p:cNvSpPr/>
            <p:nvPr/>
          </p:nvSpPr>
          <p:spPr>
            <a:xfrm>
              <a:off x="6652394" y="4171950"/>
              <a:ext cx="1519152" cy="38193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latin typeface="Arial" panose="020B0604020202020204" pitchFamily="34" charset="0"/>
                  <a:cs typeface="Arial" panose="020B0604020202020204" pitchFamily="34" charset="0"/>
                </a:rPr>
                <a:t>Buy Now</a:t>
              </a:r>
            </a:p>
          </p:txBody>
        </p:sp>
        <p:sp>
          <p:nvSpPr>
            <p:cNvPr id="76" name="TextBox 75"/>
            <p:cNvSpPr txBox="1"/>
            <p:nvPr/>
          </p:nvSpPr>
          <p:spPr>
            <a:xfrm>
              <a:off x="6230870" y="1720845"/>
              <a:ext cx="2362199" cy="307776"/>
            </a:xfrm>
            <a:prstGeom prst="rect">
              <a:avLst/>
            </a:prstGeom>
            <a:noFill/>
          </p:spPr>
          <p:txBody>
            <a:bodyPr wrap="square" lIns="0" tIns="0" rIns="0" bIns="0" rtlCol="0" anchor="t">
              <a:spAutoFit/>
            </a:bodyPr>
            <a:lstStyle/>
            <a:p>
              <a:pPr algn="ctr"/>
              <a:r>
                <a:rPr lang="en-US" sz="1500" b="1" dirty="0">
                  <a:solidFill>
                    <a:schemeClr val="accent3"/>
                  </a:solidFill>
                  <a:latin typeface="Arial" panose="020B0604020202020204" pitchFamily="34" charset="0"/>
                  <a:cs typeface="Arial" panose="020B0604020202020204" pitchFamily="34" charset="0"/>
                </a:rPr>
                <a:t>BUSINESS</a:t>
              </a:r>
              <a:endParaRPr lang="en-US" sz="1050" b="1" dirty="0">
                <a:solidFill>
                  <a:schemeClr val="accent3"/>
                </a:solidFill>
                <a:latin typeface="Arial" panose="020B0604020202020204" pitchFamily="34" charset="0"/>
                <a:cs typeface="Arial" panose="020B0604020202020204" pitchFamily="34" charset="0"/>
              </a:endParaRPr>
            </a:p>
          </p:txBody>
        </p:sp>
        <p:sp>
          <p:nvSpPr>
            <p:cNvPr id="77" name="TextBox 76"/>
            <p:cNvSpPr txBox="1"/>
            <p:nvPr/>
          </p:nvSpPr>
          <p:spPr>
            <a:xfrm>
              <a:off x="6230870" y="2416478"/>
              <a:ext cx="2362199" cy="430887"/>
            </a:xfrm>
            <a:prstGeom prst="rect">
              <a:avLst/>
            </a:prstGeom>
            <a:noFill/>
          </p:spPr>
          <p:txBody>
            <a:bodyPr wrap="square" lIns="0" tIns="0" rIns="0" bIns="0" rtlCol="0" anchor="t">
              <a:spAutoFit/>
            </a:bodyPr>
            <a:lstStyle/>
            <a:p>
              <a:pPr algn="ctr"/>
              <a:r>
                <a:rPr lang="en-US" sz="1050" dirty="0">
                  <a:solidFill>
                    <a:schemeClr val="accent3"/>
                  </a:solidFill>
                  <a:latin typeface="Arial" panose="020B0604020202020204" pitchFamily="34" charset="0"/>
                  <a:cs typeface="Arial" panose="020B0604020202020204" pitchFamily="34" charset="0"/>
                </a:rPr>
                <a:t>1 website, support, updates and no monthly fees</a:t>
              </a:r>
            </a:p>
          </p:txBody>
        </p:sp>
        <p:sp>
          <p:nvSpPr>
            <p:cNvPr id="78" name="TextBox 77"/>
            <p:cNvSpPr txBox="1"/>
            <p:nvPr/>
          </p:nvSpPr>
          <p:spPr>
            <a:xfrm>
              <a:off x="7057173" y="3086492"/>
              <a:ext cx="709596" cy="923329"/>
            </a:xfrm>
            <a:prstGeom prst="rect">
              <a:avLst/>
            </a:prstGeom>
            <a:noFill/>
          </p:spPr>
          <p:txBody>
            <a:bodyPr wrap="none" lIns="0" tIns="0" rIns="0" bIns="0" rtlCol="0" anchor="t">
              <a:spAutoFit/>
            </a:bodyPr>
            <a:lstStyle/>
            <a:p>
              <a:pPr algn="ctr"/>
              <a:r>
                <a:rPr lang="en-US" sz="3600" b="1" dirty="0">
                  <a:solidFill>
                    <a:schemeClr val="accent3"/>
                  </a:solidFill>
                  <a:latin typeface="Arial" panose="020B0604020202020204" pitchFamily="34" charset="0"/>
                  <a:cs typeface="Arial" panose="020B0604020202020204" pitchFamily="34" charset="0"/>
                </a:rPr>
                <a:t>99</a:t>
              </a:r>
              <a:r>
                <a:rPr lang="en-US" b="1" dirty="0">
                  <a:solidFill>
                    <a:schemeClr val="accent3"/>
                  </a:solidFill>
                  <a:latin typeface="Arial" panose="020B0604020202020204" pitchFamily="34" charset="0"/>
                  <a:cs typeface="Arial" panose="020B0604020202020204" pitchFamily="34" charset="0"/>
                </a:rPr>
                <a:t/>
              </a:r>
              <a:br>
                <a:rPr lang="en-US" b="1" dirty="0">
                  <a:solidFill>
                    <a:schemeClr val="accent3"/>
                  </a:solidFill>
                  <a:latin typeface="Arial" panose="020B0604020202020204" pitchFamily="34" charset="0"/>
                  <a:cs typeface="Arial" panose="020B0604020202020204" pitchFamily="34" charset="0"/>
                </a:rPr>
              </a:br>
              <a:r>
                <a:rPr lang="en-US" sz="900" dirty="0">
                  <a:solidFill>
                    <a:schemeClr val="accent3"/>
                  </a:solidFill>
                  <a:latin typeface="Arial" panose="020B0604020202020204" pitchFamily="34" charset="0"/>
                  <a:cs typeface="Arial" panose="020B0604020202020204" pitchFamily="34" charset="0"/>
                </a:rPr>
                <a:t>Per Month</a:t>
              </a:r>
            </a:p>
          </p:txBody>
        </p:sp>
        <p:sp>
          <p:nvSpPr>
            <p:cNvPr id="79" name="TextBox 78"/>
            <p:cNvSpPr txBox="1"/>
            <p:nvPr/>
          </p:nvSpPr>
          <p:spPr>
            <a:xfrm>
              <a:off x="6819927" y="3155032"/>
              <a:ext cx="228696" cy="492443"/>
            </a:xfrm>
            <a:prstGeom prst="rect">
              <a:avLst/>
            </a:prstGeom>
            <a:noFill/>
          </p:spPr>
          <p:txBody>
            <a:bodyPr wrap="none" lIns="0" tIns="0" rIns="0" bIns="0" rtlCol="0" anchor="t">
              <a:spAutoFit/>
            </a:bodyPr>
            <a:lstStyle/>
            <a:p>
              <a:pPr algn="ctr"/>
              <a:r>
                <a:rPr lang="en-US" sz="2400" dirty="0">
                  <a:solidFill>
                    <a:schemeClr val="accent3"/>
                  </a:solidFill>
                  <a:latin typeface="Arial" panose="020B0604020202020204" pitchFamily="34" charset="0"/>
                  <a:cs typeface="Arial" panose="020B0604020202020204" pitchFamily="34" charset="0"/>
                </a:rPr>
                <a:t>$</a:t>
              </a:r>
              <a:endParaRPr lang="en-US" sz="1050" dirty="0">
                <a:solidFill>
                  <a:schemeClr val="accent3"/>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2374581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20000" decel="80000" fill="hold"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ppt_x"/>
                                          </p:val>
                                        </p:tav>
                                        <p:tav tm="100000">
                                          <p:val>
                                            <p:strVal val="#ppt_x"/>
                                          </p:val>
                                        </p:tav>
                                      </p:tavLst>
                                    </p:anim>
                                    <p:anim calcmode="lin" valueType="num">
                                      <p:cBhvr additive="base">
                                        <p:cTn id="13" dur="500" fill="hold"/>
                                        <p:tgtEl>
                                          <p:spTgt spid="5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20000" decel="8000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8125" r="28125"/>
          <a:stretch>
            <a:fillRect/>
          </a:stretch>
        </p:blipFill>
        <p:spPr/>
      </p:pic>
      <p:sp>
        <p:nvSpPr>
          <p:cNvPr id="8" name="Inhaltsplatzhalter 4"/>
          <p:cNvSpPr txBox="1">
            <a:spLocks/>
          </p:cNvSpPr>
          <p:nvPr/>
        </p:nvSpPr>
        <p:spPr>
          <a:xfrm>
            <a:off x="285750" y="1546585"/>
            <a:ext cx="3543300" cy="112184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700" dirty="0">
                <a:latin typeface="Arial" panose="020B0604020202020204" pitchFamily="34" charset="0"/>
                <a:cs typeface="Arial" panose="020B0604020202020204" pitchFamily="34" charset="0"/>
              </a:rPr>
              <a:t>The Best App</a:t>
            </a:r>
            <a:br>
              <a:rPr lang="en-US" sz="2700" dirty="0">
                <a:latin typeface="Arial" panose="020B0604020202020204" pitchFamily="34" charset="0"/>
                <a:cs typeface="Arial" panose="020B0604020202020204" pitchFamily="34" charset="0"/>
              </a:rPr>
            </a:br>
            <a:r>
              <a:rPr lang="en-US" sz="2700" dirty="0">
                <a:latin typeface="Arial" panose="020B0604020202020204" pitchFamily="34" charset="0"/>
                <a:cs typeface="Arial" panose="020B0604020202020204" pitchFamily="34" charset="0"/>
              </a:rPr>
              <a:t>Showcase Anywhere,</a:t>
            </a:r>
            <a:br>
              <a:rPr lang="en-US" sz="2700" dirty="0">
                <a:latin typeface="Arial" panose="020B0604020202020204" pitchFamily="34" charset="0"/>
                <a:cs typeface="Arial" panose="020B0604020202020204" pitchFamily="34" charset="0"/>
              </a:rPr>
            </a:br>
            <a:r>
              <a:rPr lang="en-US" sz="2700" dirty="0">
                <a:latin typeface="Arial" panose="020B0604020202020204" pitchFamily="34" charset="0"/>
                <a:cs typeface="Arial" panose="020B0604020202020204" pitchFamily="34" charset="0"/>
              </a:rPr>
              <a:t>Anytime</a:t>
            </a:r>
          </a:p>
        </p:txBody>
      </p:sp>
      <p:sp>
        <p:nvSpPr>
          <p:cNvPr id="9" name="Inhaltsplatzhalter 4"/>
          <p:cNvSpPr txBox="1">
            <a:spLocks/>
          </p:cNvSpPr>
          <p:nvPr/>
        </p:nvSpPr>
        <p:spPr>
          <a:xfrm>
            <a:off x="285750" y="2822936"/>
            <a:ext cx="3543300" cy="20774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500" dirty="0">
                <a:latin typeface="Arial" panose="020B0604020202020204" pitchFamily="34" charset="0"/>
                <a:cs typeface="Arial" panose="020B0604020202020204" pitchFamily="34" charset="0"/>
              </a:rPr>
              <a:t>Interactive, Innovative, Irresistible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751" y="3286515"/>
            <a:ext cx="1504715" cy="447286"/>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3824" y="3280135"/>
            <a:ext cx="1523016" cy="453665"/>
          </a:xfrm>
          <a:prstGeom prst="rect">
            <a:avLst/>
          </a:prstGeom>
        </p:spPr>
      </p:pic>
    </p:spTree>
    <p:extLst>
      <p:ext uri="{BB962C8B-B14F-4D97-AF65-F5344CB8AC3E}">
        <p14:creationId xmlns:p14="http://schemas.microsoft.com/office/powerpoint/2010/main" val="26815474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left)">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20000" decel="8000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nodeType="withEffect">
                                  <p:stCondLst>
                                    <p:cond delay="1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bldLvl="5"/>
      <p:bldP spid="9" grpId="0" build="p" bldLvl="5"/>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0" y="0"/>
            <a:ext cx="6858000" cy="2908007"/>
          </a:xfrm>
          <a:prstGeom prst="rect">
            <a:avLst/>
          </a:prstGeom>
          <a:solidFill>
            <a:schemeClr val="accent1"/>
          </a:solidFill>
          <a:ln w="9525">
            <a:noFill/>
            <a:round/>
            <a:headEnd/>
            <a:tailEnd/>
          </a:ln>
        </p:spPr>
        <p:txBody>
          <a:bodyPr vert="horz" wrap="square" lIns="68580" tIns="34290" rIns="68580" bIns="34290" numCol="1" rtlCol="0" anchor="t" anchorCtr="0" compatLnSpc="1">
            <a:prstTxWarp prst="textNoShape">
              <a:avLst/>
            </a:prstTxWarp>
          </a:bodyPr>
          <a:lstStyle/>
          <a:p>
            <a:pPr algn="ctr"/>
            <a:endParaRPr lang="en-US" sz="1350" dirty="0"/>
          </a:p>
        </p:txBody>
      </p:sp>
      <p:pic>
        <p:nvPicPr>
          <p:cNvPr id="16" name="Picture Placeholder 15"/>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2397" b="2397"/>
          <a:stretch>
            <a:fillRect/>
          </a:stretch>
        </p:blipFill>
        <p:spPr/>
      </p:pic>
      <p:sp>
        <p:nvSpPr>
          <p:cNvPr id="2" name="Text Placeholder 1"/>
          <p:cNvSpPr>
            <a:spLocks noGrp="1"/>
          </p:cNvSpPr>
          <p:nvPr>
            <p:ph type="body" sz="half" idx="2"/>
          </p:nvPr>
        </p:nvSpPr>
        <p:spPr/>
        <p:txBody>
          <a:bodyPr/>
          <a:lstStyle/>
          <a:p>
            <a:r>
              <a:rPr lang="en-US" smtClean="0"/>
              <a:t>Enter your subhead line here</a:t>
            </a:r>
            <a:endParaRPr lang="en-US" dirty="0"/>
          </a:p>
        </p:txBody>
      </p:sp>
      <p:sp>
        <p:nvSpPr>
          <p:cNvPr id="3" name="Title 2"/>
          <p:cNvSpPr>
            <a:spLocks noGrp="1"/>
          </p:cNvSpPr>
          <p:nvPr>
            <p:ph type="title"/>
          </p:nvPr>
        </p:nvSpPr>
        <p:spPr/>
        <p:txBody>
          <a:bodyPr/>
          <a:lstStyle/>
          <a:p>
            <a:r>
              <a:rPr lang="en-US" smtClean="0"/>
              <a:t>CONTACT US</a:t>
            </a:r>
            <a:endParaRPr lang="en-US" dirty="0"/>
          </a:p>
        </p:txBody>
      </p:sp>
      <p:sp>
        <p:nvSpPr>
          <p:cNvPr id="41" name="Text Placeholder 3"/>
          <p:cNvSpPr txBox="1">
            <a:spLocks/>
          </p:cNvSpPr>
          <p:nvPr/>
        </p:nvSpPr>
        <p:spPr>
          <a:xfrm>
            <a:off x="563873" y="2008175"/>
            <a:ext cx="1201698" cy="27699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z="900" dirty="0">
                <a:solidFill>
                  <a:schemeClr val="bg1"/>
                </a:solidFill>
              </a:rPr>
              <a:t>House Tower, Office no. 605. Sharjah</a:t>
            </a:r>
          </a:p>
        </p:txBody>
      </p:sp>
      <p:sp>
        <p:nvSpPr>
          <p:cNvPr id="42" name="Freeform 41"/>
          <p:cNvSpPr>
            <a:spLocks noEditPoints="1"/>
          </p:cNvSpPr>
          <p:nvPr/>
        </p:nvSpPr>
        <p:spPr bwMode="auto">
          <a:xfrm>
            <a:off x="1135832" y="1656524"/>
            <a:ext cx="181810" cy="274368"/>
          </a:xfrm>
          <a:custGeom>
            <a:avLst/>
            <a:gdLst/>
            <a:ahLst/>
            <a:cxnLst>
              <a:cxn ang="0">
                <a:pos x="89" y="0"/>
              </a:cxn>
              <a:cxn ang="0">
                <a:pos x="0" y="89"/>
              </a:cxn>
              <a:cxn ang="0">
                <a:pos x="38" y="188"/>
              </a:cxn>
              <a:cxn ang="0">
                <a:pos x="76" y="249"/>
              </a:cxn>
              <a:cxn ang="0">
                <a:pos x="89" y="269"/>
              </a:cxn>
              <a:cxn ang="0">
                <a:pos x="102" y="249"/>
              </a:cxn>
              <a:cxn ang="0">
                <a:pos x="139" y="188"/>
              </a:cxn>
              <a:cxn ang="0">
                <a:pos x="178" y="89"/>
              </a:cxn>
              <a:cxn ang="0">
                <a:pos x="89" y="0"/>
              </a:cxn>
              <a:cxn ang="0">
                <a:pos x="89" y="135"/>
              </a:cxn>
              <a:cxn ang="0">
                <a:pos x="43" y="89"/>
              </a:cxn>
              <a:cxn ang="0">
                <a:pos x="89" y="43"/>
              </a:cxn>
              <a:cxn ang="0">
                <a:pos x="135" y="89"/>
              </a:cxn>
              <a:cxn ang="0">
                <a:pos x="89" y="135"/>
              </a:cxn>
              <a:cxn ang="0">
                <a:pos x="89" y="135"/>
              </a:cxn>
              <a:cxn ang="0">
                <a:pos x="89" y="135"/>
              </a:cxn>
            </a:cxnLst>
            <a:rect l="0" t="0" r="r" b="b"/>
            <a:pathLst>
              <a:path w="178" h="269">
                <a:moveTo>
                  <a:pt x="89" y="0"/>
                </a:moveTo>
                <a:cubicBezTo>
                  <a:pt x="40" y="0"/>
                  <a:pt x="0" y="40"/>
                  <a:pt x="0" y="89"/>
                </a:cubicBezTo>
                <a:cubicBezTo>
                  <a:pt x="0" y="109"/>
                  <a:pt x="13" y="141"/>
                  <a:pt x="38" y="188"/>
                </a:cubicBezTo>
                <a:cubicBezTo>
                  <a:pt x="57" y="220"/>
                  <a:pt x="75" y="248"/>
                  <a:pt x="76" y="249"/>
                </a:cubicBezTo>
                <a:cubicBezTo>
                  <a:pt x="89" y="269"/>
                  <a:pt x="89" y="269"/>
                  <a:pt x="89" y="269"/>
                </a:cubicBezTo>
                <a:cubicBezTo>
                  <a:pt x="102" y="249"/>
                  <a:pt x="102" y="249"/>
                  <a:pt x="102" y="249"/>
                </a:cubicBezTo>
                <a:cubicBezTo>
                  <a:pt x="103" y="248"/>
                  <a:pt x="121" y="220"/>
                  <a:pt x="139" y="188"/>
                </a:cubicBezTo>
                <a:cubicBezTo>
                  <a:pt x="165" y="141"/>
                  <a:pt x="178" y="109"/>
                  <a:pt x="178" y="89"/>
                </a:cubicBezTo>
                <a:cubicBezTo>
                  <a:pt x="178" y="40"/>
                  <a:pt x="138" y="0"/>
                  <a:pt x="89" y="0"/>
                </a:cubicBezTo>
                <a:close/>
                <a:moveTo>
                  <a:pt x="89" y="135"/>
                </a:moveTo>
                <a:cubicBezTo>
                  <a:pt x="63" y="135"/>
                  <a:pt x="43" y="114"/>
                  <a:pt x="43" y="89"/>
                </a:cubicBezTo>
                <a:cubicBezTo>
                  <a:pt x="43" y="63"/>
                  <a:pt x="63" y="43"/>
                  <a:pt x="89" y="43"/>
                </a:cubicBezTo>
                <a:cubicBezTo>
                  <a:pt x="114" y="43"/>
                  <a:pt x="135" y="63"/>
                  <a:pt x="135" y="89"/>
                </a:cubicBezTo>
                <a:cubicBezTo>
                  <a:pt x="135" y="114"/>
                  <a:pt x="114" y="135"/>
                  <a:pt x="89" y="135"/>
                </a:cubicBezTo>
                <a:close/>
                <a:moveTo>
                  <a:pt x="89" y="135"/>
                </a:moveTo>
                <a:cubicBezTo>
                  <a:pt x="89" y="135"/>
                  <a:pt x="89" y="135"/>
                  <a:pt x="89" y="135"/>
                </a:cubicBezTo>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43" name="Text Placeholder 3"/>
          <p:cNvSpPr txBox="1">
            <a:spLocks/>
          </p:cNvSpPr>
          <p:nvPr/>
        </p:nvSpPr>
        <p:spPr>
          <a:xfrm>
            <a:off x="3615161" y="2054782"/>
            <a:ext cx="1233604" cy="13849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z="900" dirty="0">
                <a:solidFill>
                  <a:schemeClr val="bg1"/>
                </a:solidFill>
                <a:latin typeface="+mj-lt"/>
              </a:rPr>
              <a:t>info@slidesalad.com</a:t>
            </a:r>
          </a:p>
        </p:txBody>
      </p:sp>
      <p:sp>
        <p:nvSpPr>
          <p:cNvPr id="44" name="Freeform 143"/>
          <p:cNvSpPr>
            <a:spLocks noEditPoints="1"/>
          </p:cNvSpPr>
          <p:nvPr/>
        </p:nvSpPr>
        <p:spPr bwMode="auto">
          <a:xfrm>
            <a:off x="4104437" y="1709632"/>
            <a:ext cx="255051" cy="168154"/>
          </a:xfrm>
          <a:custGeom>
            <a:avLst/>
            <a:gdLst/>
            <a:ahLst/>
            <a:cxnLst>
              <a:cxn ang="0">
                <a:pos x="107" y="0"/>
              </a:cxn>
              <a:cxn ang="0">
                <a:pos x="15" y="0"/>
              </a:cxn>
              <a:cxn ang="0">
                <a:pos x="0" y="16"/>
              </a:cxn>
              <a:cxn ang="0">
                <a:pos x="0" y="65"/>
              </a:cxn>
              <a:cxn ang="0">
                <a:pos x="15" y="81"/>
              </a:cxn>
              <a:cxn ang="0">
                <a:pos x="107" y="81"/>
              </a:cxn>
              <a:cxn ang="0">
                <a:pos x="123" y="65"/>
              </a:cxn>
              <a:cxn ang="0">
                <a:pos x="123" y="16"/>
              </a:cxn>
              <a:cxn ang="0">
                <a:pos x="107" y="0"/>
              </a:cxn>
              <a:cxn ang="0">
                <a:pos x="8" y="20"/>
              </a:cxn>
              <a:cxn ang="0">
                <a:pos x="34" y="41"/>
              </a:cxn>
              <a:cxn ang="0">
                <a:pos x="8" y="61"/>
              </a:cxn>
              <a:cxn ang="0">
                <a:pos x="8" y="20"/>
              </a:cxn>
              <a:cxn ang="0">
                <a:pos x="115" y="65"/>
              </a:cxn>
              <a:cxn ang="0">
                <a:pos x="107" y="73"/>
              </a:cxn>
              <a:cxn ang="0">
                <a:pos x="15" y="73"/>
              </a:cxn>
              <a:cxn ang="0">
                <a:pos x="8" y="65"/>
              </a:cxn>
              <a:cxn ang="0">
                <a:pos x="38" y="43"/>
              </a:cxn>
              <a:cxn ang="0">
                <a:pos x="54" y="56"/>
              </a:cxn>
              <a:cxn ang="0">
                <a:pos x="61" y="58"/>
              </a:cxn>
              <a:cxn ang="0">
                <a:pos x="68" y="56"/>
              </a:cxn>
              <a:cxn ang="0">
                <a:pos x="85" y="43"/>
              </a:cxn>
              <a:cxn ang="0">
                <a:pos x="115" y="65"/>
              </a:cxn>
              <a:cxn ang="0">
                <a:pos x="115" y="61"/>
              </a:cxn>
              <a:cxn ang="0">
                <a:pos x="88" y="41"/>
              </a:cxn>
              <a:cxn ang="0">
                <a:pos x="115" y="20"/>
              </a:cxn>
              <a:cxn ang="0">
                <a:pos x="115" y="61"/>
              </a:cxn>
              <a:cxn ang="0">
                <a:pos x="66" y="52"/>
              </a:cxn>
              <a:cxn ang="0">
                <a:pos x="61" y="54"/>
              </a:cxn>
              <a:cxn ang="0">
                <a:pos x="57" y="52"/>
              </a:cxn>
              <a:cxn ang="0">
                <a:pos x="41" y="41"/>
              </a:cxn>
              <a:cxn ang="0">
                <a:pos x="38" y="38"/>
              </a:cxn>
              <a:cxn ang="0">
                <a:pos x="8" y="16"/>
              </a:cxn>
              <a:cxn ang="0">
                <a:pos x="15" y="8"/>
              </a:cxn>
              <a:cxn ang="0">
                <a:pos x="107" y="8"/>
              </a:cxn>
              <a:cxn ang="0">
                <a:pos x="115" y="16"/>
              </a:cxn>
              <a:cxn ang="0">
                <a:pos x="66" y="52"/>
              </a:cxn>
              <a:cxn ang="0">
                <a:pos x="66" y="52"/>
              </a:cxn>
              <a:cxn ang="0">
                <a:pos x="66" y="52"/>
              </a:cxn>
            </a:cxnLst>
            <a:rect l="0" t="0" r="r" b="b"/>
            <a:pathLst>
              <a:path w="123" h="81">
                <a:moveTo>
                  <a:pt x="107" y="0"/>
                </a:moveTo>
                <a:cubicBezTo>
                  <a:pt x="15" y="0"/>
                  <a:pt x="15" y="0"/>
                  <a:pt x="15" y="0"/>
                </a:cubicBezTo>
                <a:cubicBezTo>
                  <a:pt x="7" y="0"/>
                  <a:pt x="0" y="7"/>
                  <a:pt x="0" y="16"/>
                </a:cubicBezTo>
                <a:cubicBezTo>
                  <a:pt x="0" y="65"/>
                  <a:pt x="0" y="65"/>
                  <a:pt x="0" y="65"/>
                </a:cubicBezTo>
                <a:cubicBezTo>
                  <a:pt x="0" y="74"/>
                  <a:pt x="7" y="81"/>
                  <a:pt x="15" y="81"/>
                </a:cubicBezTo>
                <a:cubicBezTo>
                  <a:pt x="107" y="81"/>
                  <a:pt x="107" y="81"/>
                  <a:pt x="107" y="81"/>
                </a:cubicBezTo>
                <a:cubicBezTo>
                  <a:pt x="116" y="81"/>
                  <a:pt x="123" y="74"/>
                  <a:pt x="123" y="65"/>
                </a:cubicBezTo>
                <a:cubicBezTo>
                  <a:pt x="123" y="16"/>
                  <a:pt x="123" y="16"/>
                  <a:pt x="123" y="16"/>
                </a:cubicBezTo>
                <a:cubicBezTo>
                  <a:pt x="123" y="7"/>
                  <a:pt x="116" y="0"/>
                  <a:pt x="107" y="0"/>
                </a:cubicBezTo>
                <a:close/>
                <a:moveTo>
                  <a:pt x="8" y="20"/>
                </a:moveTo>
                <a:cubicBezTo>
                  <a:pt x="34" y="41"/>
                  <a:pt x="34" y="41"/>
                  <a:pt x="34" y="41"/>
                </a:cubicBezTo>
                <a:cubicBezTo>
                  <a:pt x="8" y="61"/>
                  <a:pt x="8" y="61"/>
                  <a:pt x="8" y="61"/>
                </a:cubicBezTo>
                <a:lnTo>
                  <a:pt x="8" y="20"/>
                </a:lnTo>
                <a:close/>
                <a:moveTo>
                  <a:pt x="115" y="65"/>
                </a:moveTo>
                <a:cubicBezTo>
                  <a:pt x="115" y="70"/>
                  <a:pt x="112" y="73"/>
                  <a:pt x="107" y="73"/>
                </a:cubicBezTo>
                <a:cubicBezTo>
                  <a:pt x="15" y="73"/>
                  <a:pt x="15" y="73"/>
                  <a:pt x="15" y="73"/>
                </a:cubicBezTo>
                <a:cubicBezTo>
                  <a:pt x="11" y="73"/>
                  <a:pt x="8" y="70"/>
                  <a:pt x="8" y="65"/>
                </a:cubicBezTo>
                <a:cubicBezTo>
                  <a:pt x="38" y="43"/>
                  <a:pt x="38" y="43"/>
                  <a:pt x="38" y="43"/>
                </a:cubicBezTo>
                <a:cubicBezTo>
                  <a:pt x="54" y="56"/>
                  <a:pt x="54" y="56"/>
                  <a:pt x="54" y="56"/>
                </a:cubicBezTo>
                <a:cubicBezTo>
                  <a:pt x="56" y="57"/>
                  <a:pt x="59" y="58"/>
                  <a:pt x="61" y="58"/>
                </a:cubicBezTo>
                <a:cubicBezTo>
                  <a:pt x="64" y="58"/>
                  <a:pt x="66" y="57"/>
                  <a:pt x="68" y="56"/>
                </a:cubicBezTo>
                <a:cubicBezTo>
                  <a:pt x="85" y="43"/>
                  <a:pt x="85" y="43"/>
                  <a:pt x="85" y="43"/>
                </a:cubicBezTo>
                <a:lnTo>
                  <a:pt x="115" y="65"/>
                </a:lnTo>
                <a:close/>
                <a:moveTo>
                  <a:pt x="115" y="61"/>
                </a:moveTo>
                <a:cubicBezTo>
                  <a:pt x="88" y="41"/>
                  <a:pt x="88" y="41"/>
                  <a:pt x="88" y="41"/>
                </a:cubicBezTo>
                <a:cubicBezTo>
                  <a:pt x="115" y="20"/>
                  <a:pt x="115" y="20"/>
                  <a:pt x="115" y="20"/>
                </a:cubicBezTo>
                <a:lnTo>
                  <a:pt x="115" y="61"/>
                </a:lnTo>
                <a:close/>
                <a:moveTo>
                  <a:pt x="66" y="52"/>
                </a:moveTo>
                <a:cubicBezTo>
                  <a:pt x="65" y="53"/>
                  <a:pt x="63" y="54"/>
                  <a:pt x="61" y="54"/>
                </a:cubicBezTo>
                <a:cubicBezTo>
                  <a:pt x="60" y="54"/>
                  <a:pt x="58" y="53"/>
                  <a:pt x="57" y="52"/>
                </a:cubicBezTo>
                <a:cubicBezTo>
                  <a:pt x="41" y="41"/>
                  <a:pt x="41" y="41"/>
                  <a:pt x="41" y="41"/>
                </a:cubicBezTo>
                <a:cubicBezTo>
                  <a:pt x="38" y="38"/>
                  <a:pt x="38" y="38"/>
                  <a:pt x="38" y="38"/>
                </a:cubicBezTo>
                <a:cubicBezTo>
                  <a:pt x="8" y="16"/>
                  <a:pt x="8" y="16"/>
                  <a:pt x="8" y="16"/>
                </a:cubicBezTo>
                <a:cubicBezTo>
                  <a:pt x="8" y="11"/>
                  <a:pt x="11" y="8"/>
                  <a:pt x="15" y="8"/>
                </a:cubicBezTo>
                <a:cubicBezTo>
                  <a:pt x="107" y="8"/>
                  <a:pt x="107" y="8"/>
                  <a:pt x="107" y="8"/>
                </a:cubicBezTo>
                <a:cubicBezTo>
                  <a:pt x="112" y="8"/>
                  <a:pt x="115" y="11"/>
                  <a:pt x="115" y="16"/>
                </a:cubicBezTo>
                <a:lnTo>
                  <a:pt x="66" y="52"/>
                </a:lnTo>
                <a:close/>
                <a:moveTo>
                  <a:pt x="66" y="52"/>
                </a:moveTo>
                <a:cubicBezTo>
                  <a:pt x="66" y="52"/>
                  <a:pt x="66" y="52"/>
                  <a:pt x="66" y="52"/>
                </a:cubicBezTo>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endParaRPr lang="en-US" sz="1350"/>
          </a:p>
        </p:txBody>
      </p:sp>
      <p:grpSp>
        <p:nvGrpSpPr>
          <p:cNvPr id="46" name="Group 45"/>
          <p:cNvGrpSpPr/>
          <p:nvPr/>
        </p:nvGrpSpPr>
        <p:grpSpPr>
          <a:xfrm>
            <a:off x="5626730" y="1674152"/>
            <a:ext cx="239114" cy="239114"/>
            <a:chOff x="3721100" y="6330951"/>
            <a:chExt cx="530225" cy="530225"/>
          </a:xfrm>
          <a:solidFill>
            <a:schemeClr val="bg1"/>
          </a:solidFill>
        </p:grpSpPr>
        <p:sp>
          <p:nvSpPr>
            <p:cNvPr id="55" name="Freeform 54"/>
            <p:cNvSpPr>
              <a:spLocks noEditPoints="1"/>
            </p:cNvSpPr>
            <p:nvPr/>
          </p:nvSpPr>
          <p:spPr bwMode="auto">
            <a:xfrm>
              <a:off x="3959225" y="6383338"/>
              <a:ext cx="292100" cy="469900"/>
            </a:xfrm>
            <a:custGeom>
              <a:avLst/>
              <a:gdLst/>
              <a:ahLst/>
              <a:cxnLst>
                <a:cxn ang="0">
                  <a:pos x="126" y="33"/>
                </a:cxn>
                <a:cxn ang="0">
                  <a:pos x="122" y="34"/>
                </a:cxn>
                <a:cxn ang="0">
                  <a:pos x="101" y="36"/>
                </a:cxn>
                <a:cxn ang="0">
                  <a:pos x="95" y="46"/>
                </a:cxn>
                <a:cxn ang="0">
                  <a:pos x="90" y="44"/>
                </a:cxn>
                <a:cxn ang="0">
                  <a:pos x="73" y="29"/>
                </a:cxn>
                <a:cxn ang="0">
                  <a:pos x="70" y="21"/>
                </a:cxn>
                <a:cxn ang="0">
                  <a:pos x="67" y="12"/>
                </a:cxn>
                <a:cxn ang="0">
                  <a:pos x="56" y="2"/>
                </a:cxn>
                <a:cxn ang="0">
                  <a:pos x="43" y="0"/>
                </a:cxn>
                <a:cxn ang="0">
                  <a:pos x="43" y="6"/>
                </a:cxn>
                <a:cxn ang="0">
                  <a:pos x="56" y="18"/>
                </a:cxn>
                <a:cxn ang="0">
                  <a:pos x="62" y="25"/>
                </a:cxn>
                <a:cxn ang="0">
                  <a:pos x="55" y="29"/>
                </a:cxn>
                <a:cxn ang="0">
                  <a:pos x="49" y="27"/>
                </a:cxn>
                <a:cxn ang="0">
                  <a:pos x="41" y="24"/>
                </a:cxn>
                <a:cxn ang="0">
                  <a:pos x="41" y="17"/>
                </a:cxn>
                <a:cxn ang="0">
                  <a:pos x="30" y="12"/>
                </a:cxn>
                <a:cxn ang="0">
                  <a:pos x="27" y="28"/>
                </a:cxn>
                <a:cxn ang="0">
                  <a:pos x="15" y="31"/>
                </a:cxn>
                <a:cxn ang="0">
                  <a:pos x="17" y="40"/>
                </a:cxn>
                <a:cxn ang="0">
                  <a:pos x="31" y="42"/>
                </a:cxn>
                <a:cxn ang="0">
                  <a:pos x="34" y="28"/>
                </a:cxn>
                <a:cxn ang="0">
                  <a:pos x="45" y="30"/>
                </a:cxn>
                <a:cxn ang="0">
                  <a:pos x="51" y="33"/>
                </a:cxn>
                <a:cxn ang="0">
                  <a:pos x="60" y="33"/>
                </a:cxn>
                <a:cxn ang="0">
                  <a:pos x="66" y="45"/>
                </a:cxn>
                <a:cxn ang="0">
                  <a:pos x="82" y="62"/>
                </a:cxn>
                <a:cxn ang="0">
                  <a:pos x="81" y="68"/>
                </a:cxn>
                <a:cxn ang="0">
                  <a:pos x="68" y="66"/>
                </a:cxn>
                <a:cxn ang="0">
                  <a:pos x="45" y="78"/>
                </a:cxn>
                <a:cxn ang="0">
                  <a:pos x="29" y="97"/>
                </a:cxn>
                <a:cxn ang="0">
                  <a:pos x="27" y="106"/>
                </a:cxn>
                <a:cxn ang="0">
                  <a:pos x="21" y="106"/>
                </a:cxn>
                <a:cxn ang="0">
                  <a:pos x="11" y="101"/>
                </a:cxn>
                <a:cxn ang="0">
                  <a:pos x="0" y="106"/>
                </a:cxn>
                <a:cxn ang="0">
                  <a:pos x="3" y="117"/>
                </a:cxn>
                <a:cxn ang="0">
                  <a:pos x="7" y="112"/>
                </a:cxn>
                <a:cxn ang="0">
                  <a:pos x="15" y="111"/>
                </a:cxn>
                <a:cxn ang="0">
                  <a:pos x="15" y="121"/>
                </a:cxn>
                <a:cxn ang="0">
                  <a:pos x="21" y="123"/>
                </a:cxn>
                <a:cxn ang="0">
                  <a:pos x="28" y="131"/>
                </a:cxn>
                <a:cxn ang="0">
                  <a:pos x="39" y="128"/>
                </a:cxn>
                <a:cxn ang="0">
                  <a:pos x="51" y="130"/>
                </a:cxn>
                <a:cxn ang="0">
                  <a:pos x="66" y="134"/>
                </a:cxn>
                <a:cxn ang="0">
                  <a:pos x="73" y="134"/>
                </a:cxn>
                <a:cxn ang="0">
                  <a:pos x="85" y="148"/>
                </a:cxn>
                <a:cxn ang="0">
                  <a:pos x="109" y="162"/>
                </a:cxn>
                <a:cxn ang="0">
                  <a:pos x="93" y="191"/>
                </a:cxn>
                <a:cxn ang="0">
                  <a:pos x="77" y="199"/>
                </a:cxn>
                <a:cxn ang="0">
                  <a:pos x="71" y="215"/>
                </a:cxn>
                <a:cxn ang="0">
                  <a:pos x="48" y="231"/>
                </a:cxn>
                <a:cxn ang="0">
                  <a:pos x="45" y="240"/>
                </a:cxn>
                <a:cxn ang="0">
                  <a:pos x="149" y="108"/>
                </a:cxn>
                <a:cxn ang="0">
                  <a:pos x="126" y="33"/>
                </a:cxn>
                <a:cxn ang="0">
                  <a:pos x="126" y="33"/>
                </a:cxn>
                <a:cxn ang="0">
                  <a:pos x="126" y="33"/>
                </a:cxn>
              </a:cxnLst>
              <a:rect l="0" t="0" r="r" b="b"/>
              <a:pathLst>
                <a:path w="149" h="240">
                  <a:moveTo>
                    <a:pt x="126" y="33"/>
                  </a:moveTo>
                  <a:cubicBezTo>
                    <a:pt x="122" y="34"/>
                    <a:pt x="122" y="34"/>
                    <a:pt x="122" y="34"/>
                  </a:cubicBezTo>
                  <a:cubicBezTo>
                    <a:pt x="101" y="36"/>
                    <a:pt x="101" y="36"/>
                    <a:pt x="101" y="36"/>
                  </a:cubicBezTo>
                  <a:cubicBezTo>
                    <a:pt x="95" y="46"/>
                    <a:pt x="95" y="46"/>
                    <a:pt x="95" y="46"/>
                  </a:cubicBezTo>
                  <a:cubicBezTo>
                    <a:pt x="90" y="44"/>
                    <a:pt x="90" y="44"/>
                    <a:pt x="90" y="44"/>
                  </a:cubicBezTo>
                  <a:cubicBezTo>
                    <a:pt x="73" y="29"/>
                    <a:pt x="73" y="29"/>
                    <a:pt x="73" y="29"/>
                  </a:cubicBezTo>
                  <a:cubicBezTo>
                    <a:pt x="70" y="21"/>
                    <a:pt x="70" y="21"/>
                    <a:pt x="70" y="21"/>
                  </a:cubicBezTo>
                  <a:cubicBezTo>
                    <a:pt x="67" y="12"/>
                    <a:pt x="67" y="12"/>
                    <a:pt x="67" y="12"/>
                  </a:cubicBezTo>
                  <a:cubicBezTo>
                    <a:pt x="56" y="2"/>
                    <a:pt x="56" y="2"/>
                    <a:pt x="56" y="2"/>
                  </a:cubicBezTo>
                  <a:cubicBezTo>
                    <a:pt x="43" y="0"/>
                    <a:pt x="43" y="0"/>
                    <a:pt x="43" y="0"/>
                  </a:cubicBezTo>
                  <a:cubicBezTo>
                    <a:pt x="43" y="6"/>
                    <a:pt x="43" y="6"/>
                    <a:pt x="43" y="6"/>
                  </a:cubicBezTo>
                  <a:cubicBezTo>
                    <a:pt x="56" y="18"/>
                    <a:pt x="56" y="18"/>
                    <a:pt x="56" y="18"/>
                  </a:cubicBezTo>
                  <a:cubicBezTo>
                    <a:pt x="62" y="25"/>
                    <a:pt x="62" y="25"/>
                    <a:pt x="62" y="25"/>
                  </a:cubicBezTo>
                  <a:cubicBezTo>
                    <a:pt x="55" y="29"/>
                    <a:pt x="55" y="29"/>
                    <a:pt x="55" y="29"/>
                  </a:cubicBezTo>
                  <a:cubicBezTo>
                    <a:pt x="49" y="27"/>
                    <a:pt x="49" y="27"/>
                    <a:pt x="49" y="27"/>
                  </a:cubicBezTo>
                  <a:cubicBezTo>
                    <a:pt x="41" y="24"/>
                    <a:pt x="41" y="24"/>
                    <a:pt x="41" y="24"/>
                  </a:cubicBezTo>
                  <a:cubicBezTo>
                    <a:pt x="41" y="17"/>
                    <a:pt x="41" y="17"/>
                    <a:pt x="41" y="17"/>
                  </a:cubicBezTo>
                  <a:cubicBezTo>
                    <a:pt x="30" y="12"/>
                    <a:pt x="30" y="12"/>
                    <a:pt x="30" y="12"/>
                  </a:cubicBezTo>
                  <a:cubicBezTo>
                    <a:pt x="27" y="28"/>
                    <a:pt x="27" y="28"/>
                    <a:pt x="27" y="28"/>
                  </a:cubicBezTo>
                  <a:cubicBezTo>
                    <a:pt x="15" y="31"/>
                    <a:pt x="15" y="31"/>
                    <a:pt x="15" y="31"/>
                  </a:cubicBezTo>
                  <a:cubicBezTo>
                    <a:pt x="17" y="40"/>
                    <a:pt x="17" y="40"/>
                    <a:pt x="17" y="40"/>
                  </a:cubicBezTo>
                  <a:cubicBezTo>
                    <a:pt x="31" y="42"/>
                    <a:pt x="31" y="42"/>
                    <a:pt x="31" y="42"/>
                  </a:cubicBezTo>
                  <a:cubicBezTo>
                    <a:pt x="34" y="28"/>
                    <a:pt x="34" y="28"/>
                    <a:pt x="34" y="28"/>
                  </a:cubicBezTo>
                  <a:cubicBezTo>
                    <a:pt x="45" y="30"/>
                    <a:pt x="45" y="30"/>
                    <a:pt x="45" y="30"/>
                  </a:cubicBezTo>
                  <a:cubicBezTo>
                    <a:pt x="51" y="33"/>
                    <a:pt x="51" y="33"/>
                    <a:pt x="51" y="33"/>
                  </a:cubicBezTo>
                  <a:cubicBezTo>
                    <a:pt x="60" y="33"/>
                    <a:pt x="60" y="33"/>
                    <a:pt x="60" y="33"/>
                  </a:cubicBezTo>
                  <a:cubicBezTo>
                    <a:pt x="66" y="45"/>
                    <a:pt x="66" y="45"/>
                    <a:pt x="66" y="45"/>
                  </a:cubicBezTo>
                  <a:cubicBezTo>
                    <a:pt x="82" y="62"/>
                    <a:pt x="82" y="62"/>
                    <a:pt x="82" y="62"/>
                  </a:cubicBezTo>
                  <a:cubicBezTo>
                    <a:pt x="81" y="68"/>
                    <a:pt x="81" y="68"/>
                    <a:pt x="81" y="68"/>
                  </a:cubicBezTo>
                  <a:cubicBezTo>
                    <a:pt x="68" y="66"/>
                    <a:pt x="68" y="66"/>
                    <a:pt x="68" y="66"/>
                  </a:cubicBezTo>
                  <a:cubicBezTo>
                    <a:pt x="45" y="78"/>
                    <a:pt x="45" y="78"/>
                    <a:pt x="45" y="78"/>
                  </a:cubicBezTo>
                  <a:cubicBezTo>
                    <a:pt x="29" y="97"/>
                    <a:pt x="29" y="97"/>
                    <a:pt x="29" y="97"/>
                  </a:cubicBezTo>
                  <a:cubicBezTo>
                    <a:pt x="27" y="106"/>
                    <a:pt x="27" y="106"/>
                    <a:pt x="27" y="106"/>
                  </a:cubicBezTo>
                  <a:cubicBezTo>
                    <a:pt x="21" y="106"/>
                    <a:pt x="21" y="106"/>
                    <a:pt x="21" y="106"/>
                  </a:cubicBezTo>
                  <a:cubicBezTo>
                    <a:pt x="11" y="101"/>
                    <a:pt x="11" y="101"/>
                    <a:pt x="11" y="101"/>
                  </a:cubicBezTo>
                  <a:cubicBezTo>
                    <a:pt x="0" y="106"/>
                    <a:pt x="0" y="106"/>
                    <a:pt x="0" y="106"/>
                  </a:cubicBezTo>
                  <a:cubicBezTo>
                    <a:pt x="3" y="117"/>
                    <a:pt x="3" y="117"/>
                    <a:pt x="3" y="117"/>
                  </a:cubicBezTo>
                  <a:cubicBezTo>
                    <a:pt x="7" y="112"/>
                    <a:pt x="7" y="112"/>
                    <a:pt x="7" y="112"/>
                  </a:cubicBezTo>
                  <a:cubicBezTo>
                    <a:pt x="15" y="111"/>
                    <a:pt x="15" y="111"/>
                    <a:pt x="15" y="111"/>
                  </a:cubicBezTo>
                  <a:cubicBezTo>
                    <a:pt x="15" y="121"/>
                    <a:pt x="15" y="121"/>
                    <a:pt x="15" y="121"/>
                  </a:cubicBezTo>
                  <a:cubicBezTo>
                    <a:pt x="21" y="123"/>
                    <a:pt x="21" y="123"/>
                    <a:pt x="21" y="123"/>
                  </a:cubicBezTo>
                  <a:cubicBezTo>
                    <a:pt x="28" y="131"/>
                    <a:pt x="28" y="131"/>
                    <a:pt x="28" y="131"/>
                  </a:cubicBezTo>
                  <a:cubicBezTo>
                    <a:pt x="39" y="128"/>
                    <a:pt x="39" y="128"/>
                    <a:pt x="39" y="128"/>
                  </a:cubicBezTo>
                  <a:cubicBezTo>
                    <a:pt x="51" y="130"/>
                    <a:pt x="51" y="130"/>
                    <a:pt x="51" y="130"/>
                  </a:cubicBezTo>
                  <a:cubicBezTo>
                    <a:pt x="66" y="134"/>
                    <a:pt x="66" y="134"/>
                    <a:pt x="66" y="134"/>
                  </a:cubicBezTo>
                  <a:cubicBezTo>
                    <a:pt x="73" y="134"/>
                    <a:pt x="73" y="134"/>
                    <a:pt x="73" y="134"/>
                  </a:cubicBezTo>
                  <a:cubicBezTo>
                    <a:pt x="85" y="148"/>
                    <a:pt x="85" y="148"/>
                    <a:pt x="85" y="148"/>
                  </a:cubicBezTo>
                  <a:cubicBezTo>
                    <a:pt x="109" y="162"/>
                    <a:pt x="109" y="162"/>
                    <a:pt x="109" y="162"/>
                  </a:cubicBezTo>
                  <a:cubicBezTo>
                    <a:pt x="93" y="191"/>
                    <a:pt x="93" y="191"/>
                    <a:pt x="93" y="191"/>
                  </a:cubicBezTo>
                  <a:cubicBezTo>
                    <a:pt x="77" y="199"/>
                    <a:pt x="77" y="199"/>
                    <a:pt x="77" y="199"/>
                  </a:cubicBezTo>
                  <a:cubicBezTo>
                    <a:pt x="71" y="215"/>
                    <a:pt x="71" y="215"/>
                    <a:pt x="71" y="215"/>
                  </a:cubicBezTo>
                  <a:cubicBezTo>
                    <a:pt x="48" y="231"/>
                    <a:pt x="48" y="231"/>
                    <a:pt x="48" y="231"/>
                  </a:cubicBezTo>
                  <a:cubicBezTo>
                    <a:pt x="45" y="240"/>
                    <a:pt x="45" y="240"/>
                    <a:pt x="45" y="240"/>
                  </a:cubicBezTo>
                  <a:cubicBezTo>
                    <a:pt x="105" y="226"/>
                    <a:pt x="149" y="172"/>
                    <a:pt x="149" y="108"/>
                  </a:cubicBezTo>
                  <a:cubicBezTo>
                    <a:pt x="149" y="80"/>
                    <a:pt x="141" y="54"/>
                    <a:pt x="126" y="33"/>
                  </a:cubicBezTo>
                  <a:close/>
                  <a:moveTo>
                    <a:pt x="126" y="33"/>
                  </a:moveTo>
                  <a:cubicBezTo>
                    <a:pt x="126" y="33"/>
                    <a:pt x="126" y="33"/>
                    <a:pt x="126" y="33"/>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56" name="Freeform 55"/>
            <p:cNvSpPr>
              <a:spLocks noEditPoints="1"/>
            </p:cNvSpPr>
            <p:nvPr/>
          </p:nvSpPr>
          <p:spPr bwMode="auto">
            <a:xfrm>
              <a:off x="3721100" y="6457951"/>
              <a:ext cx="307975" cy="403225"/>
            </a:xfrm>
            <a:custGeom>
              <a:avLst/>
              <a:gdLst/>
              <a:ahLst/>
              <a:cxnLst>
                <a:cxn ang="0">
                  <a:pos x="151" y="141"/>
                </a:cxn>
                <a:cxn ang="0">
                  <a:pos x="141" y="123"/>
                </a:cxn>
                <a:cxn ang="0">
                  <a:pos x="150" y="104"/>
                </a:cxn>
                <a:cxn ang="0">
                  <a:pos x="141" y="101"/>
                </a:cxn>
                <a:cxn ang="0">
                  <a:pos x="131" y="91"/>
                </a:cxn>
                <a:cxn ang="0">
                  <a:pos x="109" y="86"/>
                </a:cxn>
                <a:cxn ang="0">
                  <a:pos x="101" y="70"/>
                </a:cxn>
                <a:cxn ang="0">
                  <a:pos x="101" y="80"/>
                </a:cxn>
                <a:cxn ang="0">
                  <a:pos x="98" y="80"/>
                </a:cxn>
                <a:cxn ang="0">
                  <a:pos x="78" y="53"/>
                </a:cxn>
                <a:cxn ang="0">
                  <a:pos x="78" y="31"/>
                </a:cxn>
                <a:cxn ang="0">
                  <a:pos x="64" y="8"/>
                </a:cxn>
                <a:cxn ang="0">
                  <a:pos x="42" y="12"/>
                </a:cxn>
                <a:cxn ang="0">
                  <a:pos x="26" y="12"/>
                </a:cxn>
                <a:cxn ang="0">
                  <a:pos x="19" y="7"/>
                </a:cxn>
                <a:cxn ang="0">
                  <a:pos x="28" y="0"/>
                </a:cxn>
                <a:cxn ang="0">
                  <a:pos x="19" y="2"/>
                </a:cxn>
                <a:cxn ang="0">
                  <a:pos x="0" y="70"/>
                </a:cxn>
                <a:cxn ang="0">
                  <a:pos x="136" y="206"/>
                </a:cxn>
                <a:cxn ang="0">
                  <a:pos x="153" y="205"/>
                </a:cxn>
                <a:cxn ang="0">
                  <a:pos x="151" y="188"/>
                </a:cxn>
                <a:cxn ang="0">
                  <a:pos x="157" y="163"/>
                </a:cxn>
                <a:cxn ang="0">
                  <a:pos x="151" y="141"/>
                </a:cxn>
                <a:cxn ang="0">
                  <a:pos x="151" y="141"/>
                </a:cxn>
                <a:cxn ang="0">
                  <a:pos x="151" y="141"/>
                </a:cxn>
              </a:cxnLst>
              <a:rect l="0" t="0" r="r" b="b"/>
              <a:pathLst>
                <a:path w="157" h="206">
                  <a:moveTo>
                    <a:pt x="151" y="141"/>
                  </a:moveTo>
                  <a:cubicBezTo>
                    <a:pt x="141" y="123"/>
                    <a:pt x="141" y="123"/>
                    <a:pt x="141" y="123"/>
                  </a:cubicBezTo>
                  <a:cubicBezTo>
                    <a:pt x="150" y="104"/>
                    <a:pt x="150" y="104"/>
                    <a:pt x="150" y="104"/>
                  </a:cubicBezTo>
                  <a:cubicBezTo>
                    <a:pt x="141" y="101"/>
                    <a:pt x="141" y="101"/>
                    <a:pt x="141" y="101"/>
                  </a:cubicBezTo>
                  <a:cubicBezTo>
                    <a:pt x="131" y="91"/>
                    <a:pt x="131" y="91"/>
                    <a:pt x="131" y="91"/>
                  </a:cubicBezTo>
                  <a:cubicBezTo>
                    <a:pt x="109" y="86"/>
                    <a:pt x="109" y="86"/>
                    <a:pt x="109" y="86"/>
                  </a:cubicBezTo>
                  <a:cubicBezTo>
                    <a:pt x="101" y="70"/>
                    <a:pt x="101" y="70"/>
                    <a:pt x="101" y="70"/>
                  </a:cubicBezTo>
                  <a:cubicBezTo>
                    <a:pt x="101" y="80"/>
                    <a:pt x="101" y="80"/>
                    <a:pt x="101" y="80"/>
                  </a:cubicBezTo>
                  <a:cubicBezTo>
                    <a:pt x="98" y="80"/>
                    <a:pt x="98" y="80"/>
                    <a:pt x="98" y="80"/>
                  </a:cubicBezTo>
                  <a:cubicBezTo>
                    <a:pt x="78" y="53"/>
                    <a:pt x="78" y="53"/>
                    <a:pt x="78" y="53"/>
                  </a:cubicBezTo>
                  <a:cubicBezTo>
                    <a:pt x="78" y="31"/>
                    <a:pt x="78" y="31"/>
                    <a:pt x="78" y="31"/>
                  </a:cubicBezTo>
                  <a:cubicBezTo>
                    <a:pt x="64" y="8"/>
                    <a:pt x="64" y="8"/>
                    <a:pt x="64" y="8"/>
                  </a:cubicBezTo>
                  <a:cubicBezTo>
                    <a:pt x="42" y="12"/>
                    <a:pt x="42" y="12"/>
                    <a:pt x="42" y="12"/>
                  </a:cubicBezTo>
                  <a:cubicBezTo>
                    <a:pt x="26" y="12"/>
                    <a:pt x="26" y="12"/>
                    <a:pt x="26" y="12"/>
                  </a:cubicBezTo>
                  <a:cubicBezTo>
                    <a:pt x="19" y="7"/>
                    <a:pt x="19" y="7"/>
                    <a:pt x="19" y="7"/>
                  </a:cubicBezTo>
                  <a:cubicBezTo>
                    <a:pt x="28" y="0"/>
                    <a:pt x="28" y="0"/>
                    <a:pt x="28" y="0"/>
                  </a:cubicBezTo>
                  <a:cubicBezTo>
                    <a:pt x="19" y="2"/>
                    <a:pt x="19" y="2"/>
                    <a:pt x="19" y="2"/>
                  </a:cubicBezTo>
                  <a:cubicBezTo>
                    <a:pt x="7" y="22"/>
                    <a:pt x="0" y="45"/>
                    <a:pt x="0" y="70"/>
                  </a:cubicBezTo>
                  <a:cubicBezTo>
                    <a:pt x="0" y="145"/>
                    <a:pt x="61" y="206"/>
                    <a:pt x="136" y="206"/>
                  </a:cubicBezTo>
                  <a:cubicBezTo>
                    <a:pt x="141" y="206"/>
                    <a:pt x="147" y="205"/>
                    <a:pt x="153" y="205"/>
                  </a:cubicBezTo>
                  <a:cubicBezTo>
                    <a:pt x="151" y="188"/>
                    <a:pt x="151" y="188"/>
                    <a:pt x="151" y="188"/>
                  </a:cubicBezTo>
                  <a:cubicBezTo>
                    <a:pt x="151" y="188"/>
                    <a:pt x="157" y="164"/>
                    <a:pt x="157" y="163"/>
                  </a:cubicBezTo>
                  <a:cubicBezTo>
                    <a:pt x="157" y="162"/>
                    <a:pt x="151" y="141"/>
                    <a:pt x="151" y="141"/>
                  </a:cubicBezTo>
                  <a:close/>
                  <a:moveTo>
                    <a:pt x="151" y="141"/>
                  </a:moveTo>
                  <a:cubicBezTo>
                    <a:pt x="151" y="141"/>
                    <a:pt x="151" y="141"/>
                    <a:pt x="151" y="141"/>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57" name="Freeform 56"/>
            <p:cNvSpPr>
              <a:spLocks noEditPoints="1"/>
            </p:cNvSpPr>
            <p:nvPr/>
          </p:nvSpPr>
          <p:spPr bwMode="auto">
            <a:xfrm>
              <a:off x="3781425" y="6330951"/>
              <a:ext cx="317500" cy="95250"/>
            </a:xfrm>
            <a:custGeom>
              <a:avLst/>
              <a:gdLst/>
              <a:ahLst/>
              <a:cxnLst>
                <a:cxn ang="0">
                  <a:pos x="19" y="43"/>
                </a:cxn>
                <a:cxn ang="0">
                  <a:pos x="44" y="40"/>
                </a:cxn>
                <a:cxn ang="0">
                  <a:pos x="55" y="34"/>
                </a:cxn>
                <a:cxn ang="0">
                  <a:pos x="67" y="37"/>
                </a:cxn>
                <a:cxn ang="0">
                  <a:pos x="87" y="36"/>
                </a:cxn>
                <a:cxn ang="0">
                  <a:pos x="94" y="26"/>
                </a:cxn>
                <a:cxn ang="0">
                  <a:pos x="104" y="27"/>
                </a:cxn>
                <a:cxn ang="0">
                  <a:pos x="128" y="25"/>
                </a:cxn>
                <a:cxn ang="0">
                  <a:pos x="135" y="18"/>
                </a:cxn>
                <a:cxn ang="0">
                  <a:pos x="144" y="11"/>
                </a:cxn>
                <a:cxn ang="0">
                  <a:pos x="157" y="13"/>
                </a:cxn>
                <a:cxn ang="0">
                  <a:pos x="162" y="13"/>
                </a:cxn>
                <a:cxn ang="0">
                  <a:pos x="105" y="0"/>
                </a:cxn>
                <a:cxn ang="0">
                  <a:pos x="0" y="49"/>
                </a:cxn>
                <a:cxn ang="0">
                  <a:pos x="0" y="49"/>
                </a:cxn>
                <a:cxn ang="0">
                  <a:pos x="19" y="43"/>
                </a:cxn>
                <a:cxn ang="0">
                  <a:pos x="110" y="13"/>
                </a:cxn>
                <a:cxn ang="0">
                  <a:pos x="124" y="5"/>
                </a:cxn>
                <a:cxn ang="0">
                  <a:pos x="133" y="11"/>
                </a:cxn>
                <a:cxn ang="0">
                  <a:pos x="120" y="20"/>
                </a:cxn>
                <a:cxn ang="0">
                  <a:pos x="108" y="22"/>
                </a:cxn>
                <a:cxn ang="0">
                  <a:pos x="102" y="18"/>
                </a:cxn>
                <a:cxn ang="0">
                  <a:pos x="110" y="13"/>
                </a:cxn>
                <a:cxn ang="0">
                  <a:pos x="69" y="14"/>
                </a:cxn>
                <a:cxn ang="0">
                  <a:pos x="75" y="17"/>
                </a:cxn>
                <a:cxn ang="0">
                  <a:pos x="83" y="14"/>
                </a:cxn>
                <a:cxn ang="0">
                  <a:pos x="88" y="22"/>
                </a:cxn>
                <a:cxn ang="0">
                  <a:pos x="69" y="27"/>
                </a:cxn>
                <a:cxn ang="0">
                  <a:pos x="60" y="21"/>
                </a:cxn>
                <a:cxn ang="0">
                  <a:pos x="69" y="14"/>
                </a:cxn>
                <a:cxn ang="0">
                  <a:pos x="69" y="14"/>
                </a:cxn>
                <a:cxn ang="0">
                  <a:pos x="69" y="14"/>
                </a:cxn>
              </a:cxnLst>
              <a:rect l="0" t="0" r="r" b="b"/>
              <a:pathLst>
                <a:path w="162" h="49">
                  <a:moveTo>
                    <a:pt x="19" y="43"/>
                  </a:moveTo>
                  <a:cubicBezTo>
                    <a:pt x="44" y="40"/>
                    <a:pt x="44" y="40"/>
                    <a:pt x="44" y="40"/>
                  </a:cubicBezTo>
                  <a:cubicBezTo>
                    <a:pt x="55" y="34"/>
                    <a:pt x="55" y="34"/>
                    <a:pt x="55" y="34"/>
                  </a:cubicBezTo>
                  <a:cubicBezTo>
                    <a:pt x="67" y="37"/>
                    <a:pt x="67" y="37"/>
                    <a:pt x="67" y="37"/>
                  </a:cubicBezTo>
                  <a:cubicBezTo>
                    <a:pt x="87" y="36"/>
                    <a:pt x="87" y="36"/>
                    <a:pt x="87" y="36"/>
                  </a:cubicBezTo>
                  <a:cubicBezTo>
                    <a:pt x="94" y="26"/>
                    <a:pt x="94" y="26"/>
                    <a:pt x="94" y="26"/>
                  </a:cubicBezTo>
                  <a:cubicBezTo>
                    <a:pt x="104" y="27"/>
                    <a:pt x="104" y="27"/>
                    <a:pt x="104" y="27"/>
                  </a:cubicBezTo>
                  <a:cubicBezTo>
                    <a:pt x="128" y="25"/>
                    <a:pt x="128" y="25"/>
                    <a:pt x="128" y="25"/>
                  </a:cubicBezTo>
                  <a:cubicBezTo>
                    <a:pt x="135" y="18"/>
                    <a:pt x="135" y="18"/>
                    <a:pt x="135" y="18"/>
                  </a:cubicBezTo>
                  <a:cubicBezTo>
                    <a:pt x="144" y="11"/>
                    <a:pt x="144" y="11"/>
                    <a:pt x="144" y="11"/>
                  </a:cubicBezTo>
                  <a:cubicBezTo>
                    <a:pt x="157" y="13"/>
                    <a:pt x="157" y="13"/>
                    <a:pt x="157" y="13"/>
                  </a:cubicBezTo>
                  <a:cubicBezTo>
                    <a:pt x="162" y="13"/>
                    <a:pt x="162" y="13"/>
                    <a:pt x="162" y="13"/>
                  </a:cubicBezTo>
                  <a:cubicBezTo>
                    <a:pt x="145" y="4"/>
                    <a:pt x="125" y="0"/>
                    <a:pt x="105" y="0"/>
                  </a:cubicBezTo>
                  <a:cubicBezTo>
                    <a:pt x="63" y="0"/>
                    <a:pt x="25" y="19"/>
                    <a:pt x="0" y="49"/>
                  </a:cubicBezTo>
                  <a:cubicBezTo>
                    <a:pt x="0" y="49"/>
                    <a:pt x="0" y="49"/>
                    <a:pt x="0" y="49"/>
                  </a:cubicBezTo>
                  <a:lnTo>
                    <a:pt x="19" y="43"/>
                  </a:lnTo>
                  <a:close/>
                  <a:moveTo>
                    <a:pt x="110" y="13"/>
                  </a:moveTo>
                  <a:cubicBezTo>
                    <a:pt x="124" y="5"/>
                    <a:pt x="124" y="5"/>
                    <a:pt x="124" y="5"/>
                  </a:cubicBezTo>
                  <a:cubicBezTo>
                    <a:pt x="133" y="11"/>
                    <a:pt x="133" y="11"/>
                    <a:pt x="133" y="11"/>
                  </a:cubicBezTo>
                  <a:cubicBezTo>
                    <a:pt x="120" y="20"/>
                    <a:pt x="120" y="20"/>
                    <a:pt x="120" y="20"/>
                  </a:cubicBezTo>
                  <a:cubicBezTo>
                    <a:pt x="108" y="22"/>
                    <a:pt x="108" y="22"/>
                    <a:pt x="108" y="22"/>
                  </a:cubicBezTo>
                  <a:cubicBezTo>
                    <a:pt x="102" y="18"/>
                    <a:pt x="102" y="18"/>
                    <a:pt x="102" y="18"/>
                  </a:cubicBezTo>
                  <a:lnTo>
                    <a:pt x="110" y="13"/>
                  </a:lnTo>
                  <a:close/>
                  <a:moveTo>
                    <a:pt x="69" y="14"/>
                  </a:moveTo>
                  <a:cubicBezTo>
                    <a:pt x="75" y="17"/>
                    <a:pt x="75" y="17"/>
                    <a:pt x="75" y="17"/>
                  </a:cubicBezTo>
                  <a:cubicBezTo>
                    <a:pt x="83" y="14"/>
                    <a:pt x="83" y="14"/>
                    <a:pt x="83" y="14"/>
                  </a:cubicBezTo>
                  <a:cubicBezTo>
                    <a:pt x="88" y="22"/>
                    <a:pt x="88" y="22"/>
                    <a:pt x="88" y="22"/>
                  </a:cubicBezTo>
                  <a:cubicBezTo>
                    <a:pt x="69" y="27"/>
                    <a:pt x="69" y="27"/>
                    <a:pt x="69" y="27"/>
                  </a:cubicBezTo>
                  <a:cubicBezTo>
                    <a:pt x="60" y="21"/>
                    <a:pt x="60" y="21"/>
                    <a:pt x="60" y="21"/>
                  </a:cubicBezTo>
                  <a:cubicBezTo>
                    <a:pt x="60" y="21"/>
                    <a:pt x="69" y="16"/>
                    <a:pt x="69" y="14"/>
                  </a:cubicBezTo>
                  <a:close/>
                  <a:moveTo>
                    <a:pt x="69" y="14"/>
                  </a:moveTo>
                  <a:cubicBezTo>
                    <a:pt x="69" y="14"/>
                    <a:pt x="69" y="14"/>
                    <a:pt x="69" y="14"/>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grpSp>
      <p:sp>
        <p:nvSpPr>
          <p:cNvPr id="58" name="Rectangle 57"/>
          <p:cNvSpPr/>
          <p:nvPr/>
        </p:nvSpPr>
        <p:spPr>
          <a:xfrm>
            <a:off x="5235439" y="2054782"/>
            <a:ext cx="1021694" cy="138499"/>
          </a:xfrm>
          <a:prstGeom prst="rect">
            <a:avLst/>
          </a:prstGeom>
        </p:spPr>
        <p:txBody>
          <a:bodyPr wrap="square" lIns="0" tIns="0" rIns="0" bIns="0">
            <a:spAutoFit/>
          </a:bodyPr>
          <a:lstStyle/>
          <a:p>
            <a:pPr algn="ctr"/>
            <a:r>
              <a:rPr lang="en-US" sz="900" dirty="0">
                <a:solidFill>
                  <a:schemeClr val="bg1"/>
                </a:solidFill>
                <a:latin typeface="+mj-lt"/>
              </a:rPr>
              <a:t>www.slidesalad.com</a:t>
            </a:r>
            <a:endParaRPr lang="en-US" sz="1050" b="1" dirty="0">
              <a:solidFill>
                <a:schemeClr val="bg1"/>
              </a:solidFill>
              <a:latin typeface="+mj-lt"/>
            </a:endParaRPr>
          </a:p>
        </p:txBody>
      </p:sp>
      <p:sp>
        <p:nvSpPr>
          <p:cNvPr id="59" name="Text Placeholder 3"/>
          <p:cNvSpPr txBox="1">
            <a:spLocks/>
          </p:cNvSpPr>
          <p:nvPr/>
        </p:nvSpPr>
        <p:spPr>
          <a:xfrm>
            <a:off x="2119323" y="2054782"/>
            <a:ext cx="1187183" cy="13849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z="900" dirty="0">
                <a:solidFill>
                  <a:schemeClr val="bg1"/>
                </a:solidFill>
                <a:latin typeface="+mj-lt"/>
              </a:rPr>
              <a:t>+1 674 – 232 - 8972</a:t>
            </a:r>
          </a:p>
        </p:txBody>
      </p:sp>
      <p:sp>
        <p:nvSpPr>
          <p:cNvPr id="60" name="Freeform 59"/>
          <p:cNvSpPr>
            <a:spLocks noEditPoints="1"/>
          </p:cNvSpPr>
          <p:nvPr/>
        </p:nvSpPr>
        <p:spPr bwMode="auto">
          <a:xfrm>
            <a:off x="2592992" y="1658384"/>
            <a:ext cx="239845" cy="270650"/>
          </a:xfrm>
          <a:custGeom>
            <a:avLst/>
            <a:gdLst/>
            <a:ahLst/>
            <a:cxnLst>
              <a:cxn ang="0">
                <a:pos x="256" y="248"/>
              </a:cxn>
              <a:cxn ang="0">
                <a:pos x="247" y="253"/>
              </a:cxn>
              <a:cxn ang="0">
                <a:pos x="242" y="244"/>
              </a:cxn>
              <a:cxn ang="0">
                <a:pos x="236" y="204"/>
              </a:cxn>
              <a:cxn ang="0">
                <a:pos x="214" y="199"/>
              </a:cxn>
              <a:cxn ang="0">
                <a:pos x="171" y="236"/>
              </a:cxn>
              <a:cxn ang="0">
                <a:pos x="127" y="281"/>
              </a:cxn>
              <a:cxn ang="0">
                <a:pos x="68" y="299"/>
              </a:cxn>
              <a:cxn ang="0">
                <a:pos x="62" y="298"/>
              </a:cxn>
              <a:cxn ang="0">
                <a:pos x="12" y="274"/>
              </a:cxn>
              <a:cxn ang="0">
                <a:pos x="16" y="225"/>
              </a:cxn>
              <a:cxn ang="0">
                <a:pos x="9" y="215"/>
              </a:cxn>
              <a:cxn ang="0">
                <a:pos x="12" y="191"/>
              </a:cxn>
              <a:cxn ang="0">
                <a:pos x="60" y="154"/>
              </a:cxn>
              <a:cxn ang="0">
                <a:pos x="71" y="151"/>
              </a:cxn>
              <a:cxn ang="0">
                <a:pos x="84" y="158"/>
              </a:cxn>
              <a:cxn ang="0">
                <a:pos x="102" y="181"/>
              </a:cxn>
              <a:cxn ang="0">
                <a:pos x="150" y="146"/>
              </a:cxn>
              <a:cxn ang="0">
                <a:pos x="184" y="98"/>
              </a:cxn>
              <a:cxn ang="0">
                <a:pos x="161" y="79"/>
              </a:cxn>
              <a:cxn ang="0">
                <a:pos x="158" y="56"/>
              </a:cxn>
              <a:cxn ang="0">
                <a:pos x="194" y="7"/>
              </a:cxn>
              <a:cxn ang="0">
                <a:pos x="208" y="0"/>
              </a:cxn>
              <a:cxn ang="0">
                <a:pos x="218" y="3"/>
              </a:cxn>
              <a:cxn ang="0">
                <a:pos x="246" y="25"/>
              </a:cxn>
              <a:cxn ang="0">
                <a:pos x="246" y="25"/>
              </a:cxn>
              <a:cxn ang="0">
                <a:pos x="247" y="25"/>
              </a:cxn>
              <a:cxn ang="0">
                <a:pos x="247" y="26"/>
              </a:cxn>
              <a:cxn ang="0">
                <a:pos x="247" y="26"/>
              </a:cxn>
              <a:cxn ang="0">
                <a:pos x="248" y="27"/>
              </a:cxn>
              <a:cxn ang="0">
                <a:pos x="248" y="27"/>
              </a:cxn>
              <a:cxn ang="0">
                <a:pos x="249" y="29"/>
              </a:cxn>
              <a:cxn ang="0">
                <a:pos x="249" y="29"/>
              </a:cxn>
              <a:cxn ang="0">
                <a:pos x="181" y="178"/>
              </a:cxn>
              <a:cxn ang="0">
                <a:pos x="49" y="248"/>
              </a:cxn>
              <a:cxn ang="0">
                <a:pos x="49" y="248"/>
              </a:cxn>
              <a:cxn ang="0">
                <a:pos x="34" y="246"/>
              </a:cxn>
              <a:cxn ang="0">
                <a:pos x="34" y="246"/>
              </a:cxn>
              <a:cxn ang="0">
                <a:pos x="33" y="246"/>
              </a:cxn>
              <a:cxn ang="0">
                <a:pos x="32" y="246"/>
              </a:cxn>
              <a:cxn ang="0">
                <a:pos x="32" y="245"/>
              </a:cxn>
              <a:cxn ang="0">
                <a:pos x="31" y="245"/>
              </a:cxn>
              <a:cxn ang="0">
                <a:pos x="31" y="244"/>
              </a:cxn>
              <a:cxn ang="0">
                <a:pos x="30" y="244"/>
              </a:cxn>
              <a:cxn ang="0">
                <a:pos x="30" y="244"/>
              </a:cxn>
              <a:cxn ang="0">
                <a:pos x="26" y="238"/>
              </a:cxn>
              <a:cxn ang="0">
                <a:pos x="24" y="266"/>
              </a:cxn>
              <a:cxn ang="0">
                <a:pos x="120" y="269"/>
              </a:cxn>
              <a:cxn ang="0">
                <a:pos x="159" y="228"/>
              </a:cxn>
              <a:cxn ang="0">
                <a:pos x="212" y="184"/>
              </a:cxn>
              <a:cxn ang="0">
                <a:pos x="247" y="194"/>
              </a:cxn>
              <a:cxn ang="0">
                <a:pos x="256" y="248"/>
              </a:cxn>
              <a:cxn ang="0">
                <a:pos x="256" y="248"/>
              </a:cxn>
              <a:cxn ang="0">
                <a:pos x="256" y="248"/>
              </a:cxn>
            </a:cxnLst>
            <a:rect l="0" t="0" r="r" b="b"/>
            <a:pathLst>
              <a:path w="265" h="299">
                <a:moveTo>
                  <a:pt x="256" y="248"/>
                </a:moveTo>
                <a:cubicBezTo>
                  <a:pt x="255" y="252"/>
                  <a:pt x="251" y="254"/>
                  <a:pt x="247" y="253"/>
                </a:cubicBezTo>
                <a:cubicBezTo>
                  <a:pt x="243" y="252"/>
                  <a:pt x="241" y="248"/>
                  <a:pt x="242" y="244"/>
                </a:cubicBezTo>
                <a:cubicBezTo>
                  <a:pt x="246" y="227"/>
                  <a:pt x="244" y="212"/>
                  <a:pt x="236" y="204"/>
                </a:cubicBezTo>
                <a:cubicBezTo>
                  <a:pt x="231" y="199"/>
                  <a:pt x="224" y="197"/>
                  <a:pt x="214" y="199"/>
                </a:cubicBezTo>
                <a:cubicBezTo>
                  <a:pt x="196" y="202"/>
                  <a:pt x="184" y="218"/>
                  <a:pt x="171" y="236"/>
                </a:cubicBezTo>
                <a:cubicBezTo>
                  <a:pt x="159" y="252"/>
                  <a:pt x="146" y="269"/>
                  <a:pt x="127" y="281"/>
                </a:cubicBezTo>
                <a:cubicBezTo>
                  <a:pt x="109" y="292"/>
                  <a:pt x="88" y="299"/>
                  <a:pt x="68" y="299"/>
                </a:cubicBezTo>
                <a:cubicBezTo>
                  <a:pt x="66" y="299"/>
                  <a:pt x="64" y="299"/>
                  <a:pt x="62" y="298"/>
                </a:cubicBezTo>
                <a:cubicBezTo>
                  <a:pt x="40" y="297"/>
                  <a:pt x="22" y="288"/>
                  <a:pt x="12" y="274"/>
                </a:cubicBezTo>
                <a:cubicBezTo>
                  <a:pt x="0" y="256"/>
                  <a:pt x="7" y="238"/>
                  <a:pt x="16" y="225"/>
                </a:cubicBezTo>
                <a:cubicBezTo>
                  <a:pt x="9" y="215"/>
                  <a:pt x="9" y="215"/>
                  <a:pt x="9" y="215"/>
                </a:cubicBezTo>
                <a:cubicBezTo>
                  <a:pt x="3" y="208"/>
                  <a:pt x="5" y="197"/>
                  <a:pt x="12" y="191"/>
                </a:cubicBezTo>
                <a:cubicBezTo>
                  <a:pt x="60" y="154"/>
                  <a:pt x="60" y="154"/>
                  <a:pt x="60" y="154"/>
                </a:cubicBezTo>
                <a:cubicBezTo>
                  <a:pt x="63" y="152"/>
                  <a:pt x="67" y="151"/>
                  <a:pt x="71" y="151"/>
                </a:cubicBezTo>
                <a:cubicBezTo>
                  <a:pt x="76" y="151"/>
                  <a:pt x="81" y="153"/>
                  <a:pt x="84" y="158"/>
                </a:cubicBezTo>
                <a:cubicBezTo>
                  <a:pt x="102" y="181"/>
                  <a:pt x="102" y="181"/>
                  <a:pt x="102" y="181"/>
                </a:cubicBezTo>
                <a:cubicBezTo>
                  <a:pt x="116" y="175"/>
                  <a:pt x="132" y="164"/>
                  <a:pt x="150" y="146"/>
                </a:cubicBezTo>
                <a:cubicBezTo>
                  <a:pt x="168" y="128"/>
                  <a:pt x="178" y="112"/>
                  <a:pt x="184" y="98"/>
                </a:cubicBezTo>
                <a:cubicBezTo>
                  <a:pt x="161" y="79"/>
                  <a:pt x="161" y="79"/>
                  <a:pt x="161" y="79"/>
                </a:cubicBezTo>
                <a:cubicBezTo>
                  <a:pt x="153" y="74"/>
                  <a:pt x="152" y="63"/>
                  <a:pt x="158" y="56"/>
                </a:cubicBezTo>
                <a:cubicBezTo>
                  <a:pt x="194" y="7"/>
                  <a:pt x="194" y="7"/>
                  <a:pt x="194" y="7"/>
                </a:cubicBezTo>
                <a:cubicBezTo>
                  <a:pt x="197" y="2"/>
                  <a:pt x="202" y="0"/>
                  <a:pt x="208" y="0"/>
                </a:cubicBezTo>
                <a:cubicBezTo>
                  <a:pt x="212" y="0"/>
                  <a:pt x="215" y="1"/>
                  <a:pt x="218" y="3"/>
                </a:cubicBezTo>
                <a:cubicBezTo>
                  <a:pt x="246" y="25"/>
                  <a:pt x="246" y="25"/>
                  <a:pt x="246" y="25"/>
                </a:cubicBezTo>
                <a:cubicBezTo>
                  <a:pt x="246" y="25"/>
                  <a:pt x="246" y="25"/>
                  <a:pt x="246" y="25"/>
                </a:cubicBezTo>
                <a:cubicBezTo>
                  <a:pt x="246" y="25"/>
                  <a:pt x="246" y="25"/>
                  <a:pt x="247" y="25"/>
                </a:cubicBezTo>
                <a:cubicBezTo>
                  <a:pt x="247" y="26"/>
                  <a:pt x="247" y="26"/>
                  <a:pt x="247" y="26"/>
                </a:cubicBezTo>
                <a:cubicBezTo>
                  <a:pt x="247" y="26"/>
                  <a:pt x="247" y="26"/>
                  <a:pt x="247" y="26"/>
                </a:cubicBezTo>
                <a:cubicBezTo>
                  <a:pt x="248" y="27"/>
                  <a:pt x="248" y="27"/>
                  <a:pt x="248" y="27"/>
                </a:cubicBezTo>
                <a:cubicBezTo>
                  <a:pt x="248" y="27"/>
                  <a:pt x="248" y="27"/>
                  <a:pt x="248" y="27"/>
                </a:cubicBezTo>
                <a:cubicBezTo>
                  <a:pt x="248" y="28"/>
                  <a:pt x="248" y="28"/>
                  <a:pt x="249" y="29"/>
                </a:cubicBezTo>
                <a:cubicBezTo>
                  <a:pt x="249" y="29"/>
                  <a:pt x="249" y="29"/>
                  <a:pt x="249" y="29"/>
                </a:cubicBezTo>
                <a:cubicBezTo>
                  <a:pt x="249" y="31"/>
                  <a:pt x="265" y="93"/>
                  <a:pt x="181" y="178"/>
                </a:cubicBezTo>
                <a:cubicBezTo>
                  <a:pt x="121" y="239"/>
                  <a:pt x="72" y="248"/>
                  <a:pt x="49" y="248"/>
                </a:cubicBezTo>
                <a:cubicBezTo>
                  <a:pt x="49" y="248"/>
                  <a:pt x="49" y="248"/>
                  <a:pt x="49" y="248"/>
                </a:cubicBezTo>
                <a:cubicBezTo>
                  <a:pt x="40" y="248"/>
                  <a:pt x="34" y="246"/>
                  <a:pt x="34" y="246"/>
                </a:cubicBezTo>
                <a:cubicBezTo>
                  <a:pt x="34" y="246"/>
                  <a:pt x="34" y="246"/>
                  <a:pt x="34" y="246"/>
                </a:cubicBezTo>
                <a:cubicBezTo>
                  <a:pt x="33" y="246"/>
                  <a:pt x="33" y="246"/>
                  <a:pt x="33" y="246"/>
                </a:cubicBezTo>
                <a:cubicBezTo>
                  <a:pt x="33" y="246"/>
                  <a:pt x="33" y="246"/>
                  <a:pt x="32" y="246"/>
                </a:cubicBezTo>
                <a:cubicBezTo>
                  <a:pt x="32" y="245"/>
                  <a:pt x="32" y="245"/>
                  <a:pt x="32" y="245"/>
                </a:cubicBezTo>
                <a:cubicBezTo>
                  <a:pt x="31" y="245"/>
                  <a:pt x="31" y="245"/>
                  <a:pt x="31" y="245"/>
                </a:cubicBezTo>
                <a:cubicBezTo>
                  <a:pt x="31" y="245"/>
                  <a:pt x="31" y="244"/>
                  <a:pt x="31" y="244"/>
                </a:cubicBezTo>
                <a:cubicBezTo>
                  <a:pt x="30" y="244"/>
                  <a:pt x="30" y="244"/>
                  <a:pt x="30" y="244"/>
                </a:cubicBezTo>
                <a:cubicBezTo>
                  <a:pt x="30" y="244"/>
                  <a:pt x="30" y="244"/>
                  <a:pt x="30" y="244"/>
                </a:cubicBezTo>
                <a:cubicBezTo>
                  <a:pt x="26" y="238"/>
                  <a:pt x="26" y="238"/>
                  <a:pt x="26" y="238"/>
                </a:cubicBezTo>
                <a:cubicBezTo>
                  <a:pt x="21" y="245"/>
                  <a:pt x="17" y="256"/>
                  <a:pt x="24" y="266"/>
                </a:cubicBezTo>
                <a:cubicBezTo>
                  <a:pt x="38" y="286"/>
                  <a:pt x="82" y="292"/>
                  <a:pt x="120" y="269"/>
                </a:cubicBezTo>
                <a:cubicBezTo>
                  <a:pt x="136" y="258"/>
                  <a:pt x="148" y="243"/>
                  <a:pt x="159" y="228"/>
                </a:cubicBezTo>
                <a:cubicBezTo>
                  <a:pt x="174" y="208"/>
                  <a:pt x="188" y="189"/>
                  <a:pt x="212" y="184"/>
                </a:cubicBezTo>
                <a:cubicBezTo>
                  <a:pt x="226" y="182"/>
                  <a:pt x="238" y="185"/>
                  <a:pt x="247" y="194"/>
                </a:cubicBezTo>
                <a:cubicBezTo>
                  <a:pt x="258" y="206"/>
                  <a:pt x="261" y="226"/>
                  <a:pt x="256" y="248"/>
                </a:cubicBezTo>
                <a:close/>
                <a:moveTo>
                  <a:pt x="256" y="248"/>
                </a:moveTo>
                <a:cubicBezTo>
                  <a:pt x="256" y="248"/>
                  <a:pt x="256" y="248"/>
                  <a:pt x="256" y="248"/>
                </a:cubicBezTo>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61" name="Freeform 60"/>
          <p:cNvSpPr>
            <a:spLocks noEditPoints="1"/>
          </p:cNvSpPr>
          <p:nvPr/>
        </p:nvSpPr>
        <p:spPr bwMode="auto">
          <a:xfrm>
            <a:off x="1226736" y="3650456"/>
            <a:ext cx="278938" cy="420944"/>
          </a:xfrm>
          <a:custGeom>
            <a:avLst/>
            <a:gdLst/>
            <a:ahLst/>
            <a:cxnLst>
              <a:cxn ang="0">
                <a:pos x="89" y="0"/>
              </a:cxn>
              <a:cxn ang="0">
                <a:pos x="0" y="89"/>
              </a:cxn>
              <a:cxn ang="0">
                <a:pos x="38" y="188"/>
              </a:cxn>
              <a:cxn ang="0">
                <a:pos x="76" y="249"/>
              </a:cxn>
              <a:cxn ang="0">
                <a:pos x="89" y="269"/>
              </a:cxn>
              <a:cxn ang="0">
                <a:pos x="102" y="249"/>
              </a:cxn>
              <a:cxn ang="0">
                <a:pos x="139" y="188"/>
              </a:cxn>
              <a:cxn ang="0">
                <a:pos x="178" y="89"/>
              </a:cxn>
              <a:cxn ang="0">
                <a:pos x="89" y="0"/>
              </a:cxn>
              <a:cxn ang="0">
                <a:pos x="89" y="135"/>
              </a:cxn>
              <a:cxn ang="0">
                <a:pos x="43" y="89"/>
              </a:cxn>
              <a:cxn ang="0">
                <a:pos x="89" y="43"/>
              </a:cxn>
              <a:cxn ang="0">
                <a:pos x="135" y="89"/>
              </a:cxn>
              <a:cxn ang="0">
                <a:pos x="89" y="135"/>
              </a:cxn>
              <a:cxn ang="0">
                <a:pos x="89" y="135"/>
              </a:cxn>
              <a:cxn ang="0">
                <a:pos x="89" y="135"/>
              </a:cxn>
            </a:cxnLst>
            <a:rect l="0" t="0" r="r" b="b"/>
            <a:pathLst>
              <a:path w="178" h="269">
                <a:moveTo>
                  <a:pt x="89" y="0"/>
                </a:moveTo>
                <a:cubicBezTo>
                  <a:pt x="40" y="0"/>
                  <a:pt x="0" y="40"/>
                  <a:pt x="0" y="89"/>
                </a:cubicBezTo>
                <a:cubicBezTo>
                  <a:pt x="0" y="109"/>
                  <a:pt x="13" y="141"/>
                  <a:pt x="38" y="188"/>
                </a:cubicBezTo>
                <a:cubicBezTo>
                  <a:pt x="57" y="220"/>
                  <a:pt x="75" y="248"/>
                  <a:pt x="76" y="249"/>
                </a:cubicBezTo>
                <a:cubicBezTo>
                  <a:pt x="89" y="269"/>
                  <a:pt x="89" y="269"/>
                  <a:pt x="89" y="269"/>
                </a:cubicBezTo>
                <a:cubicBezTo>
                  <a:pt x="102" y="249"/>
                  <a:pt x="102" y="249"/>
                  <a:pt x="102" y="249"/>
                </a:cubicBezTo>
                <a:cubicBezTo>
                  <a:pt x="103" y="248"/>
                  <a:pt x="121" y="220"/>
                  <a:pt x="139" y="188"/>
                </a:cubicBezTo>
                <a:cubicBezTo>
                  <a:pt x="165" y="141"/>
                  <a:pt x="178" y="109"/>
                  <a:pt x="178" y="89"/>
                </a:cubicBezTo>
                <a:cubicBezTo>
                  <a:pt x="178" y="40"/>
                  <a:pt x="138" y="0"/>
                  <a:pt x="89" y="0"/>
                </a:cubicBezTo>
                <a:close/>
                <a:moveTo>
                  <a:pt x="89" y="135"/>
                </a:moveTo>
                <a:cubicBezTo>
                  <a:pt x="63" y="135"/>
                  <a:pt x="43" y="114"/>
                  <a:pt x="43" y="89"/>
                </a:cubicBezTo>
                <a:cubicBezTo>
                  <a:pt x="43" y="63"/>
                  <a:pt x="63" y="43"/>
                  <a:pt x="89" y="43"/>
                </a:cubicBezTo>
                <a:cubicBezTo>
                  <a:pt x="114" y="43"/>
                  <a:pt x="135" y="63"/>
                  <a:pt x="135" y="89"/>
                </a:cubicBezTo>
                <a:cubicBezTo>
                  <a:pt x="135" y="114"/>
                  <a:pt x="114" y="135"/>
                  <a:pt x="89" y="135"/>
                </a:cubicBezTo>
                <a:close/>
                <a:moveTo>
                  <a:pt x="89" y="135"/>
                </a:moveTo>
                <a:cubicBezTo>
                  <a:pt x="89" y="135"/>
                  <a:pt x="89" y="135"/>
                  <a:pt x="89" y="135"/>
                </a:cubicBezTo>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grpSp>
        <p:nvGrpSpPr>
          <p:cNvPr id="62" name="Group 61"/>
          <p:cNvGrpSpPr/>
          <p:nvPr/>
        </p:nvGrpSpPr>
        <p:grpSpPr>
          <a:xfrm>
            <a:off x="1751196" y="2478990"/>
            <a:ext cx="636294" cy="636294"/>
            <a:chOff x="2966995" y="2337509"/>
            <a:chExt cx="612024" cy="612024"/>
          </a:xfrm>
        </p:grpSpPr>
        <p:sp>
          <p:nvSpPr>
            <p:cNvPr id="63" name="Oval 62"/>
            <p:cNvSpPr/>
            <p:nvPr/>
          </p:nvSpPr>
          <p:spPr bwMode="auto">
            <a:xfrm>
              <a:off x="2966995" y="2337509"/>
              <a:ext cx="612024" cy="612024"/>
            </a:xfrm>
            <a:prstGeom prst="ellipse">
              <a:avLst/>
            </a:prstGeom>
            <a:solidFill>
              <a:schemeClr val="accent1"/>
            </a:solidFill>
            <a:ln w="9525">
              <a:noFill/>
              <a:round/>
              <a:headEnd/>
              <a:tailEnd/>
            </a:ln>
          </p:spPr>
          <p:txBody>
            <a:bodyPr vert="horz" wrap="square" lIns="68580" tIns="34290" rIns="68580" bIns="34290" numCol="1" rtlCol="0" anchor="t" anchorCtr="0" compatLnSpc="1">
              <a:prstTxWarp prst="textNoShape">
                <a:avLst/>
              </a:prstTxWarp>
            </a:bodyPr>
            <a:lstStyle/>
            <a:p>
              <a:pPr algn="ctr"/>
              <a:endParaRPr lang="en-US" sz="1350"/>
            </a:p>
          </p:txBody>
        </p:sp>
        <p:sp>
          <p:nvSpPr>
            <p:cNvPr id="64" name="Freeform 63"/>
            <p:cNvSpPr>
              <a:spLocks noEditPoints="1"/>
            </p:cNvSpPr>
            <p:nvPr/>
          </p:nvSpPr>
          <p:spPr bwMode="auto">
            <a:xfrm>
              <a:off x="3068532" y="2437616"/>
              <a:ext cx="408950" cy="411810"/>
            </a:xfrm>
            <a:custGeom>
              <a:avLst/>
              <a:gdLst/>
              <a:ahLst/>
              <a:cxnLst>
                <a:cxn ang="0">
                  <a:pos x="116" y="0"/>
                </a:cxn>
                <a:cxn ang="0">
                  <a:pos x="0" y="117"/>
                </a:cxn>
                <a:cxn ang="0">
                  <a:pos x="116" y="233"/>
                </a:cxn>
                <a:cxn ang="0">
                  <a:pos x="232" y="117"/>
                </a:cxn>
                <a:cxn ang="0">
                  <a:pos x="116" y="0"/>
                </a:cxn>
                <a:cxn ang="0">
                  <a:pos x="145" y="121"/>
                </a:cxn>
                <a:cxn ang="0">
                  <a:pos x="126" y="121"/>
                </a:cxn>
                <a:cxn ang="0">
                  <a:pos x="126" y="188"/>
                </a:cxn>
                <a:cxn ang="0">
                  <a:pos x="98" y="188"/>
                </a:cxn>
                <a:cxn ang="0">
                  <a:pos x="98" y="121"/>
                </a:cxn>
                <a:cxn ang="0">
                  <a:pos x="85" y="121"/>
                </a:cxn>
                <a:cxn ang="0">
                  <a:pos x="85" y="97"/>
                </a:cxn>
                <a:cxn ang="0">
                  <a:pos x="98" y="97"/>
                </a:cxn>
                <a:cxn ang="0">
                  <a:pos x="98" y="81"/>
                </a:cxn>
                <a:cxn ang="0">
                  <a:pos x="126" y="53"/>
                </a:cxn>
                <a:cxn ang="0">
                  <a:pos x="147" y="53"/>
                </a:cxn>
                <a:cxn ang="0">
                  <a:pos x="147" y="76"/>
                </a:cxn>
                <a:cxn ang="0">
                  <a:pos x="132" y="76"/>
                </a:cxn>
                <a:cxn ang="0">
                  <a:pos x="126" y="83"/>
                </a:cxn>
                <a:cxn ang="0">
                  <a:pos x="126" y="97"/>
                </a:cxn>
                <a:cxn ang="0">
                  <a:pos x="147" y="97"/>
                </a:cxn>
                <a:cxn ang="0">
                  <a:pos x="145" y="121"/>
                </a:cxn>
                <a:cxn ang="0">
                  <a:pos x="145" y="121"/>
                </a:cxn>
                <a:cxn ang="0">
                  <a:pos x="145" y="121"/>
                </a:cxn>
              </a:cxnLst>
              <a:rect l="0" t="0" r="r" b="b"/>
              <a:pathLst>
                <a:path w="232" h="233">
                  <a:moveTo>
                    <a:pt x="116" y="0"/>
                  </a:moveTo>
                  <a:cubicBezTo>
                    <a:pt x="52" y="0"/>
                    <a:pt x="0" y="52"/>
                    <a:pt x="0" y="117"/>
                  </a:cubicBezTo>
                  <a:cubicBezTo>
                    <a:pt x="0" y="181"/>
                    <a:pt x="52" y="233"/>
                    <a:pt x="116" y="233"/>
                  </a:cubicBezTo>
                  <a:cubicBezTo>
                    <a:pt x="180" y="233"/>
                    <a:pt x="232" y="181"/>
                    <a:pt x="232" y="117"/>
                  </a:cubicBezTo>
                  <a:cubicBezTo>
                    <a:pt x="232" y="52"/>
                    <a:pt x="180" y="0"/>
                    <a:pt x="116" y="0"/>
                  </a:cubicBezTo>
                  <a:close/>
                  <a:moveTo>
                    <a:pt x="145" y="121"/>
                  </a:moveTo>
                  <a:cubicBezTo>
                    <a:pt x="126" y="121"/>
                    <a:pt x="126" y="121"/>
                    <a:pt x="126" y="121"/>
                  </a:cubicBezTo>
                  <a:cubicBezTo>
                    <a:pt x="126" y="188"/>
                    <a:pt x="126" y="188"/>
                    <a:pt x="126" y="188"/>
                  </a:cubicBezTo>
                  <a:cubicBezTo>
                    <a:pt x="98" y="188"/>
                    <a:pt x="98" y="188"/>
                    <a:pt x="98" y="188"/>
                  </a:cubicBezTo>
                  <a:cubicBezTo>
                    <a:pt x="98" y="121"/>
                    <a:pt x="98" y="121"/>
                    <a:pt x="98" y="121"/>
                  </a:cubicBezTo>
                  <a:cubicBezTo>
                    <a:pt x="85" y="121"/>
                    <a:pt x="85" y="121"/>
                    <a:pt x="85" y="121"/>
                  </a:cubicBezTo>
                  <a:cubicBezTo>
                    <a:pt x="85" y="97"/>
                    <a:pt x="85" y="97"/>
                    <a:pt x="85" y="97"/>
                  </a:cubicBezTo>
                  <a:cubicBezTo>
                    <a:pt x="98" y="97"/>
                    <a:pt x="98" y="97"/>
                    <a:pt x="98" y="97"/>
                  </a:cubicBezTo>
                  <a:cubicBezTo>
                    <a:pt x="98" y="81"/>
                    <a:pt x="98" y="81"/>
                    <a:pt x="98" y="81"/>
                  </a:cubicBezTo>
                  <a:cubicBezTo>
                    <a:pt x="98" y="70"/>
                    <a:pt x="103" y="53"/>
                    <a:pt x="126" y="53"/>
                  </a:cubicBezTo>
                  <a:cubicBezTo>
                    <a:pt x="147" y="53"/>
                    <a:pt x="147" y="53"/>
                    <a:pt x="147" y="53"/>
                  </a:cubicBezTo>
                  <a:cubicBezTo>
                    <a:pt x="147" y="76"/>
                    <a:pt x="147" y="76"/>
                    <a:pt x="147" y="76"/>
                  </a:cubicBezTo>
                  <a:cubicBezTo>
                    <a:pt x="132" y="76"/>
                    <a:pt x="132" y="76"/>
                    <a:pt x="132" y="76"/>
                  </a:cubicBezTo>
                  <a:cubicBezTo>
                    <a:pt x="130" y="76"/>
                    <a:pt x="126" y="78"/>
                    <a:pt x="126" y="83"/>
                  </a:cubicBezTo>
                  <a:cubicBezTo>
                    <a:pt x="126" y="97"/>
                    <a:pt x="126" y="97"/>
                    <a:pt x="126" y="97"/>
                  </a:cubicBezTo>
                  <a:cubicBezTo>
                    <a:pt x="147" y="97"/>
                    <a:pt x="147" y="97"/>
                    <a:pt x="147" y="97"/>
                  </a:cubicBezTo>
                  <a:lnTo>
                    <a:pt x="145" y="121"/>
                  </a:lnTo>
                  <a:close/>
                  <a:moveTo>
                    <a:pt x="145" y="121"/>
                  </a:moveTo>
                  <a:cubicBezTo>
                    <a:pt x="145" y="121"/>
                    <a:pt x="145" y="121"/>
                    <a:pt x="145" y="121"/>
                  </a:cubicBezTo>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grpSp>
      <p:grpSp>
        <p:nvGrpSpPr>
          <p:cNvPr id="65" name="Group 64"/>
          <p:cNvGrpSpPr/>
          <p:nvPr/>
        </p:nvGrpSpPr>
        <p:grpSpPr>
          <a:xfrm>
            <a:off x="2673433" y="2478990"/>
            <a:ext cx="636294" cy="636294"/>
            <a:chOff x="3854055" y="2337509"/>
            <a:chExt cx="612024" cy="612024"/>
          </a:xfrm>
        </p:grpSpPr>
        <p:sp>
          <p:nvSpPr>
            <p:cNvPr id="66" name="Oval 65"/>
            <p:cNvSpPr/>
            <p:nvPr/>
          </p:nvSpPr>
          <p:spPr bwMode="auto">
            <a:xfrm>
              <a:off x="3854055" y="2337509"/>
              <a:ext cx="612024" cy="612024"/>
            </a:xfrm>
            <a:prstGeom prst="ellipse">
              <a:avLst/>
            </a:prstGeom>
            <a:solidFill>
              <a:schemeClr val="accent1"/>
            </a:solidFill>
            <a:ln w="9525">
              <a:noFill/>
              <a:round/>
              <a:headEnd/>
              <a:tailEnd/>
            </a:ln>
          </p:spPr>
          <p:txBody>
            <a:bodyPr vert="horz" wrap="square" lIns="68580" tIns="34290" rIns="68580" bIns="34290" numCol="1" rtlCol="0" anchor="t" anchorCtr="0" compatLnSpc="1">
              <a:prstTxWarp prst="textNoShape">
                <a:avLst/>
              </a:prstTxWarp>
            </a:bodyPr>
            <a:lstStyle/>
            <a:p>
              <a:pPr algn="ctr"/>
              <a:endParaRPr lang="en-US" sz="1350"/>
            </a:p>
          </p:txBody>
        </p:sp>
        <p:sp>
          <p:nvSpPr>
            <p:cNvPr id="67" name="Freeform 66"/>
            <p:cNvSpPr>
              <a:spLocks noEditPoints="1"/>
            </p:cNvSpPr>
            <p:nvPr/>
          </p:nvSpPr>
          <p:spPr bwMode="auto">
            <a:xfrm>
              <a:off x="3954877" y="2437616"/>
              <a:ext cx="410381" cy="411810"/>
            </a:xfrm>
            <a:custGeom>
              <a:avLst/>
              <a:gdLst/>
              <a:ahLst/>
              <a:cxnLst>
                <a:cxn ang="0">
                  <a:pos x="116" y="0"/>
                </a:cxn>
                <a:cxn ang="0">
                  <a:pos x="0" y="117"/>
                </a:cxn>
                <a:cxn ang="0">
                  <a:pos x="116" y="233"/>
                </a:cxn>
                <a:cxn ang="0">
                  <a:pos x="233" y="117"/>
                </a:cxn>
                <a:cxn ang="0">
                  <a:pos x="116" y="0"/>
                </a:cxn>
                <a:cxn ang="0">
                  <a:pos x="168" y="90"/>
                </a:cxn>
                <a:cxn ang="0">
                  <a:pos x="168" y="93"/>
                </a:cxn>
                <a:cxn ang="0">
                  <a:pos x="92" y="170"/>
                </a:cxn>
                <a:cxn ang="0">
                  <a:pos x="51" y="158"/>
                </a:cxn>
                <a:cxn ang="0">
                  <a:pos x="58" y="158"/>
                </a:cxn>
                <a:cxn ang="0">
                  <a:pos x="91" y="146"/>
                </a:cxn>
                <a:cxn ang="0">
                  <a:pos x="66" y="128"/>
                </a:cxn>
                <a:cxn ang="0">
                  <a:pos x="71" y="128"/>
                </a:cxn>
                <a:cxn ang="0">
                  <a:pos x="78" y="127"/>
                </a:cxn>
                <a:cxn ang="0">
                  <a:pos x="56" y="101"/>
                </a:cxn>
                <a:cxn ang="0">
                  <a:pos x="56" y="101"/>
                </a:cxn>
                <a:cxn ang="0">
                  <a:pos x="69" y="104"/>
                </a:cxn>
                <a:cxn ang="0">
                  <a:pos x="57" y="82"/>
                </a:cxn>
                <a:cxn ang="0">
                  <a:pos x="60" y="68"/>
                </a:cxn>
                <a:cxn ang="0">
                  <a:pos x="115" y="96"/>
                </a:cxn>
                <a:cxn ang="0">
                  <a:pos x="115" y="90"/>
                </a:cxn>
                <a:cxn ang="0">
                  <a:pos x="141" y="64"/>
                </a:cxn>
                <a:cxn ang="0">
                  <a:pos x="161" y="72"/>
                </a:cxn>
                <a:cxn ang="0">
                  <a:pos x="178" y="65"/>
                </a:cxn>
                <a:cxn ang="0">
                  <a:pos x="166" y="80"/>
                </a:cxn>
                <a:cxn ang="0">
                  <a:pos x="182" y="76"/>
                </a:cxn>
                <a:cxn ang="0">
                  <a:pos x="168" y="90"/>
                </a:cxn>
                <a:cxn ang="0">
                  <a:pos x="168" y="90"/>
                </a:cxn>
                <a:cxn ang="0">
                  <a:pos x="168" y="90"/>
                </a:cxn>
              </a:cxnLst>
              <a:rect l="0" t="0" r="r" b="b"/>
              <a:pathLst>
                <a:path w="233" h="233">
                  <a:moveTo>
                    <a:pt x="116" y="0"/>
                  </a:moveTo>
                  <a:cubicBezTo>
                    <a:pt x="52" y="0"/>
                    <a:pt x="0" y="52"/>
                    <a:pt x="0" y="117"/>
                  </a:cubicBezTo>
                  <a:cubicBezTo>
                    <a:pt x="0" y="181"/>
                    <a:pt x="52" y="233"/>
                    <a:pt x="116" y="233"/>
                  </a:cubicBezTo>
                  <a:cubicBezTo>
                    <a:pt x="181" y="233"/>
                    <a:pt x="233" y="181"/>
                    <a:pt x="233" y="117"/>
                  </a:cubicBezTo>
                  <a:cubicBezTo>
                    <a:pt x="233" y="52"/>
                    <a:pt x="181" y="0"/>
                    <a:pt x="116" y="0"/>
                  </a:cubicBezTo>
                  <a:close/>
                  <a:moveTo>
                    <a:pt x="168" y="90"/>
                  </a:moveTo>
                  <a:cubicBezTo>
                    <a:pt x="168" y="91"/>
                    <a:pt x="168" y="92"/>
                    <a:pt x="168" y="93"/>
                  </a:cubicBezTo>
                  <a:cubicBezTo>
                    <a:pt x="168" y="129"/>
                    <a:pt x="141" y="170"/>
                    <a:pt x="92" y="170"/>
                  </a:cubicBezTo>
                  <a:cubicBezTo>
                    <a:pt x="77" y="170"/>
                    <a:pt x="63" y="165"/>
                    <a:pt x="51" y="158"/>
                  </a:cubicBezTo>
                  <a:cubicBezTo>
                    <a:pt x="53" y="158"/>
                    <a:pt x="55" y="158"/>
                    <a:pt x="58" y="158"/>
                  </a:cubicBezTo>
                  <a:cubicBezTo>
                    <a:pt x="70" y="158"/>
                    <a:pt x="82" y="154"/>
                    <a:pt x="91" y="146"/>
                  </a:cubicBezTo>
                  <a:cubicBezTo>
                    <a:pt x="79" y="146"/>
                    <a:pt x="69" y="138"/>
                    <a:pt x="66" y="128"/>
                  </a:cubicBezTo>
                  <a:cubicBezTo>
                    <a:pt x="67" y="128"/>
                    <a:pt x="69" y="128"/>
                    <a:pt x="71" y="128"/>
                  </a:cubicBezTo>
                  <a:cubicBezTo>
                    <a:pt x="73" y="128"/>
                    <a:pt x="76" y="128"/>
                    <a:pt x="78" y="127"/>
                  </a:cubicBezTo>
                  <a:cubicBezTo>
                    <a:pt x="66" y="125"/>
                    <a:pt x="56" y="114"/>
                    <a:pt x="56" y="101"/>
                  </a:cubicBezTo>
                  <a:cubicBezTo>
                    <a:pt x="56" y="101"/>
                    <a:pt x="56" y="101"/>
                    <a:pt x="56" y="101"/>
                  </a:cubicBezTo>
                  <a:cubicBezTo>
                    <a:pt x="60" y="103"/>
                    <a:pt x="64" y="104"/>
                    <a:pt x="69" y="104"/>
                  </a:cubicBezTo>
                  <a:cubicBezTo>
                    <a:pt x="61" y="99"/>
                    <a:pt x="57" y="91"/>
                    <a:pt x="57" y="82"/>
                  </a:cubicBezTo>
                  <a:cubicBezTo>
                    <a:pt x="57" y="77"/>
                    <a:pt x="58" y="72"/>
                    <a:pt x="60" y="68"/>
                  </a:cubicBezTo>
                  <a:cubicBezTo>
                    <a:pt x="73" y="85"/>
                    <a:pt x="93" y="95"/>
                    <a:pt x="115" y="96"/>
                  </a:cubicBezTo>
                  <a:cubicBezTo>
                    <a:pt x="115" y="94"/>
                    <a:pt x="115" y="92"/>
                    <a:pt x="115" y="90"/>
                  </a:cubicBezTo>
                  <a:cubicBezTo>
                    <a:pt x="115" y="76"/>
                    <a:pt x="127" y="64"/>
                    <a:pt x="141" y="64"/>
                  </a:cubicBezTo>
                  <a:cubicBezTo>
                    <a:pt x="149" y="64"/>
                    <a:pt x="156" y="67"/>
                    <a:pt x="161" y="72"/>
                  </a:cubicBezTo>
                  <a:cubicBezTo>
                    <a:pt x="167" y="71"/>
                    <a:pt x="173" y="69"/>
                    <a:pt x="178" y="65"/>
                  </a:cubicBezTo>
                  <a:cubicBezTo>
                    <a:pt x="176" y="72"/>
                    <a:pt x="172" y="77"/>
                    <a:pt x="166" y="80"/>
                  </a:cubicBezTo>
                  <a:cubicBezTo>
                    <a:pt x="172" y="80"/>
                    <a:pt x="177" y="78"/>
                    <a:pt x="182" y="76"/>
                  </a:cubicBezTo>
                  <a:cubicBezTo>
                    <a:pt x="178" y="81"/>
                    <a:pt x="174" y="86"/>
                    <a:pt x="168" y="90"/>
                  </a:cubicBezTo>
                  <a:close/>
                  <a:moveTo>
                    <a:pt x="168" y="90"/>
                  </a:moveTo>
                  <a:cubicBezTo>
                    <a:pt x="168" y="90"/>
                    <a:pt x="168" y="90"/>
                    <a:pt x="168" y="90"/>
                  </a:cubicBezTo>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grpSp>
      <p:grpSp>
        <p:nvGrpSpPr>
          <p:cNvPr id="68" name="Group 67"/>
          <p:cNvGrpSpPr/>
          <p:nvPr/>
        </p:nvGrpSpPr>
        <p:grpSpPr>
          <a:xfrm>
            <a:off x="4517906" y="2478990"/>
            <a:ext cx="636294" cy="636294"/>
            <a:chOff x="5628175" y="2337509"/>
            <a:chExt cx="612024" cy="612024"/>
          </a:xfrm>
        </p:grpSpPr>
        <p:sp>
          <p:nvSpPr>
            <p:cNvPr id="69" name="Oval 68"/>
            <p:cNvSpPr/>
            <p:nvPr/>
          </p:nvSpPr>
          <p:spPr bwMode="auto">
            <a:xfrm>
              <a:off x="5628175" y="2337509"/>
              <a:ext cx="612024" cy="612024"/>
            </a:xfrm>
            <a:prstGeom prst="ellipse">
              <a:avLst/>
            </a:prstGeom>
            <a:solidFill>
              <a:schemeClr val="accent1"/>
            </a:solidFill>
            <a:ln w="9525">
              <a:noFill/>
              <a:round/>
              <a:headEnd/>
              <a:tailEnd/>
            </a:ln>
          </p:spPr>
          <p:txBody>
            <a:bodyPr vert="horz" wrap="square" lIns="68580" tIns="34290" rIns="68580" bIns="34290" numCol="1" rtlCol="0" anchor="t" anchorCtr="0" compatLnSpc="1">
              <a:prstTxWarp prst="textNoShape">
                <a:avLst/>
              </a:prstTxWarp>
            </a:bodyPr>
            <a:lstStyle/>
            <a:p>
              <a:pPr algn="ctr"/>
              <a:endParaRPr lang="en-US" sz="1350"/>
            </a:p>
          </p:txBody>
        </p:sp>
        <p:grpSp>
          <p:nvGrpSpPr>
            <p:cNvPr id="70" name="Group 69"/>
            <p:cNvGrpSpPr/>
            <p:nvPr/>
          </p:nvGrpSpPr>
          <p:grpSpPr>
            <a:xfrm>
              <a:off x="5728282" y="2437616"/>
              <a:ext cx="411810" cy="411810"/>
              <a:chOff x="2776537" y="7758113"/>
              <a:chExt cx="457200" cy="457200"/>
            </a:xfrm>
            <a:solidFill>
              <a:schemeClr val="bg1"/>
            </a:solidFill>
          </p:grpSpPr>
          <p:sp>
            <p:nvSpPr>
              <p:cNvPr id="72" name="Freeform 71"/>
              <p:cNvSpPr>
                <a:spLocks noEditPoints="1"/>
              </p:cNvSpPr>
              <p:nvPr/>
            </p:nvSpPr>
            <p:spPr bwMode="auto">
              <a:xfrm>
                <a:off x="2911475" y="8020051"/>
                <a:ext cx="84138" cy="60325"/>
              </a:xfrm>
              <a:custGeom>
                <a:avLst/>
                <a:gdLst/>
                <a:ahLst/>
                <a:cxnLst>
                  <a:cxn ang="0">
                    <a:pos x="32" y="3"/>
                  </a:cxn>
                  <a:cxn ang="0">
                    <a:pos x="30" y="1"/>
                  </a:cxn>
                  <a:cxn ang="0">
                    <a:pos x="22" y="0"/>
                  </a:cxn>
                  <a:cxn ang="0">
                    <a:pos x="22" y="0"/>
                  </a:cxn>
                  <a:cxn ang="0">
                    <a:pos x="0" y="15"/>
                  </a:cxn>
                  <a:cxn ang="0">
                    <a:pos x="20" y="31"/>
                  </a:cxn>
                  <a:cxn ang="0">
                    <a:pos x="43" y="16"/>
                  </a:cxn>
                  <a:cxn ang="0">
                    <a:pos x="42" y="13"/>
                  </a:cxn>
                  <a:cxn ang="0">
                    <a:pos x="32" y="3"/>
                  </a:cxn>
                  <a:cxn ang="0">
                    <a:pos x="32" y="3"/>
                  </a:cxn>
                  <a:cxn ang="0">
                    <a:pos x="32" y="3"/>
                  </a:cxn>
                </a:cxnLst>
                <a:rect l="0" t="0" r="r" b="b"/>
                <a:pathLst>
                  <a:path w="43" h="31">
                    <a:moveTo>
                      <a:pt x="32" y="3"/>
                    </a:moveTo>
                    <a:cubicBezTo>
                      <a:pt x="31" y="2"/>
                      <a:pt x="31" y="2"/>
                      <a:pt x="30" y="1"/>
                    </a:cubicBezTo>
                    <a:cubicBezTo>
                      <a:pt x="27" y="0"/>
                      <a:pt x="25" y="0"/>
                      <a:pt x="22" y="0"/>
                    </a:cubicBezTo>
                    <a:cubicBezTo>
                      <a:pt x="22" y="0"/>
                      <a:pt x="22" y="0"/>
                      <a:pt x="22" y="0"/>
                    </a:cubicBezTo>
                    <a:cubicBezTo>
                      <a:pt x="10" y="0"/>
                      <a:pt x="0" y="7"/>
                      <a:pt x="0" y="15"/>
                    </a:cubicBezTo>
                    <a:cubicBezTo>
                      <a:pt x="0" y="24"/>
                      <a:pt x="9" y="31"/>
                      <a:pt x="20" y="31"/>
                    </a:cubicBezTo>
                    <a:cubicBezTo>
                      <a:pt x="35" y="31"/>
                      <a:pt x="43" y="26"/>
                      <a:pt x="43" y="16"/>
                    </a:cubicBezTo>
                    <a:cubicBezTo>
                      <a:pt x="43" y="15"/>
                      <a:pt x="42" y="14"/>
                      <a:pt x="42" y="13"/>
                    </a:cubicBezTo>
                    <a:cubicBezTo>
                      <a:pt x="41" y="9"/>
                      <a:pt x="38" y="7"/>
                      <a:pt x="32" y="3"/>
                    </a:cubicBezTo>
                    <a:close/>
                    <a:moveTo>
                      <a:pt x="32" y="3"/>
                    </a:moveTo>
                    <a:cubicBezTo>
                      <a:pt x="32" y="3"/>
                      <a:pt x="32" y="3"/>
                      <a:pt x="32" y="3"/>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73" name="Freeform 72"/>
              <p:cNvSpPr>
                <a:spLocks noEditPoints="1"/>
              </p:cNvSpPr>
              <p:nvPr/>
            </p:nvSpPr>
            <p:spPr bwMode="auto">
              <a:xfrm>
                <a:off x="2925762" y="7891463"/>
                <a:ext cx="55563" cy="73025"/>
              </a:xfrm>
              <a:custGeom>
                <a:avLst/>
                <a:gdLst/>
                <a:ahLst/>
                <a:cxnLst>
                  <a:cxn ang="0">
                    <a:pos x="17" y="37"/>
                  </a:cxn>
                  <a:cxn ang="0">
                    <a:pos x="17" y="37"/>
                  </a:cxn>
                  <a:cxn ang="0">
                    <a:pos x="24" y="34"/>
                  </a:cxn>
                  <a:cxn ang="0">
                    <a:pos x="27" y="19"/>
                  </a:cxn>
                  <a:cxn ang="0">
                    <a:pos x="11" y="0"/>
                  </a:cxn>
                  <a:cxn ang="0">
                    <a:pos x="11" y="0"/>
                  </a:cxn>
                  <a:cxn ang="0">
                    <a:pos x="4" y="4"/>
                  </a:cxn>
                  <a:cxn ang="0">
                    <a:pos x="0" y="18"/>
                  </a:cxn>
                  <a:cxn ang="0">
                    <a:pos x="17" y="37"/>
                  </a:cxn>
                  <a:cxn ang="0">
                    <a:pos x="17" y="37"/>
                  </a:cxn>
                  <a:cxn ang="0">
                    <a:pos x="17" y="37"/>
                  </a:cxn>
                </a:cxnLst>
                <a:rect l="0" t="0" r="r" b="b"/>
                <a:pathLst>
                  <a:path w="28" h="37">
                    <a:moveTo>
                      <a:pt x="17" y="37"/>
                    </a:moveTo>
                    <a:cubicBezTo>
                      <a:pt x="17" y="37"/>
                      <a:pt x="17" y="37"/>
                      <a:pt x="17" y="37"/>
                    </a:cubicBezTo>
                    <a:cubicBezTo>
                      <a:pt x="20" y="37"/>
                      <a:pt x="22" y="36"/>
                      <a:pt x="24" y="34"/>
                    </a:cubicBezTo>
                    <a:cubicBezTo>
                      <a:pt x="27" y="30"/>
                      <a:pt x="28" y="25"/>
                      <a:pt x="27" y="19"/>
                    </a:cubicBezTo>
                    <a:cubicBezTo>
                      <a:pt x="26" y="9"/>
                      <a:pt x="19" y="1"/>
                      <a:pt x="11" y="0"/>
                    </a:cubicBezTo>
                    <a:cubicBezTo>
                      <a:pt x="11" y="0"/>
                      <a:pt x="11" y="0"/>
                      <a:pt x="11" y="0"/>
                    </a:cubicBezTo>
                    <a:cubicBezTo>
                      <a:pt x="8" y="0"/>
                      <a:pt x="6" y="1"/>
                      <a:pt x="4" y="4"/>
                    </a:cubicBezTo>
                    <a:cubicBezTo>
                      <a:pt x="1" y="7"/>
                      <a:pt x="0" y="12"/>
                      <a:pt x="0" y="18"/>
                    </a:cubicBezTo>
                    <a:cubicBezTo>
                      <a:pt x="2" y="28"/>
                      <a:pt x="9" y="37"/>
                      <a:pt x="17" y="37"/>
                    </a:cubicBezTo>
                    <a:close/>
                    <a:moveTo>
                      <a:pt x="17" y="37"/>
                    </a:moveTo>
                    <a:cubicBezTo>
                      <a:pt x="17" y="37"/>
                      <a:pt x="17" y="37"/>
                      <a:pt x="17" y="37"/>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sp>
            <p:nvSpPr>
              <p:cNvPr id="74" name="Freeform 73"/>
              <p:cNvSpPr>
                <a:spLocks noEditPoints="1"/>
              </p:cNvSpPr>
              <p:nvPr/>
            </p:nvSpPr>
            <p:spPr bwMode="auto">
              <a:xfrm>
                <a:off x="2776537" y="7758113"/>
                <a:ext cx="457200" cy="457200"/>
              </a:xfrm>
              <a:custGeom>
                <a:avLst/>
                <a:gdLst/>
                <a:ahLst/>
                <a:cxnLst>
                  <a:cxn ang="0">
                    <a:pos x="117" y="0"/>
                  </a:cxn>
                  <a:cxn ang="0">
                    <a:pos x="0" y="117"/>
                  </a:cxn>
                  <a:cxn ang="0">
                    <a:pos x="117" y="233"/>
                  </a:cxn>
                  <a:cxn ang="0">
                    <a:pos x="233" y="117"/>
                  </a:cxn>
                  <a:cxn ang="0">
                    <a:pos x="117" y="0"/>
                  </a:cxn>
                  <a:cxn ang="0">
                    <a:pos x="103" y="173"/>
                  </a:cxn>
                  <a:cxn ang="0">
                    <a:pos x="89" y="175"/>
                  </a:cxn>
                  <a:cxn ang="0">
                    <a:pos x="73" y="173"/>
                  </a:cxn>
                  <a:cxn ang="0">
                    <a:pos x="53" y="160"/>
                  </a:cxn>
                  <a:cxn ang="0">
                    <a:pos x="51" y="152"/>
                  </a:cxn>
                  <a:cxn ang="0">
                    <a:pos x="53" y="143"/>
                  </a:cxn>
                  <a:cxn ang="0">
                    <a:pos x="88" y="124"/>
                  </a:cxn>
                  <a:cxn ang="0">
                    <a:pos x="88" y="124"/>
                  </a:cxn>
                  <a:cxn ang="0">
                    <a:pos x="86" y="118"/>
                  </a:cxn>
                  <a:cxn ang="0">
                    <a:pos x="87" y="114"/>
                  </a:cxn>
                  <a:cxn ang="0">
                    <a:pos x="59" y="86"/>
                  </a:cxn>
                  <a:cxn ang="0">
                    <a:pos x="80" y="60"/>
                  </a:cxn>
                  <a:cxn ang="0">
                    <a:pos x="91" y="58"/>
                  </a:cxn>
                  <a:cxn ang="0">
                    <a:pos x="126" y="58"/>
                  </a:cxn>
                  <a:cxn ang="0">
                    <a:pos x="129" y="60"/>
                  </a:cxn>
                  <a:cxn ang="0">
                    <a:pos x="128" y="63"/>
                  </a:cxn>
                  <a:cxn ang="0">
                    <a:pos x="120" y="69"/>
                  </a:cxn>
                  <a:cxn ang="0">
                    <a:pos x="118" y="69"/>
                  </a:cxn>
                  <a:cxn ang="0">
                    <a:pos x="115" y="69"/>
                  </a:cxn>
                  <a:cxn ang="0">
                    <a:pos x="121" y="86"/>
                  </a:cxn>
                  <a:cxn ang="0">
                    <a:pos x="110" y="106"/>
                  </a:cxn>
                  <a:cxn ang="0">
                    <a:pos x="105" y="114"/>
                  </a:cxn>
                  <a:cxn ang="0">
                    <a:pos x="113" y="123"/>
                  </a:cxn>
                  <a:cxn ang="0">
                    <a:pos x="126" y="147"/>
                  </a:cxn>
                  <a:cxn ang="0">
                    <a:pos x="103" y="173"/>
                  </a:cxn>
                  <a:cxn ang="0">
                    <a:pos x="181" y="114"/>
                  </a:cxn>
                  <a:cxn ang="0">
                    <a:pos x="179" y="117"/>
                  </a:cxn>
                  <a:cxn ang="0">
                    <a:pos x="159" y="117"/>
                  </a:cxn>
                  <a:cxn ang="0">
                    <a:pos x="159" y="136"/>
                  </a:cxn>
                  <a:cxn ang="0">
                    <a:pos x="156" y="139"/>
                  </a:cxn>
                  <a:cxn ang="0">
                    <a:pos x="151" y="139"/>
                  </a:cxn>
                  <a:cxn ang="0">
                    <a:pos x="148" y="136"/>
                  </a:cxn>
                  <a:cxn ang="0">
                    <a:pos x="148" y="117"/>
                  </a:cxn>
                  <a:cxn ang="0">
                    <a:pos x="128" y="117"/>
                  </a:cxn>
                  <a:cxn ang="0">
                    <a:pos x="126" y="114"/>
                  </a:cxn>
                  <a:cxn ang="0">
                    <a:pos x="126" y="108"/>
                  </a:cxn>
                  <a:cxn ang="0">
                    <a:pos x="128" y="106"/>
                  </a:cxn>
                  <a:cxn ang="0">
                    <a:pos x="148" y="106"/>
                  </a:cxn>
                  <a:cxn ang="0">
                    <a:pos x="148" y="86"/>
                  </a:cxn>
                  <a:cxn ang="0">
                    <a:pos x="151" y="83"/>
                  </a:cxn>
                  <a:cxn ang="0">
                    <a:pos x="156" y="83"/>
                  </a:cxn>
                  <a:cxn ang="0">
                    <a:pos x="159" y="86"/>
                  </a:cxn>
                  <a:cxn ang="0">
                    <a:pos x="159" y="106"/>
                  </a:cxn>
                  <a:cxn ang="0">
                    <a:pos x="179" y="106"/>
                  </a:cxn>
                  <a:cxn ang="0">
                    <a:pos x="181" y="108"/>
                  </a:cxn>
                  <a:cxn ang="0">
                    <a:pos x="181" y="114"/>
                  </a:cxn>
                  <a:cxn ang="0">
                    <a:pos x="181" y="114"/>
                  </a:cxn>
                  <a:cxn ang="0">
                    <a:pos x="181" y="114"/>
                  </a:cxn>
                </a:cxnLst>
                <a:rect l="0" t="0" r="r" b="b"/>
                <a:pathLst>
                  <a:path w="233" h="233">
                    <a:moveTo>
                      <a:pt x="117" y="0"/>
                    </a:moveTo>
                    <a:cubicBezTo>
                      <a:pt x="53" y="0"/>
                      <a:pt x="0" y="52"/>
                      <a:pt x="0" y="117"/>
                    </a:cubicBezTo>
                    <a:cubicBezTo>
                      <a:pt x="0" y="181"/>
                      <a:pt x="53" y="233"/>
                      <a:pt x="117" y="233"/>
                    </a:cubicBezTo>
                    <a:cubicBezTo>
                      <a:pt x="181" y="233"/>
                      <a:pt x="233" y="181"/>
                      <a:pt x="233" y="117"/>
                    </a:cubicBezTo>
                    <a:cubicBezTo>
                      <a:pt x="233" y="52"/>
                      <a:pt x="181" y="0"/>
                      <a:pt x="117" y="0"/>
                    </a:cubicBezTo>
                    <a:close/>
                    <a:moveTo>
                      <a:pt x="103" y="173"/>
                    </a:moveTo>
                    <a:cubicBezTo>
                      <a:pt x="99" y="174"/>
                      <a:pt x="94" y="175"/>
                      <a:pt x="89" y="175"/>
                    </a:cubicBezTo>
                    <a:cubicBezTo>
                      <a:pt x="84" y="175"/>
                      <a:pt x="78" y="174"/>
                      <a:pt x="73" y="173"/>
                    </a:cubicBezTo>
                    <a:cubicBezTo>
                      <a:pt x="64" y="171"/>
                      <a:pt x="57" y="166"/>
                      <a:pt x="53" y="160"/>
                    </a:cubicBezTo>
                    <a:cubicBezTo>
                      <a:pt x="52" y="158"/>
                      <a:pt x="51" y="155"/>
                      <a:pt x="51" y="152"/>
                    </a:cubicBezTo>
                    <a:cubicBezTo>
                      <a:pt x="51" y="149"/>
                      <a:pt x="52" y="146"/>
                      <a:pt x="53" y="143"/>
                    </a:cubicBezTo>
                    <a:cubicBezTo>
                      <a:pt x="58" y="132"/>
                      <a:pt x="72" y="124"/>
                      <a:pt x="88" y="124"/>
                    </a:cubicBezTo>
                    <a:cubicBezTo>
                      <a:pt x="88" y="124"/>
                      <a:pt x="88" y="124"/>
                      <a:pt x="88" y="124"/>
                    </a:cubicBezTo>
                    <a:cubicBezTo>
                      <a:pt x="87" y="122"/>
                      <a:pt x="86" y="120"/>
                      <a:pt x="86" y="118"/>
                    </a:cubicBezTo>
                    <a:cubicBezTo>
                      <a:pt x="86" y="116"/>
                      <a:pt x="87" y="115"/>
                      <a:pt x="87" y="114"/>
                    </a:cubicBezTo>
                    <a:cubicBezTo>
                      <a:pt x="71" y="113"/>
                      <a:pt x="59" y="102"/>
                      <a:pt x="59" y="86"/>
                    </a:cubicBezTo>
                    <a:cubicBezTo>
                      <a:pt x="59" y="75"/>
                      <a:pt x="67" y="64"/>
                      <a:pt x="80" y="60"/>
                    </a:cubicBezTo>
                    <a:cubicBezTo>
                      <a:pt x="84" y="59"/>
                      <a:pt x="88" y="58"/>
                      <a:pt x="91" y="58"/>
                    </a:cubicBezTo>
                    <a:cubicBezTo>
                      <a:pt x="126" y="58"/>
                      <a:pt x="126" y="58"/>
                      <a:pt x="126" y="58"/>
                    </a:cubicBezTo>
                    <a:cubicBezTo>
                      <a:pt x="127" y="58"/>
                      <a:pt x="128" y="59"/>
                      <a:pt x="129" y="60"/>
                    </a:cubicBezTo>
                    <a:cubicBezTo>
                      <a:pt x="129" y="61"/>
                      <a:pt x="128" y="62"/>
                      <a:pt x="128" y="63"/>
                    </a:cubicBezTo>
                    <a:cubicBezTo>
                      <a:pt x="120" y="69"/>
                      <a:pt x="120" y="69"/>
                      <a:pt x="120" y="69"/>
                    </a:cubicBezTo>
                    <a:cubicBezTo>
                      <a:pt x="119" y="69"/>
                      <a:pt x="119" y="69"/>
                      <a:pt x="118" y="69"/>
                    </a:cubicBezTo>
                    <a:cubicBezTo>
                      <a:pt x="115" y="69"/>
                      <a:pt x="115" y="69"/>
                      <a:pt x="115" y="69"/>
                    </a:cubicBezTo>
                    <a:cubicBezTo>
                      <a:pt x="119" y="73"/>
                      <a:pt x="121" y="79"/>
                      <a:pt x="121" y="86"/>
                    </a:cubicBezTo>
                    <a:cubicBezTo>
                      <a:pt x="121" y="94"/>
                      <a:pt x="117" y="101"/>
                      <a:pt x="110" y="106"/>
                    </a:cubicBezTo>
                    <a:cubicBezTo>
                      <a:pt x="105" y="111"/>
                      <a:pt x="105" y="112"/>
                      <a:pt x="105" y="114"/>
                    </a:cubicBezTo>
                    <a:cubicBezTo>
                      <a:pt x="105" y="116"/>
                      <a:pt x="109" y="120"/>
                      <a:pt x="113" y="123"/>
                    </a:cubicBezTo>
                    <a:cubicBezTo>
                      <a:pt x="122" y="130"/>
                      <a:pt x="126" y="136"/>
                      <a:pt x="126" y="147"/>
                    </a:cubicBezTo>
                    <a:cubicBezTo>
                      <a:pt x="126" y="159"/>
                      <a:pt x="117" y="169"/>
                      <a:pt x="103" y="173"/>
                    </a:cubicBezTo>
                    <a:close/>
                    <a:moveTo>
                      <a:pt x="181" y="114"/>
                    </a:moveTo>
                    <a:cubicBezTo>
                      <a:pt x="181" y="115"/>
                      <a:pt x="180" y="117"/>
                      <a:pt x="179" y="117"/>
                    </a:cubicBezTo>
                    <a:cubicBezTo>
                      <a:pt x="159" y="117"/>
                      <a:pt x="159" y="117"/>
                      <a:pt x="159" y="117"/>
                    </a:cubicBezTo>
                    <a:cubicBezTo>
                      <a:pt x="159" y="136"/>
                      <a:pt x="159" y="136"/>
                      <a:pt x="159" y="136"/>
                    </a:cubicBezTo>
                    <a:cubicBezTo>
                      <a:pt x="159" y="138"/>
                      <a:pt x="158" y="139"/>
                      <a:pt x="156" y="139"/>
                    </a:cubicBezTo>
                    <a:cubicBezTo>
                      <a:pt x="151" y="139"/>
                      <a:pt x="151" y="139"/>
                      <a:pt x="151" y="139"/>
                    </a:cubicBezTo>
                    <a:cubicBezTo>
                      <a:pt x="149" y="139"/>
                      <a:pt x="148" y="138"/>
                      <a:pt x="148" y="136"/>
                    </a:cubicBezTo>
                    <a:cubicBezTo>
                      <a:pt x="148" y="117"/>
                      <a:pt x="148" y="117"/>
                      <a:pt x="148" y="117"/>
                    </a:cubicBezTo>
                    <a:cubicBezTo>
                      <a:pt x="128" y="117"/>
                      <a:pt x="128" y="117"/>
                      <a:pt x="128" y="117"/>
                    </a:cubicBezTo>
                    <a:cubicBezTo>
                      <a:pt x="127" y="117"/>
                      <a:pt x="126" y="115"/>
                      <a:pt x="126" y="114"/>
                    </a:cubicBezTo>
                    <a:cubicBezTo>
                      <a:pt x="126" y="108"/>
                      <a:pt x="126" y="108"/>
                      <a:pt x="126" y="108"/>
                    </a:cubicBezTo>
                    <a:cubicBezTo>
                      <a:pt x="126" y="107"/>
                      <a:pt x="127" y="106"/>
                      <a:pt x="128" y="106"/>
                    </a:cubicBezTo>
                    <a:cubicBezTo>
                      <a:pt x="148" y="106"/>
                      <a:pt x="148" y="106"/>
                      <a:pt x="148" y="106"/>
                    </a:cubicBezTo>
                    <a:cubicBezTo>
                      <a:pt x="148" y="86"/>
                      <a:pt x="148" y="86"/>
                      <a:pt x="148" y="86"/>
                    </a:cubicBezTo>
                    <a:cubicBezTo>
                      <a:pt x="148" y="84"/>
                      <a:pt x="149" y="83"/>
                      <a:pt x="151" y="83"/>
                    </a:cubicBezTo>
                    <a:cubicBezTo>
                      <a:pt x="156" y="83"/>
                      <a:pt x="156" y="83"/>
                      <a:pt x="156" y="83"/>
                    </a:cubicBezTo>
                    <a:cubicBezTo>
                      <a:pt x="158" y="83"/>
                      <a:pt x="159" y="84"/>
                      <a:pt x="159" y="86"/>
                    </a:cubicBezTo>
                    <a:cubicBezTo>
                      <a:pt x="159" y="106"/>
                      <a:pt x="159" y="106"/>
                      <a:pt x="159" y="106"/>
                    </a:cubicBezTo>
                    <a:cubicBezTo>
                      <a:pt x="179" y="106"/>
                      <a:pt x="179" y="106"/>
                      <a:pt x="179" y="106"/>
                    </a:cubicBezTo>
                    <a:cubicBezTo>
                      <a:pt x="180" y="106"/>
                      <a:pt x="181" y="107"/>
                      <a:pt x="181" y="108"/>
                    </a:cubicBezTo>
                    <a:lnTo>
                      <a:pt x="181" y="114"/>
                    </a:lnTo>
                    <a:close/>
                    <a:moveTo>
                      <a:pt x="181" y="114"/>
                    </a:moveTo>
                    <a:cubicBezTo>
                      <a:pt x="181" y="114"/>
                      <a:pt x="181" y="114"/>
                      <a:pt x="181" y="114"/>
                    </a:cubicBezTo>
                  </a:path>
                </a:pathLst>
              </a:custGeom>
              <a:grpFill/>
              <a:ln w="9525">
                <a:no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grpSp>
      </p:grpSp>
      <p:grpSp>
        <p:nvGrpSpPr>
          <p:cNvPr id="75" name="Group 74"/>
          <p:cNvGrpSpPr/>
          <p:nvPr/>
        </p:nvGrpSpPr>
        <p:grpSpPr>
          <a:xfrm>
            <a:off x="3595669" y="2478990"/>
            <a:ext cx="636294" cy="636294"/>
            <a:chOff x="4741115" y="2337509"/>
            <a:chExt cx="612024" cy="612024"/>
          </a:xfrm>
        </p:grpSpPr>
        <p:sp>
          <p:nvSpPr>
            <p:cNvPr id="76" name="Oval 75"/>
            <p:cNvSpPr/>
            <p:nvPr/>
          </p:nvSpPr>
          <p:spPr bwMode="auto">
            <a:xfrm>
              <a:off x="4741115" y="2337509"/>
              <a:ext cx="612024" cy="612024"/>
            </a:xfrm>
            <a:prstGeom prst="ellipse">
              <a:avLst/>
            </a:prstGeom>
            <a:solidFill>
              <a:schemeClr val="accent1"/>
            </a:solidFill>
            <a:ln w="9525">
              <a:noFill/>
              <a:round/>
              <a:headEnd/>
              <a:tailEnd/>
            </a:ln>
          </p:spPr>
          <p:txBody>
            <a:bodyPr vert="horz" wrap="square" lIns="68580" tIns="34290" rIns="68580" bIns="34290" numCol="1" rtlCol="0" anchor="t" anchorCtr="0" compatLnSpc="1">
              <a:prstTxWarp prst="textNoShape">
                <a:avLst/>
              </a:prstTxWarp>
            </a:bodyPr>
            <a:lstStyle/>
            <a:p>
              <a:pPr algn="ctr"/>
              <a:endParaRPr lang="en-US" sz="1350"/>
            </a:p>
          </p:txBody>
        </p:sp>
        <p:sp>
          <p:nvSpPr>
            <p:cNvPr id="84" name="Freeform 83"/>
            <p:cNvSpPr>
              <a:spLocks noEditPoints="1"/>
            </p:cNvSpPr>
            <p:nvPr/>
          </p:nvSpPr>
          <p:spPr bwMode="auto">
            <a:xfrm>
              <a:off x="4844797" y="2441906"/>
              <a:ext cx="404661" cy="403231"/>
            </a:xfrm>
            <a:custGeom>
              <a:avLst/>
              <a:gdLst/>
              <a:ahLst/>
              <a:cxnLst>
                <a:cxn ang="0">
                  <a:pos x="114" y="0"/>
                </a:cxn>
                <a:cxn ang="0">
                  <a:pos x="0" y="115"/>
                </a:cxn>
                <a:cxn ang="0">
                  <a:pos x="114" y="229"/>
                </a:cxn>
                <a:cxn ang="0">
                  <a:pos x="229" y="115"/>
                </a:cxn>
                <a:cxn ang="0">
                  <a:pos x="114" y="0"/>
                </a:cxn>
                <a:cxn ang="0">
                  <a:pos x="86" y="170"/>
                </a:cxn>
                <a:cxn ang="0">
                  <a:pos x="57" y="170"/>
                </a:cxn>
                <a:cxn ang="0">
                  <a:pos x="57" y="70"/>
                </a:cxn>
                <a:cxn ang="0">
                  <a:pos x="86" y="70"/>
                </a:cxn>
                <a:cxn ang="0">
                  <a:pos x="86" y="170"/>
                </a:cxn>
                <a:cxn ang="0">
                  <a:pos x="72" y="64"/>
                </a:cxn>
                <a:cxn ang="0">
                  <a:pos x="59" y="50"/>
                </a:cxn>
                <a:cxn ang="0">
                  <a:pos x="72" y="37"/>
                </a:cxn>
                <a:cxn ang="0">
                  <a:pos x="86" y="50"/>
                </a:cxn>
                <a:cxn ang="0">
                  <a:pos x="72" y="64"/>
                </a:cxn>
                <a:cxn ang="0">
                  <a:pos x="186" y="170"/>
                </a:cxn>
                <a:cxn ang="0">
                  <a:pos x="157" y="170"/>
                </a:cxn>
                <a:cxn ang="0">
                  <a:pos x="157" y="108"/>
                </a:cxn>
                <a:cxn ang="0">
                  <a:pos x="146" y="96"/>
                </a:cxn>
                <a:cxn ang="0">
                  <a:pos x="129" y="108"/>
                </a:cxn>
                <a:cxn ang="0">
                  <a:pos x="129" y="170"/>
                </a:cxn>
                <a:cxn ang="0">
                  <a:pos x="100" y="170"/>
                </a:cxn>
                <a:cxn ang="0">
                  <a:pos x="100" y="70"/>
                </a:cxn>
                <a:cxn ang="0">
                  <a:pos x="129" y="70"/>
                </a:cxn>
                <a:cxn ang="0">
                  <a:pos x="129" y="79"/>
                </a:cxn>
                <a:cxn ang="0">
                  <a:pos x="157" y="70"/>
                </a:cxn>
                <a:cxn ang="0">
                  <a:pos x="186" y="109"/>
                </a:cxn>
                <a:cxn ang="0">
                  <a:pos x="186" y="170"/>
                </a:cxn>
                <a:cxn ang="0">
                  <a:pos x="186" y="170"/>
                </a:cxn>
                <a:cxn ang="0">
                  <a:pos x="186" y="170"/>
                </a:cxn>
              </a:cxnLst>
              <a:rect l="0" t="0" r="r" b="b"/>
              <a:pathLst>
                <a:path w="229" h="229">
                  <a:moveTo>
                    <a:pt x="114" y="0"/>
                  </a:moveTo>
                  <a:cubicBezTo>
                    <a:pt x="51" y="0"/>
                    <a:pt x="0" y="51"/>
                    <a:pt x="0" y="115"/>
                  </a:cubicBezTo>
                  <a:cubicBezTo>
                    <a:pt x="0" y="178"/>
                    <a:pt x="51" y="229"/>
                    <a:pt x="114" y="229"/>
                  </a:cubicBezTo>
                  <a:cubicBezTo>
                    <a:pt x="177" y="229"/>
                    <a:pt x="229" y="178"/>
                    <a:pt x="229" y="115"/>
                  </a:cubicBezTo>
                  <a:cubicBezTo>
                    <a:pt x="229" y="51"/>
                    <a:pt x="177" y="0"/>
                    <a:pt x="114" y="0"/>
                  </a:cubicBezTo>
                  <a:close/>
                  <a:moveTo>
                    <a:pt x="86" y="170"/>
                  </a:moveTo>
                  <a:cubicBezTo>
                    <a:pt x="57" y="170"/>
                    <a:pt x="57" y="170"/>
                    <a:pt x="57" y="170"/>
                  </a:cubicBezTo>
                  <a:cubicBezTo>
                    <a:pt x="57" y="70"/>
                    <a:pt x="57" y="70"/>
                    <a:pt x="57" y="70"/>
                  </a:cubicBezTo>
                  <a:cubicBezTo>
                    <a:pt x="86" y="70"/>
                    <a:pt x="86" y="70"/>
                    <a:pt x="86" y="70"/>
                  </a:cubicBezTo>
                  <a:lnTo>
                    <a:pt x="86" y="170"/>
                  </a:lnTo>
                  <a:close/>
                  <a:moveTo>
                    <a:pt x="72" y="64"/>
                  </a:moveTo>
                  <a:cubicBezTo>
                    <a:pt x="65" y="64"/>
                    <a:pt x="59" y="58"/>
                    <a:pt x="59" y="50"/>
                  </a:cubicBezTo>
                  <a:cubicBezTo>
                    <a:pt x="59" y="43"/>
                    <a:pt x="65" y="37"/>
                    <a:pt x="72" y="37"/>
                  </a:cubicBezTo>
                  <a:cubicBezTo>
                    <a:pt x="80" y="37"/>
                    <a:pt x="86" y="43"/>
                    <a:pt x="86" y="50"/>
                  </a:cubicBezTo>
                  <a:cubicBezTo>
                    <a:pt x="86" y="58"/>
                    <a:pt x="80" y="64"/>
                    <a:pt x="72" y="64"/>
                  </a:cubicBezTo>
                  <a:close/>
                  <a:moveTo>
                    <a:pt x="186" y="170"/>
                  </a:moveTo>
                  <a:cubicBezTo>
                    <a:pt x="157" y="170"/>
                    <a:pt x="157" y="170"/>
                    <a:pt x="157" y="170"/>
                  </a:cubicBezTo>
                  <a:cubicBezTo>
                    <a:pt x="157" y="108"/>
                    <a:pt x="157" y="108"/>
                    <a:pt x="157" y="108"/>
                  </a:cubicBezTo>
                  <a:cubicBezTo>
                    <a:pt x="157" y="101"/>
                    <a:pt x="155" y="96"/>
                    <a:pt x="146" y="96"/>
                  </a:cubicBezTo>
                  <a:cubicBezTo>
                    <a:pt x="131" y="96"/>
                    <a:pt x="129" y="108"/>
                    <a:pt x="129" y="108"/>
                  </a:cubicBezTo>
                  <a:cubicBezTo>
                    <a:pt x="129" y="170"/>
                    <a:pt x="129" y="170"/>
                    <a:pt x="129" y="170"/>
                  </a:cubicBezTo>
                  <a:cubicBezTo>
                    <a:pt x="100" y="170"/>
                    <a:pt x="100" y="170"/>
                    <a:pt x="100" y="170"/>
                  </a:cubicBezTo>
                  <a:cubicBezTo>
                    <a:pt x="100" y="70"/>
                    <a:pt x="100" y="70"/>
                    <a:pt x="100" y="70"/>
                  </a:cubicBezTo>
                  <a:cubicBezTo>
                    <a:pt x="129" y="70"/>
                    <a:pt x="129" y="70"/>
                    <a:pt x="129" y="70"/>
                  </a:cubicBezTo>
                  <a:cubicBezTo>
                    <a:pt x="129" y="79"/>
                    <a:pt x="129" y="79"/>
                    <a:pt x="129" y="79"/>
                  </a:cubicBezTo>
                  <a:cubicBezTo>
                    <a:pt x="133" y="76"/>
                    <a:pt x="143" y="70"/>
                    <a:pt x="157" y="70"/>
                  </a:cubicBezTo>
                  <a:cubicBezTo>
                    <a:pt x="166" y="70"/>
                    <a:pt x="186" y="75"/>
                    <a:pt x="186" y="109"/>
                  </a:cubicBezTo>
                  <a:lnTo>
                    <a:pt x="186" y="170"/>
                  </a:lnTo>
                  <a:close/>
                  <a:moveTo>
                    <a:pt x="186" y="170"/>
                  </a:moveTo>
                  <a:cubicBezTo>
                    <a:pt x="186" y="170"/>
                    <a:pt x="186" y="170"/>
                    <a:pt x="186" y="170"/>
                  </a:cubicBezTo>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p>
          </p:txBody>
        </p:sp>
      </p:grpSp>
      <p:grpSp>
        <p:nvGrpSpPr>
          <p:cNvPr id="86" name="Group 85"/>
          <p:cNvGrpSpPr/>
          <p:nvPr/>
        </p:nvGrpSpPr>
        <p:grpSpPr>
          <a:xfrm>
            <a:off x="1887365" y="1590675"/>
            <a:ext cx="3083270" cy="720090"/>
            <a:chOff x="2722547" y="1264751"/>
            <a:chExt cx="4111026" cy="960120"/>
          </a:xfrm>
        </p:grpSpPr>
        <p:sp>
          <p:nvSpPr>
            <p:cNvPr id="87" name="Rectangle 86"/>
            <p:cNvSpPr/>
            <p:nvPr/>
          </p:nvSpPr>
          <p:spPr>
            <a:xfrm>
              <a:off x="2722547" y="1264751"/>
              <a:ext cx="18288" cy="96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p:cNvSpPr/>
            <p:nvPr/>
          </p:nvSpPr>
          <p:spPr>
            <a:xfrm>
              <a:off x="4768916" y="1264751"/>
              <a:ext cx="18288" cy="96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p:cNvSpPr/>
            <p:nvPr/>
          </p:nvSpPr>
          <p:spPr>
            <a:xfrm>
              <a:off x="6815285" y="1264751"/>
              <a:ext cx="18288" cy="96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33500907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8000" decel="8200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ppt_x"/>
                                          </p:val>
                                        </p:tav>
                                        <p:tav tm="100000">
                                          <p:val>
                                            <p:strVal val="#ppt_x"/>
                                          </p:val>
                                        </p:tav>
                                      </p:tavLst>
                                    </p:anim>
                                    <p:anim calcmode="lin" valueType="num">
                                      <p:cBhvr additive="base">
                                        <p:cTn id="8" dur="500" fill="hold"/>
                                        <p:tgtEl>
                                          <p:spTgt spid="8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18000" decel="82000"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500" fill="hold"/>
                                        <p:tgtEl>
                                          <p:spTgt spid="42"/>
                                        </p:tgtEl>
                                        <p:attrNameLst>
                                          <p:attrName>ppt_x</p:attrName>
                                        </p:attrNameLst>
                                      </p:cBhvr>
                                      <p:tavLst>
                                        <p:tav tm="0">
                                          <p:val>
                                            <p:strVal val="#ppt_x"/>
                                          </p:val>
                                        </p:tav>
                                        <p:tav tm="100000">
                                          <p:val>
                                            <p:strVal val="#ppt_x"/>
                                          </p:val>
                                        </p:tav>
                                      </p:tavLst>
                                    </p:anim>
                                    <p:anim calcmode="lin" valueType="num">
                                      <p:cBhvr additive="base">
                                        <p:cTn id="13" dur="500" fill="hold"/>
                                        <p:tgtEl>
                                          <p:spTgt spid="42"/>
                                        </p:tgtEl>
                                        <p:attrNameLst>
                                          <p:attrName>ppt_y</p:attrName>
                                        </p:attrNameLst>
                                      </p:cBhvr>
                                      <p:tavLst>
                                        <p:tav tm="0">
                                          <p:val>
                                            <p:strVal val="1+#ppt_h/2"/>
                                          </p:val>
                                        </p:tav>
                                        <p:tav tm="100000">
                                          <p:val>
                                            <p:strVal val="#ppt_y"/>
                                          </p:val>
                                        </p:tav>
                                      </p:tavLst>
                                    </p:anim>
                                  </p:childTnLst>
                                </p:cTn>
                              </p:par>
                              <p:par>
                                <p:cTn id="14" presetID="16" presetClass="entr" presetSubtype="37"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barn(outVertical)">
                                      <p:cBhvr>
                                        <p:cTn id="16" dur="500"/>
                                        <p:tgtEl>
                                          <p:spTgt spid="41"/>
                                        </p:tgtEl>
                                      </p:cBhvr>
                                    </p:animEffect>
                                  </p:childTnLst>
                                </p:cTn>
                              </p:par>
                            </p:childTnLst>
                          </p:cTn>
                        </p:par>
                        <p:par>
                          <p:cTn id="17" fill="hold">
                            <p:stCondLst>
                              <p:cond delay="1000"/>
                            </p:stCondLst>
                            <p:childTnLst>
                              <p:par>
                                <p:cTn id="18" presetID="2" presetClass="entr" presetSubtype="4" accel="18000" decel="82000" fill="hold" grpId="0" nodeType="afterEffect">
                                  <p:stCondLst>
                                    <p:cond delay="0"/>
                                  </p:stCondLst>
                                  <p:childTnLst>
                                    <p:set>
                                      <p:cBhvr>
                                        <p:cTn id="19" dur="1" fill="hold">
                                          <p:stCondLst>
                                            <p:cond delay="0"/>
                                          </p:stCondLst>
                                        </p:cTn>
                                        <p:tgtEl>
                                          <p:spTgt spid="60"/>
                                        </p:tgtEl>
                                        <p:attrNameLst>
                                          <p:attrName>style.visibility</p:attrName>
                                        </p:attrNameLst>
                                      </p:cBhvr>
                                      <p:to>
                                        <p:strVal val="visible"/>
                                      </p:to>
                                    </p:set>
                                    <p:anim calcmode="lin" valueType="num">
                                      <p:cBhvr additive="base">
                                        <p:cTn id="20" dur="500" fill="hold"/>
                                        <p:tgtEl>
                                          <p:spTgt spid="60"/>
                                        </p:tgtEl>
                                        <p:attrNameLst>
                                          <p:attrName>ppt_x</p:attrName>
                                        </p:attrNameLst>
                                      </p:cBhvr>
                                      <p:tavLst>
                                        <p:tav tm="0">
                                          <p:val>
                                            <p:strVal val="#ppt_x"/>
                                          </p:val>
                                        </p:tav>
                                        <p:tav tm="100000">
                                          <p:val>
                                            <p:strVal val="#ppt_x"/>
                                          </p:val>
                                        </p:tav>
                                      </p:tavLst>
                                    </p:anim>
                                    <p:anim calcmode="lin" valueType="num">
                                      <p:cBhvr additive="base">
                                        <p:cTn id="21" dur="500" fill="hold"/>
                                        <p:tgtEl>
                                          <p:spTgt spid="60"/>
                                        </p:tgtEl>
                                        <p:attrNameLst>
                                          <p:attrName>ppt_y</p:attrName>
                                        </p:attrNameLst>
                                      </p:cBhvr>
                                      <p:tavLst>
                                        <p:tav tm="0">
                                          <p:val>
                                            <p:strVal val="1+#ppt_h/2"/>
                                          </p:val>
                                        </p:tav>
                                        <p:tav tm="100000">
                                          <p:val>
                                            <p:strVal val="#ppt_y"/>
                                          </p:val>
                                        </p:tav>
                                      </p:tavLst>
                                    </p:anim>
                                  </p:childTnLst>
                                </p:cTn>
                              </p:par>
                              <p:par>
                                <p:cTn id="22" presetID="16" presetClass="entr" presetSubtype="37" fill="hold" grpId="0"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barn(outVertical)">
                                      <p:cBhvr>
                                        <p:cTn id="24" dur="500"/>
                                        <p:tgtEl>
                                          <p:spTgt spid="59"/>
                                        </p:tgtEl>
                                      </p:cBhvr>
                                    </p:animEffect>
                                  </p:childTnLst>
                                </p:cTn>
                              </p:par>
                            </p:childTnLst>
                          </p:cTn>
                        </p:par>
                        <p:par>
                          <p:cTn id="25" fill="hold">
                            <p:stCondLst>
                              <p:cond delay="1500"/>
                            </p:stCondLst>
                            <p:childTnLst>
                              <p:par>
                                <p:cTn id="26" presetID="2" presetClass="entr" presetSubtype="4" accel="18000" decel="82000"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500" fill="hold"/>
                                        <p:tgtEl>
                                          <p:spTgt spid="44"/>
                                        </p:tgtEl>
                                        <p:attrNameLst>
                                          <p:attrName>ppt_x</p:attrName>
                                        </p:attrNameLst>
                                      </p:cBhvr>
                                      <p:tavLst>
                                        <p:tav tm="0">
                                          <p:val>
                                            <p:strVal val="#ppt_x"/>
                                          </p:val>
                                        </p:tav>
                                        <p:tav tm="100000">
                                          <p:val>
                                            <p:strVal val="#ppt_x"/>
                                          </p:val>
                                        </p:tav>
                                      </p:tavLst>
                                    </p:anim>
                                    <p:anim calcmode="lin" valueType="num">
                                      <p:cBhvr additive="base">
                                        <p:cTn id="29" dur="500" fill="hold"/>
                                        <p:tgtEl>
                                          <p:spTgt spid="44"/>
                                        </p:tgtEl>
                                        <p:attrNameLst>
                                          <p:attrName>ppt_y</p:attrName>
                                        </p:attrNameLst>
                                      </p:cBhvr>
                                      <p:tavLst>
                                        <p:tav tm="0">
                                          <p:val>
                                            <p:strVal val="1+#ppt_h/2"/>
                                          </p:val>
                                        </p:tav>
                                        <p:tav tm="100000">
                                          <p:val>
                                            <p:strVal val="#ppt_y"/>
                                          </p:val>
                                        </p:tav>
                                      </p:tavLst>
                                    </p:anim>
                                  </p:childTnLst>
                                </p:cTn>
                              </p:par>
                              <p:par>
                                <p:cTn id="30" presetID="16" presetClass="entr" presetSubtype="37"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barn(outVertical)">
                                      <p:cBhvr>
                                        <p:cTn id="32" dur="500"/>
                                        <p:tgtEl>
                                          <p:spTgt spid="43"/>
                                        </p:tgtEl>
                                      </p:cBhvr>
                                    </p:animEffect>
                                  </p:childTnLst>
                                </p:cTn>
                              </p:par>
                            </p:childTnLst>
                          </p:cTn>
                        </p:par>
                        <p:par>
                          <p:cTn id="33" fill="hold">
                            <p:stCondLst>
                              <p:cond delay="2000"/>
                            </p:stCondLst>
                            <p:childTnLst>
                              <p:par>
                                <p:cTn id="34" presetID="2" presetClass="entr" presetSubtype="4" accel="18000" decel="82000" fill="hold" nodeType="afterEffect">
                                  <p:stCondLst>
                                    <p:cond delay="0"/>
                                  </p:stCondLst>
                                  <p:childTnLst>
                                    <p:set>
                                      <p:cBhvr>
                                        <p:cTn id="35" dur="1" fill="hold">
                                          <p:stCondLst>
                                            <p:cond delay="0"/>
                                          </p:stCondLst>
                                        </p:cTn>
                                        <p:tgtEl>
                                          <p:spTgt spid="46"/>
                                        </p:tgtEl>
                                        <p:attrNameLst>
                                          <p:attrName>style.visibility</p:attrName>
                                        </p:attrNameLst>
                                      </p:cBhvr>
                                      <p:to>
                                        <p:strVal val="visible"/>
                                      </p:to>
                                    </p:set>
                                    <p:anim calcmode="lin" valueType="num">
                                      <p:cBhvr additive="base">
                                        <p:cTn id="36" dur="500" fill="hold"/>
                                        <p:tgtEl>
                                          <p:spTgt spid="46"/>
                                        </p:tgtEl>
                                        <p:attrNameLst>
                                          <p:attrName>ppt_x</p:attrName>
                                        </p:attrNameLst>
                                      </p:cBhvr>
                                      <p:tavLst>
                                        <p:tav tm="0">
                                          <p:val>
                                            <p:strVal val="#ppt_x"/>
                                          </p:val>
                                        </p:tav>
                                        <p:tav tm="100000">
                                          <p:val>
                                            <p:strVal val="#ppt_x"/>
                                          </p:val>
                                        </p:tav>
                                      </p:tavLst>
                                    </p:anim>
                                    <p:anim calcmode="lin" valueType="num">
                                      <p:cBhvr additive="base">
                                        <p:cTn id="37" dur="500" fill="hold"/>
                                        <p:tgtEl>
                                          <p:spTgt spid="46"/>
                                        </p:tgtEl>
                                        <p:attrNameLst>
                                          <p:attrName>ppt_y</p:attrName>
                                        </p:attrNameLst>
                                      </p:cBhvr>
                                      <p:tavLst>
                                        <p:tav tm="0">
                                          <p:val>
                                            <p:strVal val="1+#ppt_h/2"/>
                                          </p:val>
                                        </p:tav>
                                        <p:tav tm="100000">
                                          <p:val>
                                            <p:strVal val="#ppt_y"/>
                                          </p:val>
                                        </p:tav>
                                      </p:tavLst>
                                    </p:anim>
                                  </p:childTnLst>
                                </p:cTn>
                              </p:par>
                              <p:par>
                                <p:cTn id="38" presetID="16" presetClass="entr" presetSubtype="37"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barn(outVertical)">
                                      <p:cBhvr>
                                        <p:cTn id="40" dur="500"/>
                                        <p:tgtEl>
                                          <p:spTgt spid="58"/>
                                        </p:tgtEl>
                                      </p:cBhvr>
                                    </p:animEffect>
                                  </p:childTnLst>
                                </p:cTn>
                              </p:par>
                            </p:childTnLst>
                          </p:cTn>
                        </p:par>
                        <p:par>
                          <p:cTn id="41" fill="hold">
                            <p:stCondLst>
                              <p:cond delay="2500"/>
                            </p:stCondLst>
                            <p:childTnLst>
                              <p:par>
                                <p:cTn id="42" presetID="2" presetClass="entr" presetSubtype="4" accel="18000" decel="82000" fill="hold" nodeType="afterEffect">
                                  <p:stCondLst>
                                    <p:cond delay="0"/>
                                  </p:stCondLst>
                                  <p:childTnLst>
                                    <p:set>
                                      <p:cBhvr>
                                        <p:cTn id="43" dur="1" fill="hold">
                                          <p:stCondLst>
                                            <p:cond delay="0"/>
                                          </p:stCondLst>
                                        </p:cTn>
                                        <p:tgtEl>
                                          <p:spTgt spid="62"/>
                                        </p:tgtEl>
                                        <p:attrNameLst>
                                          <p:attrName>style.visibility</p:attrName>
                                        </p:attrNameLst>
                                      </p:cBhvr>
                                      <p:to>
                                        <p:strVal val="visible"/>
                                      </p:to>
                                    </p:set>
                                    <p:anim calcmode="lin" valueType="num">
                                      <p:cBhvr additive="base">
                                        <p:cTn id="44" dur="500" fill="hold"/>
                                        <p:tgtEl>
                                          <p:spTgt spid="62"/>
                                        </p:tgtEl>
                                        <p:attrNameLst>
                                          <p:attrName>ppt_x</p:attrName>
                                        </p:attrNameLst>
                                      </p:cBhvr>
                                      <p:tavLst>
                                        <p:tav tm="0">
                                          <p:val>
                                            <p:strVal val="#ppt_x"/>
                                          </p:val>
                                        </p:tav>
                                        <p:tav tm="100000">
                                          <p:val>
                                            <p:strVal val="#ppt_x"/>
                                          </p:val>
                                        </p:tav>
                                      </p:tavLst>
                                    </p:anim>
                                    <p:anim calcmode="lin" valueType="num">
                                      <p:cBhvr additive="base">
                                        <p:cTn id="45" dur="500" fill="hold"/>
                                        <p:tgtEl>
                                          <p:spTgt spid="62"/>
                                        </p:tgtEl>
                                        <p:attrNameLst>
                                          <p:attrName>ppt_y</p:attrName>
                                        </p:attrNameLst>
                                      </p:cBhvr>
                                      <p:tavLst>
                                        <p:tav tm="0">
                                          <p:val>
                                            <p:strVal val="1+#ppt_h/2"/>
                                          </p:val>
                                        </p:tav>
                                        <p:tav tm="100000">
                                          <p:val>
                                            <p:strVal val="#ppt_y"/>
                                          </p:val>
                                        </p:tav>
                                      </p:tavLst>
                                    </p:anim>
                                  </p:childTnLst>
                                </p:cTn>
                              </p:par>
                            </p:childTnLst>
                          </p:cTn>
                        </p:par>
                        <p:par>
                          <p:cTn id="46" fill="hold">
                            <p:stCondLst>
                              <p:cond delay="3000"/>
                            </p:stCondLst>
                            <p:childTnLst>
                              <p:par>
                                <p:cTn id="47" presetID="2" presetClass="entr" presetSubtype="4" accel="18000" decel="82000" fill="hold" nodeType="after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additive="base">
                                        <p:cTn id="49" dur="500" fill="hold"/>
                                        <p:tgtEl>
                                          <p:spTgt spid="65"/>
                                        </p:tgtEl>
                                        <p:attrNameLst>
                                          <p:attrName>ppt_x</p:attrName>
                                        </p:attrNameLst>
                                      </p:cBhvr>
                                      <p:tavLst>
                                        <p:tav tm="0">
                                          <p:val>
                                            <p:strVal val="#ppt_x"/>
                                          </p:val>
                                        </p:tav>
                                        <p:tav tm="100000">
                                          <p:val>
                                            <p:strVal val="#ppt_x"/>
                                          </p:val>
                                        </p:tav>
                                      </p:tavLst>
                                    </p:anim>
                                    <p:anim calcmode="lin" valueType="num">
                                      <p:cBhvr additive="base">
                                        <p:cTn id="50" dur="500" fill="hold"/>
                                        <p:tgtEl>
                                          <p:spTgt spid="65"/>
                                        </p:tgtEl>
                                        <p:attrNameLst>
                                          <p:attrName>ppt_y</p:attrName>
                                        </p:attrNameLst>
                                      </p:cBhvr>
                                      <p:tavLst>
                                        <p:tav tm="0">
                                          <p:val>
                                            <p:strVal val="1+#ppt_h/2"/>
                                          </p:val>
                                        </p:tav>
                                        <p:tav tm="100000">
                                          <p:val>
                                            <p:strVal val="#ppt_y"/>
                                          </p:val>
                                        </p:tav>
                                      </p:tavLst>
                                    </p:anim>
                                  </p:childTnLst>
                                </p:cTn>
                              </p:par>
                            </p:childTnLst>
                          </p:cTn>
                        </p:par>
                        <p:par>
                          <p:cTn id="51" fill="hold">
                            <p:stCondLst>
                              <p:cond delay="3500"/>
                            </p:stCondLst>
                            <p:childTnLst>
                              <p:par>
                                <p:cTn id="52" presetID="2" presetClass="entr" presetSubtype="4" accel="18000" decel="82000" fill="hold" nodeType="afterEffect">
                                  <p:stCondLst>
                                    <p:cond delay="0"/>
                                  </p:stCondLst>
                                  <p:childTnLst>
                                    <p:set>
                                      <p:cBhvr>
                                        <p:cTn id="53" dur="1" fill="hold">
                                          <p:stCondLst>
                                            <p:cond delay="0"/>
                                          </p:stCondLst>
                                        </p:cTn>
                                        <p:tgtEl>
                                          <p:spTgt spid="75"/>
                                        </p:tgtEl>
                                        <p:attrNameLst>
                                          <p:attrName>style.visibility</p:attrName>
                                        </p:attrNameLst>
                                      </p:cBhvr>
                                      <p:to>
                                        <p:strVal val="visible"/>
                                      </p:to>
                                    </p:set>
                                    <p:anim calcmode="lin" valueType="num">
                                      <p:cBhvr additive="base">
                                        <p:cTn id="54" dur="500" fill="hold"/>
                                        <p:tgtEl>
                                          <p:spTgt spid="75"/>
                                        </p:tgtEl>
                                        <p:attrNameLst>
                                          <p:attrName>ppt_x</p:attrName>
                                        </p:attrNameLst>
                                      </p:cBhvr>
                                      <p:tavLst>
                                        <p:tav tm="0">
                                          <p:val>
                                            <p:strVal val="#ppt_x"/>
                                          </p:val>
                                        </p:tav>
                                        <p:tav tm="100000">
                                          <p:val>
                                            <p:strVal val="#ppt_x"/>
                                          </p:val>
                                        </p:tav>
                                      </p:tavLst>
                                    </p:anim>
                                    <p:anim calcmode="lin" valueType="num">
                                      <p:cBhvr additive="base">
                                        <p:cTn id="55" dur="500" fill="hold"/>
                                        <p:tgtEl>
                                          <p:spTgt spid="75"/>
                                        </p:tgtEl>
                                        <p:attrNameLst>
                                          <p:attrName>ppt_y</p:attrName>
                                        </p:attrNameLst>
                                      </p:cBhvr>
                                      <p:tavLst>
                                        <p:tav tm="0">
                                          <p:val>
                                            <p:strVal val="1+#ppt_h/2"/>
                                          </p:val>
                                        </p:tav>
                                        <p:tav tm="100000">
                                          <p:val>
                                            <p:strVal val="#ppt_y"/>
                                          </p:val>
                                        </p:tav>
                                      </p:tavLst>
                                    </p:anim>
                                  </p:childTnLst>
                                </p:cTn>
                              </p:par>
                            </p:childTnLst>
                          </p:cTn>
                        </p:par>
                        <p:par>
                          <p:cTn id="56" fill="hold">
                            <p:stCondLst>
                              <p:cond delay="4000"/>
                            </p:stCondLst>
                            <p:childTnLst>
                              <p:par>
                                <p:cTn id="57" presetID="2" presetClass="entr" presetSubtype="4" accel="18000" decel="82000" fill="hold" nodeType="afterEffect">
                                  <p:stCondLst>
                                    <p:cond delay="0"/>
                                  </p:stCondLst>
                                  <p:childTnLst>
                                    <p:set>
                                      <p:cBhvr>
                                        <p:cTn id="58" dur="1" fill="hold">
                                          <p:stCondLst>
                                            <p:cond delay="0"/>
                                          </p:stCondLst>
                                        </p:cTn>
                                        <p:tgtEl>
                                          <p:spTgt spid="68"/>
                                        </p:tgtEl>
                                        <p:attrNameLst>
                                          <p:attrName>style.visibility</p:attrName>
                                        </p:attrNameLst>
                                      </p:cBhvr>
                                      <p:to>
                                        <p:strVal val="visible"/>
                                      </p:to>
                                    </p:set>
                                    <p:anim calcmode="lin" valueType="num">
                                      <p:cBhvr additive="base">
                                        <p:cTn id="59" dur="500" fill="hold"/>
                                        <p:tgtEl>
                                          <p:spTgt spid="68"/>
                                        </p:tgtEl>
                                        <p:attrNameLst>
                                          <p:attrName>ppt_x</p:attrName>
                                        </p:attrNameLst>
                                      </p:cBhvr>
                                      <p:tavLst>
                                        <p:tav tm="0">
                                          <p:val>
                                            <p:strVal val="#ppt_x"/>
                                          </p:val>
                                        </p:tav>
                                        <p:tav tm="100000">
                                          <p:val>
                                            <p:strVal val="#ppt_x"/>
                                          </p:val>
                                        </p:tav>
                                      </p:tavLst>
                                    </p:anim>
                                    <p:anim calcmode="lin" valueType="num">
                                      <p:cBhvr additive="base">
                                        <p:cTn id="60" dur="500" fill="hold"/>
                                        <p:tgtEl>
                                          <p:spTgt spid="68"/>
                                        </p:tgtEl>
                                        <p:attrNameLst>
                                          <p:attrName>ppt_y</p:attrName>
                                        </p:attrNameLst>
                                      </p:cBhvr>
                                      <p:tavLst>
                                        <p:tav tm="0">
                                          <p:val>
                                            <p:strVal val="1+#ppt_h/2"/>
                                          </p:val>
                                        </p:tav>
                                        <p:tav tm="100000">
                                          <p:val>
                                            <p:strVal val="#ppt_y"/>
                                          </p:val>
                                        </p:tav>
                                      </p:tavLst>
                                    </p:anim>
                                  </p:childTnLst>
                                </p:cTn>
                              </p:par>
                            </p:childTnLst>
                          </p:cTn>
                        </p:par>
                        <p:par>
                          <p:cTn id="61" fill="hold">
                            <p:stCondLst>
                              <p:cond delay="4500"/>
                            </p:stCondLst>
                            <p:childTnLst>
                              <p:par>
                                <p:cTn id="62" presetID="2" presetClass="entr" presetSubtype="1" accel="18000" decel="82000" fill="hold" grpId="0" nodeType="afterEffect">
                                  <p:stCondLst>
                                    <p:cond delay="0"/>
                                  </p:stCondLst>
                                  <p:childTnLst>
                                    <p:set>
                                      <p:cBhvr>
                                        <p:cTn id="63" dur="1" fill="hold">
                                          <p:stCondLst>
                                            <p:cond delay="0"/>
                                          </p:stCondLst>
                                        </p:cTn>
                                        <p:tgtEl>
                                          <p:spTgt spid="61"/>
                                        </p:tgtEl>
                                        <p:attrNameLst>
                                          <p:attrName>style.visibility</p:attrName>
                                        </p:attrNameLst>
                                      </p:cBhvr>
                                      <p:to>
                                        <p:strVal val="visible"/>
                                      </p:to>
                                    </p:set>
                                    <p:anim calcmode="lin" valueType="num">
                                      <p:cBhvr additive="base">
                                        <p:cTn id="64" dur="500" fill="hold"/>
                                        <p:tgtEl>
                                          <p:spTgt spid="61"/>
                                        </p:tgtEl>
                                        <p:attrNameLst>
                                          <p:attrName>ppt_x</p:attrName>
                                        </p:attrNameLst>
                                      </p:cBhvr>
                                      <p:tavLst>
                                        <p:tav tm="0">
                                          <p:val>
                                            <p:strVal val="#ppt_x"/>
                                          </p:val>
                                        </p:tav>
                                        <p:tav tm="100000">
                                          <p:val>
                                            <p:strVal val="#ppt_x"/>
                                          </p:val>
                                        </p:tav>
                                      </p:tavLst>
                                    </p:anim>
                                    <p:anim calcmode="lin" valueType="num">
                                      <p:cBhvr additive="base">
                                        <p:cTn id="65" dur="500" fill="hold"/>
                                        <p:tgtEl>
                                          <p:spTgt spid="6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animBg="1"/>
      <p:bldP spid="43" grpId="0"/>
      <p:bldP spid="44" grpId="0" animBg="1"/>
      <p:bldP spid="58" grpId="0"/>
      <p:bldP spid="59" grpId="0"/>
      <p:bldP spid="60" grpId="0" animBg="1"/>
      <p:bldP spid="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44722" r="11528"/>
          <a:stretch/>
        </p:blipFill>
        <p:spPr/>
      </p:pic>
      <p:sp>
        <p:nvSpPr>
          <p:cNvPr id="10" name="Rectangle 9"/>
          <p:cNvSpPr/>
          <p:nvPr/>
        </p:nvSpPr>
        <p:spPr>
          <a:xfrm>
            <a:off x="285750" y="1381125"/>
            <a:ext cx="2075808" cy="4404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Arial" panose="020B0604020202020204" pitchFamily="34" charset="0"/>
                <a:cs typeface="Arial" panose="020B0604020202020204" pitchFamily="34" charset="0"/>
              </a:rPr>
              <a:t>The Best App</a:t>
            </a:r>
            <a:endParaRPr lang="en-US" sz="2400" dirty="0"/>
          </a:p>
        </p:txBody>
      </p:sp>
      <p:sp>
        <p:nvSpPr>
          <p:cNvPr id="11" name="Rectangle 10"/>
          <p:cNvSpPr/>
          <p:nvPr/>
        </p:nvSpPr>
        <p:spPr>
          <a:xfrm>
            <a:off x="285750" y="1897506"/>
            <a:ext cx="3178074" cy="4404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Arial" panose="020B0604020202020204" pitchFamily="34" charset="0"/>
                <a:cs typeface="Arial" panose="020B0604020202020204" pitchFamily="34" charset="0"/>
              </a:rPr>
              <a:t>Showcase Anywhere,</a:t>
            </a:r>
            <a:endParaRPr lang="en-US" sz="2400" dirty="0"/>
          </a:p>
        </p:txBody>
      </p:sp>
      <p:sp>
        <p:nvSpPr>
          <p:cNvPr id="12" name="Rectangle 11"/>
          <p:cNvSpPr/>
          <p:nvPr/>
        </p:nvSpPr>
        <p:spPr>
          <a:xfrm>
            <a:off x="285750" y="2392496"/>
            <a:ext cx="1409700" cy="4404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Arial" panose="020B0604020202020204" pitchFamily="34" charset="0"/>
                <a:cs typeface="Arial" panose="020B0604020202020204" pitchFamily="34" charset="0"/>
              </a:rPr>
              <a:t>Anytime.</a:t>
            </a:r>
            <a:endParaRPr lang="en-US" sz="2400" dirty="0"/>
          </a:p>
        </p:txBody>
      </p:sp>
      <p:sp>
        <p:nvSpPr>
          <p:cNvPr id="13" name="Inhaltsplatzhalter 4"/>
          <p:cNvSpPr txBox="1">
            <a:spLocks/>
          </p:cNvSpPr>
          <p:nvPr/>
        </p:nvSpPr>
        <p:spPr>
          <a:xfrm>
            <a:off x="285750" y="2998173"/>
            <a:ext cx="3543300" cy="207749"/>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500" dirty="0">
                <a:latin typeface="Arial" panose="020B0604020202020204" pitchFamily="34" charset="0"/>
                <a:cs typeface="Arial" panose="020B0604020202020204" pitchFamily="34" charset="0"/>
              </a:rPr>
              <a:t>Interactive, Innovative, Irresistible</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751" y="3381764"/>
            <a:ext cx="1504715" cy="447286"/>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3824" y="3375385"/>
            <a:ext cx="1523016" cy="453665"/>
          </a:xfrm>
          <a:prstGeom prst="rect">
            <a:avLst/>
          </a:prstGeom>
        </p:spPr>
      </p:pic>
    </p:spTree>
    <p:extLst>
      <p:ext uri="{BB962C8B-B14F-4D97-AF65-F5344CB8AC3E}">
        <p14:creationId xmlns:p14="http://schemas.microsoft.com/office/powerpoint/2010/main" val="2129052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8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accel="20000" decel="8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accel="20000" decel="8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50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wipe(left)">
                                      <p:cBhvr>
                                        <p:cTn id="19" dur="500"/>
                                        <p:tgtEl>
                                          <p:spTgt spid="13">
                                            <p:txEl>
                                              <p:pRg st="0" end="0"/>
                                            </p:txEl>
                                          </p:spTgt>
                                        </p:tgtEl>
                                      </p:cBhvr>
                                    </p:animEffect>
                                  </p:childTnLst>
                                </p:cTn>
                              </p:par>
                            </p:childTnLst>
                          </p:cTn>
                        </p:par>
                        <p:par>
                          <p:cTn id="20" fill="hold">
                            <p:stCondLst>
                              <p:cond delay="1000"/>
                            </p:stCondLst>
                            <p:childTnLst>
                              <p:par>
                                <p:cTn id="21" presetID="2" presetClass="entr" presetSubtype="4" accel="20000" decel="8000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accel="20000" decel="80000" fill="hold" nodeType="withEffect">
                                  <p:stCondLst>
                                    <p:cond delay="1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build="p" bldLvl="5"/>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5868" r="15868"/>
          <a:stretch>
            <a:fillRect/>
          </a:stretch>
        </p:blipFill>
        <p:spPr/>
      </p:pic>
      <p:sp>
        <p:nvSpPr>
          <p:cNvPr id="9" name="Rounded Rectangle 8"/>
          <p:cNvSpPr/>
          <p:nvPr/>
        </p:nvSpPr>
        <p:spPr>
          <a:xfrm>
            <a:off x="2819401" y="777899"/>
            <a:ext cx="3758598" cy="3587702"/>
          </a:xfrm>
          <a:prstGeom prst="roundRect">
            <a:avLst>
              <a:gd name="adj" fmla="val 1482"/>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Inhaltsplatzhalter 4"/>
          <p:cNvSpPr txBox="1">
            <a:spLocks/>
          </p:cNvSpPr>
          <p:nvPr/>
        </p:nvSpPr>
        <p:spPr>
          <a:xfrm>
            <a:off x="3026520" y="1327599"/>
            <a:ext cx="3344360" cy="9971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tx1">
                    <a:lumMod val="75000"/>
                    <a:lumOff val="25000"/>
                  </a:schemeClr>
                </a:solidFill>
                <a:latin typeface="Arial" panose="020B0604020202020204" pitchFamily="34" charset="0"/>
                <a:cs typeface="Arial" panose="020B0604020202020204" pitchFamily="34" charset="0"/>
              </a:rPr>
              <a:t>The </a:t>
            </a:r>
            <a:r>
              <a:rPr lang="en-US" sz="2400" b="1" dirty="0">
                <a:solidFill>
                  <a:schemeClr val="accent1"/>
                </a:solidFill>
                <a:latin typeface="Arial" panose="020B0604020202020204" pitchFamily="34" charset="0"/>
                <a:cs typeface="Arial" panose="020B0604020202020204" pitchFamily="34" charset="0"/>
              </a:rPr>
              <a:t>Best App</a:t>
            </a:r>
            <a:r>
              <a:rPr lang="en-US" sz="2400" dirty="0">
                <a:solidFill>
                  <a:schemeClr val="tx1">
                    <a:lumMod val="75000"/>
                    <a:lumOff val="25000"/>
                  </a:schemeClr>
                </a:solidFill>
                <a:latin typeface="Arial" panose="020B0604020202020204" pitchFamily="34" charset="0"/>
                <a:cs typeface="Arial" panose="020B0604020202020204" pitchFamily="34" charset="0"/>
              </a:rPr>
              <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dirty="0">
                <a:solidFill>
                  <a:schemeClr val="tx1">
                    <a:lumMod val="75000"/>
                    <a:lumOff val="25000"/>
                  </a:schemeClr>
                </a:solidFill>
                <a:latin typeface="Arial" panose="020B0604020202020204" pitchFamily="34" charset="0"/>
                <a:cs typeface="Arial" panose="020B0604020202020204" pitchFamily="34" charset="0"/>
              </a:rPr>
              <a:t>Showcase </a:t>
            </a:r>
            <a:r>
              <a:rPr lang="en-US" sz="2400" b="1" dirty="0">
                <a:solidFill>
                  <a:schemeClr val="accent2"/>
                </a:solidFill>
                <a:latin typeface="Arial" panose="020B0604020202020204" pitchFamily="34" charset="0"/>
                <a:cs typeface="Arial" panose="020B0604020202020204" pitchFamily="34" charset="0"/>
              </a:rPr>
              <a:t>Anywhere</a:t>
            </a:r>
            <a:r>
              <a:rPr lang="en-US" sz="2400" dirty="0">
                <a:solidFill>
                  <a:schemeClr val="tx1">
                    <a:lumMod val="75000"/>
                    <a:lumOff val="25000"/>
                  </a:schemeClr>
                </a:solidFill>
                <a:latin typeface="Arial" panose="020B0604020202020204" pitchFamily="34" charset="0"/>
                <a:cs typeface="Arial" panose="020B0604020202020204" pitchFamily="34" charset="0"/>
              </a:rPr>
              <a:t>,</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b="1" dirty="0">
                <a:solidFill>
                  <a:schemeClr val="accent3"/>
                </a:solidFill>
                <a:latin typeface="Arial" panose="020B0604020202020204" pitchFamily="34" charset="0"/>
                <a:cs typeface="Arial" panose="020B0604020202020204" pitchFamily="34" charset="0"/>
              </a:rPr>
              <a:t>Anytime</a:t>
            </a:r>
            <a:r>
              <a:rPr lang="en-US" sz="2400" dirty="0">
                <a:solidFill>
                  <a:schemeClr val="tx1">
                    <a:lumMod val="75000"/>
                    <a:lumOff val="25000"/>
                  </a:schemeClr>
                </a:solidFill>
                <a:latin typeface="Arial" panose="020B0604020202020204" pitchFamily="34" charset="0"/>
                <a:cs typeface="Arial" panose="020B0604020202020204" pitchFamily="34" charset="0"/>
              </a:rPr>
              <a:t>.</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3582" y="3546743"/>
            <a:ext cx="1589455" cy="47247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2093" y="3542894"/>
            <a:ext cx="1608787" cy="479213"/>
          </a:xfrm>
          <a:prstGeom prst="rect">
            <a:avLst/>
          </a:prstGeom>
        </p:spPr>
      </p:pic>
      <p:sp>
        <p:nvSpPr>
          <p:cNvPr id="18" name="Inhaltsplatzhalter 4"/>
          <p:cNvSpPr txBox="1">
            <a:spLocks/>
          </p:cNvSpPr>
          <p:nvPr/>
        </p:nvSpPr>
        <p:spPr>
          <a:xfrm>
            <a:off x="3025783" y="2500115"/>
            <a:ext cx="3345834" cy="87254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dirty="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1050" dirty="0">
                <a:solidFill>
                  <a:schemeClr val="tx1">
                    <a:lumMod val="75000"/>
                    <a:lumOff val="25000"/>
                  </a:schemeClr>
                </a:solidFill>
              </a:rPr>
              <a:t>This is a sample text. You simply add your own text and description here. This text is fully editable. It can be replaced with your own style. </a:t>
            </a:r>
          </a:p>
        </p:txBody>
      </p:sp>
    </p:spTree>
    <p:extLst>
      <p:ext uri="{BB962C8B-B14F-4D97-AF65-F5344CB8AC3E}">
        <p14:creationId xmlns:p14="http://schemas.microsoft.com/office/powerpoint/2010/main" val="40713754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500"/>
                            </p:stCondLst>
                            <p:childTnLst>
                              <p:par>
                                <p:cTn id="13" presetID="2" presetClass="entr" presetSubtype="4" accel="20000" decel="8000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nodeType="withEffect">
                                  <p:stCondLst>
                                    <p:cond delay="1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0" y="0"/>
            <a:ext cx="6858000" cy="5143500"/>
          </a:xfrm>
          <a:prstGeom prst="rect">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9" name="Group 38"/>
          <p:cNvGrpSpPr/>
          <p:nvPr/>
        </p:nvGrpSpPr>
        <p:grpSpPr>
          <a:xfrm>
            <a:off x="4474724" y="903873"/>
            <a:ext cx="1813710" cy="3649077"/>
            <a:chOff x="3505200" y="431800"/>
            <a:chExt cx="2127250" cy="4279900"/>
          </a:xfrm>
          <a:effectLst>
            <a:reflection blurRad="6350" stA="9000" endPos="35000" dir="5400000" sy="-100000" algn="bl" rotWithShape="0"/>
          </a:effectLst>
        </p:grpSpPr>
        <p:sp>
          <p:nvSpPr>
            <p:cNvPr id="40"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41"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42"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3"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4"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5"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46"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7"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8"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9"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0"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1"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68580" tIns="34290" rIns="68580" bIns="34290" numCol="1" anchor="t" anchorCtr="0" compatLnSpc="1">
              <a:prstTxWarp prst="textNoShape">
                <a:avLst/>
              </a:prstTxWarp>
            </a:bodyPr>
            <a:lstStyle/>
            <a:p>
              <a:endParaRPr lang="en-US" sz="1350"/>
            </a:p>
          </p:txBody>
        </p:sp>
      </p:grpSp>
      <p:sp>
        <p:nvSpPr>
          <p:cNvPr id="6" name="Title 5"/>
          <p:cNvSpPr>
            <a:spLocks noGrp="1"/>
          </p:cNvSpPr>
          <p:nvPr>
            <p:ph type="title"/>
          </p:nvPr>
        </p:nvSpPr>
        <p:spPr/>
        <p:txBody>
          <a:bodyPr/>
          <a:lstStyle/>
          <a:p>
            <a:r>
              <a:rPr lang="en-US" smtClean="0"/>
              <a:t>The Best App Showcase Anywhere, Anytime</a:t>
            </a:r>
            <a:endParaRPr lang="en-US" dirty="0"/>
          </a:p>
        </p:txBody>
      </p:sp>
      <p:pic>
        <p:nvPicPr>
          <p:cNvPr id="22" name="Picture Placeholder 21"/>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t="80" b="80"/>
          <a:stretch>
            <a:fillRect/>
          </a:stretch>
        </p:blipFill>
        <p:spPr/>
      </p:pic>
      <p:grpSp>
        <p:nvGrpSpPr>
          <p:cNvPr id="52" name="Group 51"/>
          <p:cNvGrpSpPr/>
          <p:nvPr/>
        </p:nvGrpSpPr>
        <p:grpSpPr>
          <a:xfrm>
            <a:off x="297616" y="3245301"/>
            <a:ext cx="395323" cy="394697"/>
            <a:chOff x="838200" y="2346325"/>
            <a:chExt cx="1001713" cy="1000125"/>
          </a:xfrm>
          <a:solidFill>
            <a:schemeClr val="bg1"/>
          </a:solidFill>
        </p:grpSpPr>
        <p:sp>
          <p:nvSpPr>
            <p:cNvPr id="53"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4"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5"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6"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7"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8"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59" name="Group 58"/>
          <p:cNvGrpSpPr/>
          <p:nvPr/>
        </p:nvGrpSpPr>
        <p:grpSpPr>
          <a:xfrm>
            <a:off x="297108" y="2353001"/>
            <a:ext cx="417651" cy="415251"/>
            <a:chOff x="3505200" y="1770063"/>
            <a:chExt cx="552450" cy="549275"/>
          </a:xfrm>
          <a:solidFill>
            <a:schemeClr val="bg1"/>
          </a:solidFill>
        </p:grpSpPr>
        <p:sp>
          <p:nvSpPr>
            <p:cNvPr id="60"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1"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sp>
        <p:nvSpPr>
          <p:cNvPr id="62" name="Freeform 44"/>
          <p:cNvSpPr>
            <a:spLocks noEditPoints="1"/>
          </p:cNvSpPr>
          <p:nvPr/>
        </p:nvSpPr>
        <p:spPr bwMode="auto">
          <a:xfrm>
            <a:off x="293047" y="4064997"/>
            <a:ext cx="421481" cy="421481"/>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3" name="Inhaltsplatzhalter 4"/>
          <p:cNvSpPr txBox="1">
            <a:spLocks/>
          </p:cNvSpPr>
          <p:nvPr/>
        </p:nvSpPr>
        <p:spPr>
          <a:xfrm>
            <a:off x="853976" y="2352878"/>
            <a:ext cx="1868486" cy="4154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b="1" dirty="0">
                <a:latin typeface="+mj-lt"/>
              </a:rPr>
              <a:t>TITLE GOES HERE</a:t>
            </a:r>
            <a:r>
              <a:rPr lang="en-US" sz="1050" b="1" dirty="0">
                <a:latin typeface="+mj-lt"/>
              </a:rPr>
              <a:t/>
            </a:r>
            <a:br>
              <a:rPr lang="en-US" sz="1050" b="1" dirty="0">
                <a:latin typeface="+mj-lt"/>
              </a:rPr>
            </a:br>
            <a:r>
              <a:rPr lang="en-US" sz="900" dirty="0">
                <a:latin typeface="+mn-lt"/>
              </a:rPr>
              <a:t>This is a sample text. You simply add your own text and description here. </a:t>
            </a:r>
          </a:p>
        </p:txBody>
      </p:sp>
      <p:sp>
        <p:nvSpPr>
          <p:cNvPr id="64" name="Inhaltsplatzhalter 4"/>
          <p:cNvSpPr txBox="1">
            <a:spLocks/>
          </p:cNvSpPr>
          <p:nvPr/>
        </p:nvSpPr>
        <p:spPr>
          <a:xfrm>
            <a:off x="874714" y="3234901"/>
            <a:ext cx="1868486" cy="4154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b="1" dirty="0">
                <a:latin typeface="+mj-lt"/>
              </a:rPr>
              <a:t>TITLE GOES HERE</a:t>
            </a:r>
            <a:r>
              <a:rPr lang="en-US" sz="1050" b="1" dirty="0">
                <a:latin typeface="+mj-lt"/>
              </a:rPr>
              <a:t/>
            </a:r>
            <a:br>
              <a:rPr lang="en-US" sz="1050" b="1" dirty="0">
                <a:latin typeface="+mj-lt"/>
              </a:rPr>
            </a:br>
            <a:r>
              <a:rPr lang="en-US" sz="900" dirty="0">
                <a:latin typeface="+mn-lt"/>
              </a:rPr>
              <a:t>This is a sample text. You simply add your own text and description here. </a:t>
            </a:r>
          </a:p>
        </p:txBody>
      </p:sp>
      <p:sp>
        <p:nvSpPr>
          <p:cNvPr id="65" name="Inhaltsplatzhalter 4"/>
          <p:cNvSpPr txBox="1">
            <a:spLocks/>
          </p:cNvSpPr>
          <p:nvPr/>
        </p:nvSpPr>
        <p:spPr>
          <a:xfrm>
            <a:off x="849253" y="4067987"/>
            <a:ext cx="1868486" cy="41549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b="1" dirty="0">
                <a:latin typeface="+mj-lt"/>
              </a:rPr>
              <a:t>TITLE GOES HERE</a:t>
            </a:r>
            <a:r>
              <a:rPr lang="en-US" sz="1050" b="1" dirty="0">
                <a:latin typeface="+mj-lt"/>
              </a:rPr>
              <a:t/>
            </a:r>
            <a:br>
              <a:rPr lang="en-US" sz="1050" b="1" dirty="0">
                <a:latin typeface="+mj-lt"/>
              </a:rPr>
            </a:br>
            <a:r>
              <a:rPr lang="en-US" sz="900" dirty="0">
                <a:latin typeface="+mn-lt"/>
              </a:rPr>
              <a:t>This is a sample text. You simply add your own text and description here. </a:t>
            </a: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7881" y="3512574"/>
            <a:ext cx="1504715" cy="447286"/>
          </a:xfrm>
          <a:prstGeom prst="rect">
            <a:avLst/>
          </a:prstGeom>
        </p:spPr>
      </p:pic>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7881" y="4044556"/>
            <a:ext cx="1523016" cy="453665"/>
          </a:xfrm>
          <a:prstGeom prst="rect">
            <a:avLst/>
          </a:prstGeom>
        </p:spPr>
      </p:pic>
    </p:spTree>
    <p:extLst>
      <p:ext uri="{BB962C8B-B14F-4D97-AF65-F5344CB8AC3E}">
        <p14:creationId xmlns:p14="http://schemas.microsoft.com/office/powerpoint/2010/main" val="11958695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500" fill="hold"/>
                                        <p:tgtEl>
                                          <p:spTgt spid="59"/>
                                        </p:tgtEl>
                                        <p:attrNameLst>
                                          <p:attrName>ppt_w</p:attrName>
                                        </p:attrNameLst>
                                      </p:cBhvr>
                                      <p:tavLst>
                                        <p:tav tm="0">
                                          <p:val>
                                            <p:fltVal val="0"/>
                                          </p:val>
                                        </p:tav>
                                        <p:tav tm="100000">
                                          <p:val>
                                            <p:strVal val="#ppt_w"/>
                                          </p:val>
                                        </p:tav>
                                      </p:tavLst>
                                    </p:anim>
                                    <p:anim calcmode="lin" valueType="num">
                                      <p:cBhvr>
                                        <p:cTn id="8" dur="500" fill="hold"/>
                                        <p:tgtEl>
                                          <p:spTgt spid="59"/>
                                        </p:tgtEl>
                                        <p:attrNameLst>
                                          <p:attrName>ppt_h</p:attrName>
                                        </p:attrNameLst>
                                      </p:cBhvr>
                                      <p:tavLst>
                                        <p:tav tm="0">
                                          <p:val>
                                            <p:fltVal val="0"/>
                                          </p:val>
                                        </p:tav>
                                        <p:tav tm="100000">
                                          <p:val>
                                            <p:strVal val="#ppt_h"/>
                                          </p:val>
                                        </p:tav>
                                      </p:tavLst>
                                    </p:anim>
                                    <p:animEffect transition="in" filter="fade">
                                      <p:cBhvr>
                                        <p:cTn id="9" dur="500"/>
                                        <p:tgtEl>
                                          <p:spTgt spid="59"/>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52"/>
                                        </p:tgtEl>
                                        <p:attrNameLst>
                                          <p:attrName>style.visibility</p:attrName>
                                        </p:attrNameLst>
                                      </p:cBhvr>
                                      <p:to>
                                        <p:strVal val="visible"/>
                                      </p:to>
                                    </p:set>
                                    <p:anim calcmode="lin" valueType="num">
                                      <p:cBhvr>
                                        <p:cTn id="16" dur="500" fill="hold"/>
                                        <p:tgtEl>
                                          <p:spTgt spid="52"/>
                                        </p:tgtEl>
                                        <p:attrNameLst>
                                          <p:attrName>ppt_w</p:attrName>
                                        </p:attrNameLst>
                                      </p:cBhvr>
                                      <p:tavLst>
                                        <p:tav tm="0">
                                          <p:val>
                                            <p:fltVal val="0"/>
                                          </p:val>
                                        </p:tav>
                                        <p:tav tm="100000">
                                          <p:val>
                                            <p:strVal val="#ppt_w"/>
                                          </p:val>
                                        </p:tav>
                                      </p:tavLst>
                                    </p:anim>
                                    <p:anim calcmode="lin" valueType="num">
                                      <p:cBhvr>
                                        <p:cTn id="17" dur="500" fill="hold"/>
                                        <p:tgtEl>
                                          <p:spTgt spid="52"/>
                                        </p:tgtEl>
                                        <p:attrNameLst>
                                          <p:attrName>ppt_h</p:attrName>
                                        </p:attrNameLst>
                                      </p:cBhvr>
                                      <p:tavLst>
                                        <p:tav tm="0">
                                          <p:val>
                                            <p:fltVal val="0"/>
                                          </p:val>
                                        </p:tav>
                                        <p:tav tm="100000">
                                          <p:val>
                                            <p:strVal val="#ppt_h"/>
                                          </p:val>
                                        </p:tav>
                                      </p:tavLst>
                                    </p:anim>
                                    <p:animEffect transition="in" filter="fade">
                                      <p:cBhvr>
                                        <p:cTn id="18" dur="500"/>
                                        <p:tgtEl>
                                          <p:spTgt spid="5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left)">
                                      <p:cBhvr>
                                        <p:cTn id="21" dur="500"/>
                                        <p:tgtEl>
                                          <p:spTgt spid="64"/>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62"/>
                                        </p:tgtEl>
                                        <p:attrNameLst>
                                          <p:attrName>style.visibility</p:attrName>
                                        </p:attrNameLst>
                                      </p:cBhvr>
                                      <p:to>
                                        <p:strVal val="visible"/>
                                      </p:to>
                                    </p:set>
                                    <p:anim calcmode="lin" valueType="num">
                                      <p:cBhvr>
                                        <p:cTn id="25" dur="500" fill="hold"/>
                                        <p:tgtEl>
                                          <p:spTgt spid="62"/>
                                        </p:tgtEl>
                                        <p:attrNameLst>
                                          <p:attrName>ppt_w</p:attrName>
                                        </p:attrNameLst>
                                      </p:cBhvr>
                                      <p:tavLst>
                                        <p:tav tm="0">
                                          <p:val>
                                            <p:fltVal val="0"/>
                                          </p:val>
                                        </p:tav>
                                        <p:tav tm="100000">
                                          <p:val>
                                            <p:strVal val="#ppt_w"/>
                                          </p:val>
                                        </p:tav>
                                      </p:tavLst>
                                    </p:anim>
                                    <p:anim calcmode="lin" valueType="num">
                                      <p:cBhvr>
                                        <p:cTn id="26" dur="500" fill="hold"/>
                                        <p:tgtEl>
                                          <p:spTgt spid="62"/>
                                        </p:tgtEl>
                                        <p:attrNameLst>
                                          <p:attrName>ppt_h</p:attrName>
                                        </p:attrNameLst>
                                      </p:cBhvr>
                                      <p:tavLst>
                                        <p:tav tm="0">
                                          <p:val>
                                            <p:fltVal val="0"/>
                                          </p:val>
                                        </p:tav>
                                        <p:tav tm="100000">
                                          <p:val>
                                            <p:strVal val="#ppt_h"/>
                                          </p:val>
                                        </p:tav>
                                      </p:tavLst>
                                    </p:anim>
                                    <p:animEffect transition="in" filter="fade">
                                      <p:cBhvr>
                                        <p:cTn id="27" dur="500"/>
                                        <p:tgtEl>
                                          <p:spTgt spid="6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wipe(left)">
                                      <p:cBhvr>
                                        <p:cTn id="30" dur="500"/>
                                        <p:tgtEl>
                                          <p:spTgt spid="65"/>
                                        </p:tgtEl>
                                      </p:cBhvr>
                                    </p:animEffect>
                                  </p:childTnLst>
                                </p:cTn>
                              </p:par>
                            </p:childTnLst>
                          </p:cTn>
                        </p:par>
                        <p:par>
                          <p:cTn id="31" fill="hold">
                            <p:stCondLst>
                              <p:cond delay="1500"/>
                            </p:stCondLst>
                            <p:childTnLst>
                              <p:par>
                                <p:cTn id="32" presetID="2" presetClass="entr" presetSubtype="4" accel="20000" decel="80000" fill="hold" nodeType="afterEffect">
                                  <p:stCondLst>
                                    <p:cond delay="0"/>
                                  </p:stCondLst>
                                  <p:childTnLst>
                                    <p:set>
                                      <p:cBhvr>
                                        <p:cTn id="33" dur="1" fill="hold">
                                          <p:stCondLst>
                                            <p:cond delay="0"/>
                                          </p:stCondLst>
                                        </p:cTn>
                                        <p:tgtEl>
                                          <p:spTgt spid="66"/>
                                        </p:tgtEl>
                                        <p:attrNameLst>
                                          <p:attrName>style.visibility</p:attrName>
                                        </p:attrNameLst>
                                      </p:cBhvr>
                                      <p:to>
                                        <p:strVal val="visible"/>
                                      </p:to>
                                    </p:set>
                                    <p:anim calcmode="lin" valueType="num">
                                      <p:cBhvr additive="base">
                                        <p:cTn id="34" dur="500" fill="hold"/>
                                        <p:tgtEl>
                                          <p:spTgt spid="66"/>
                                        </p:tgtEl>
                                        <p:attrNameLst>
                                          <p:attrName>ppt_x</p:attrName>
                                        </p:attrNameLst>
                                      </p:cBhvr>
                                      <p:tavLst>
                                        <p:tav tm="0">
                                          <p:val>
                                            <p:strVal val="#ppt_x"/>
                                          </p:val>
                                        </p:tav>
                                        <p:tav tm="100000">
                                          <p:val>
                                            <p:strVal val="#ppt_x"/>
                                          </p:val>
                                        </p:tav>
                                      </p:tavLst>
                                    </p:anim>
                                    <p:anim calcmode="lin" valueType="num">
                                      <p:cBhvr additive="base">
                                        <p:cTn id="35" dur="500" fill="hold"/>
                                        <p:tgtEl>
                                          <p:spTgt spid="66"/>
                                        </p:tgtEl>
                                        <p:attrNameLst>
                                          <p:attrName>ppt_y</p:attrName>
                                        </p:attrNameLst>
                                      </p:cBhvr>
                                      <p:tavLst>
                                        <p:tav tm="0">
                                          <p:val>
                                            <p:strVal val="1+#ppt_h/2"/>
                                          </p:val>
                                        </p:tav>
                                        <p:tav tm="100000">
                                          <p:val>
                                            <p:strVal val="#ppt_y"/>
                                          </p:val>
                                        </p:tav>
                                      </p:tavLst>
                                    </p:anim>
                                  </p:childTnLst>
                                </p:cTn>
                              </p:par>
                              <p:par>
                                <p:cTn id="36" presetID="2" presetClass="entr" presetSubtype="4" accel="20000" decel="80000" fill="hold" nodeType="withEffect">
                                  <p:stCondLst>
                                    <p:cond delay="100"/>
                                  </p:stCondLst>
                                  <p:childTnLst>
                                    <p:set>
                                      <p:cBhvr>
                                        <p:cTn id="37" dur="1" fill="hold">
                                          <p:stCondLst>
                                            <p:cond delay="0"/>
                                          </p:stCondLst>
                                        </p:cTn>
                                        <p:tgtEl>
                                          <p:spTgt spid="67"/>
                                        </p:tgtEl>
                                        <p:attrNameLst>
                                          <p:attrName>style.visibility</p:attrName>
                                        </p:attrNameLst>
                                      </p:cBhvr>
                                      <p:to>
                                        <p:strVal val="visible"/>
                                      </p:to>
                                    </p:set>
                                    <p:anim calcmode="lin" valueType="num">
                                      <p:cBhvr additive="base">
                                        <p:cTn id="38" dur="500" fill="hold"/>
                                        <p:tgtEl>
                                          <p:spTgt spid="67"/>
                                        </p:tgtEl>
                                        <p:attrNameLst>
                                          <p:attrName>ppt_x</p:attrName>
                                        </p:attrNameLst>
                                      </p:cBhvr>
                                      <p:tavLst>
                                        <p:tav tm="0">
                                          <p:val>
                                            <p:strVal val="#ppt_x"/>
                                          </p:val>
                                        </p:tav>
                                        <p:tav tm="100000">
                                          <p:val>
                                            <p:strVal val="#ppt_x"/>
                                          </p:val>
                                        </p:tav>
                                      </p:tavLst>
                                    </p:anim>
                                    <p:anim calcmode="lin" valueType="num">
                                      <p:cBhvr additive="base">
                                        <p:cTn id="39"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p:bldP spid="64" grpId="0"/>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p:cNvPicPr>
            <a:picLocks noGrp="1" noChangeAspect="1"/>
          </p:cNvPicPr>
          <p:nvPr>
            <p:ph type="pic" sz="quarter" idx="25"/>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25877" r="25877"/>
          <a:stretch>
            <a:fillRect/>
          </a:stretch>
        </p:blipFill>
        <p:spPr/>
      </p:pic>
      <p:grpSp>
        <p:nvGrpSpPr>
          <p:cNvPr id="55" name="Group 54"/>
          <p:cNvGrpSpPr/>
          <p:nvPr/>
        </p:nvGrpSpPr>
        <p:grpSpPr>
          <a:xfrm>
            <a:off x="2717985" y="869560"/>
            <a:ext cx="1692090" cy="3404382"/>
            <a:chOff x="3505200" y="431800"/>
            <a:chExt cx="2127250" cy="4279900"/>
          </a:xfrm>
          <a:effectLst/>
        </p:grpSpPr>
        <p:sp>
          <p:nvSpPr>
            <p:cNvPr id="58" name="Freeform 5"/>
            <p:cNvSpPr>
              <a:spLocks/>
            </p:cNvSpPr>
            <p:nvPr/>
          </p:nvSpPr>
          <p:spPr bwMode="auto">
            <a:xfrm>
              <a:off x="3505200" y="431800"/>
              <a:ext cx="2127250" cy="4279900"/>
            </a:xfrm>
            <a:custGeom>
              <a:avLst/>
              <a:gdLst>
                <a:gd name="T0" fmla="*/ 564 w 564"/>
                <a:gd name="T1" fmla="*/ 81 h 1139"/>
                <a:gd name="T2" fmla="*/ 480 w 564"/>
                <a:gd name="T3" fmla="*/ 0 h 1139"/>
                <a:gd name="T4" fmla="*/ 84 w 564"/>
                <a:gd name="T5" fmla="*/ 0 h 1139"/>
                <a:gd name="T6" fmla="*/ 0 w 564"/>
                <a:gd name="T7" fmla="*/ 81 h 1139"/>
                <a:gd name="T8" fmla="*/ 0 w 564"/>
                <a:gd name="T9" fmla="*/ 1058 h 1139"/>
                <a:gd name="T10" fmla="*/ 84 w 564"/>
                <a:gd name="T11" fmla="*/ 1139 h 1139"/>
                <a:gd name="T12" fmla="*/ 480 w 564"/>
                <a:gd name="T13" fmla="*/ 1139 h 1139"/>
                <a:gd name="T14" fmla="*/ 564 w 564"/>
                <a:gd name="T15" fmla="*/ 1058 h 1139"/>
                <a:gd name="T16" fmla="*/ 564 w 564"/>
                <a:gd name="T17" fmla="*/ 81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1139">
                  <a:moveTo>
                    <a:pt x="564" y="81"/>
                  </a:moveTo>
                  <a:cubicBezTo>
                    <a:pt x="564" y="36"/>
                    <a:pt x="526" y="0"/>
                    <a:pt x="480" y="0"/>
                  </a:cubicBezTo>
                  <a:cubicBezTo>
                    <a:pt x="84" y="0"/>
                    <a:pt x="84" y="0"/>
                    <a:pt x="84" y="0"/>
                  </a:cubicBezTo>
                  <a:cubicBezTo>
                    <a:pt x="38" y="0"/>
                    <a:pt x="0" y="36"/>
                    <a:pt x="0" y="81"/>
                  </a:cubicBezTo>
                  <a:cubicBezTo>
                    <a:pt x="0" y="1058"/>
                    <a:pt x="0" y="1058"/>
                    <a:pt x="0" y="1058"/>
                  </a:cubicBezTo>
                  <a:cubicBezTo>
                    <a:pt x="0" y="1103"/>
                    <a:pt x="38" y="1139"/>
                    <a:pt x="84" y="1139"/>
                  </a:cubicBezTo>
                  <a:cubicBezTo>
                    <a:pt x="480" y="1139"/>
                    <a:pt x="480" y="1139"/>
                    <a:pt x="480" y="1139"/>
                  </a:cubicBezTo>
                  <a:cubicBezTo>
                    <a:pt x="526" y="1139"/>
                    <a:pt x="564" y="1103"/>
                    <a:pt x="564" y="1058"/>
                  </a:cubicBezTo>
                  <a:cubicBezTo>
                    <a:pt x="564" y="81"/>
                    <a:pt x="564" y="81"/>
                    <a:pt x="564" y="81"/>
                  </a:cubicBezTo>
                </a:path>
              </a:pathLst>
            </a:custGeom>
            <a:gradFill flip="none" rotWithShape="1">
              <a:gsLst>
                <a:gs pos="0">
                  <a:schemeClr val="tx2">
                    <a:lumMod val="50000"/>
                    <a:lumOff val="50000"/>
                    <a:tint val="66000"/>
                    <a:satMod val="160000"/>
                  </a:schemeClr>
                </a:gs>
                <a:gs pos="50000">
                  <a:schemeClr val="tx2">
                    <a:lumMod val="50000"/>
                    <a:lumOff val="50000"/>
                    <a:tint val="44500"/>
                    <a:satMod val="160000"/>
                  </a:schemeClr>
                </a:gs>
                <a:gs pos="100000">
                  <a:schemeClr val="tx2">
                    <a:lumMod val="50000"/>
                    <a:lumOff val="50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59" name="Freeform 6"/>
            <p:cNvSpPr>
              <a:spLocks/>
            </p:cNvSpPr>
            <p:nvPr/>
          </p:nvSpPr>
          <p:spPr bwMode="auto">
            <a:xfrm>
              <a:off x="3530600" y="454025"/>
              <a:ext cx="2078038" cy="4227513"/>
            </a:xfrm>
            <a:custGeom>
              <a:avLst/>
              <a:gdLst>
                <a:gd name="T0" fmla="*/ 551 w 551"/>
                <a:gd name="T1" fmla="*/ 1051 h 1125"/>
                <a:gd name="T2" fmla="*/ 474 w 551"/>
                <a:gd name="T3" fmla="*/ 1125 h 1125"/>
                <a:gd name="T4" fmla="*/ 77 w 551"/>
                <a:gd name="T5" fmla="*/ 1125 h 1125"/>
                <a:gd name="T6" fmla="*/ 0 w 551"/>
                <a:gd name="T7" fmla="*/ 1051 h 1125"/>
                <a:gd name="T8" fmla="*/ 0 w 551"/>
                <a:gd name="T9" fmla="*/ 75 h 1125"/>
                <a:gd name="T10" fmla="*/ 77 w 551"/>
                <a:gd name="T11" fmla="*/ 0 h 1125"/>
                <a:gd name="T12" fmla="*/ 474 w 551"/>
                <a:gd name="T13" fmla="*/ 0 h 1125"/>
                <a:gd name="T14" fmla="*/ 551 w 551"/>
                <a:gd name="T15" fmla="*/ 75 h 1125"/>
                <a:gd name="T16" fmla="*/ 551 w 551"/>
                <a:gd name="T17" fmla="*/ 1051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1125">
                  <a:moveTo>
                    <a:pt x="551" y="1051"/>
                  </a:moveTo>
                  <a:cubicBezTo>
                    <a:pt x="551" y="1092"/>
                    <a:pt x="517" y="1125"/>
                    <a:pt x="474" y="1125"/>
                  </a:cubicBezTo>
                  <a:cubicBezTo>
                    <a:pt x="77" y="1125"/>
                    <a:pt x="77" y="1125"/>
                    <a:pt x="77" y="1125"/>
                  </a:cubicBezTo>
                  <a:cubicBezTo>
                    <a:pt x="35" y="1125"/>
                    <a:pt x="0" y="1092"/>
                    <a:pt x="0" y="1051"/>
                  </a:cubicBezTo>
                  <a:cubicBezTo>
                    <a:pt x="0" y="75"/>
                    <a:pt x="0" y="75"/>
                    <a:pt x="0" y="75"/>
                  </a:cubicBezTo>
                  <a:cubicBezTo>
                    <a:pt x="0" y="33"/>
                    <a:pt x="34" y="0"/>
                    <a:pt x="77" y="0"/>
                  </a:cubicBezTo>
                  <a:cubicBezTo>
                    <a:pt x="474" y="0"/>
                    <a:pt x="474" y="0"/>
                    <a:pt x="474" y="0"/>
                  </a:cubicBezTo>
                  <a:cubicBezTo>
                    <a:pt x="516" y="0"/>
                    <a:pt x="551" y="33"/>
                    <a:pt x="551" y="75"/>
                  </a:cubicBezTo>
                  <a:cubicBezTo>
                    <a:pt x="551" y="1051"/>
                    <a:pt x="551" y="1051"/>
                    <a:pt x="551" y="1051"/>
                  </a:cubicBezTo>
                </a:path>
              </a:pathLst>
            </a:cu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61" name="Freeform 7"/>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2" name="Freeform 8"/>
            <p:cNvSpPr>
              <a:spLocks/>
            </p:cNvSpPr>
            <p:nvPr/>
          </p:nvSpPr>
          <p:spPr bwMode="auto">
            <a:xfrm>
              <a:off x="3579813" y="973138"/>
              <a:ext cx="1979613" cy="3251200"/>
            </a:xfrm>
            <a:custGeom>
              <a:avLst/>
              <a:gdLst>
                <a:gd name="T0" fmla="*/ 1247 w 1247"/>
                <a:gd name="T1" fmla="*/ 2048 h 2048"/>
                <a:gd name="T2" fmla="*/ 0 w 1247"/>
                <a:gd name="T3" fmla="*/ 2048 h 2048"/>
                <a:gd name="T4" fmla="*/ 0 w 1247"/>
                <a:gd name="T5" fmla="*/ 2 h 2048"/>
                <a:gd name="T6" fmla="*/ 1247 w 1247"/>
                <a:gd name="T7" fmla="*/ 0 h 2048"/>
                <a:gd name="T8" fmla="*/ 1247 w 1247"/>
                <a:gd name="T9" fmla="*/ 2048 h 2048"/>
              </a:gdLst>
              <a:ahLst/>
              <a:cxnLst>
                <a:cxn ang="0">
                  <a:pos x="T0" y="T1"/>
                </a:cxn>
                <a:cxn ang="0">
                  <a:pos x="T2" y="T3"/>
                </a:cxn>
                <a:cxn ang="0">
                  <a:pos x="T4" y="T5"/>
                </a:cxn>
                <a:cxn ang="0">
                  <a:pos x="T6" y="T7"/>
                </a:cxn>
                <a:cxn ang="0">
                  <a:pos x="T8" y="T9"/>
                </a:cxn>
              </a:cxnLst>
              <a:rect l="0" t="0" r="r" b="b"/>
              <a:pathLst>
                <a:path w="1247" h="2048">
                  <a:moveTo>
                    <a:pt x="1247" y="2048"/>
                  </a:moveTo>
                  <a:lnTo>
                    <a:pt x="0" y="2048"/>
                  </a:lnTo>
                  <a:lnTo>
                    <a:pt x="0" y="2"/>
                  </a:lnTo>
                  <a:lnTo>
                    <a:pt x="1247" y="0"/>
                  </a:lnTo>
                  <a:lnTo>
                    <a:pt x="1247" y="2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3" name="Oval 9"/>
            <p:cNvSpPr>
              <a:spLocks noChangeArrowheads="1"/>
            </p:cNvSpPr>
            <p:nvPr/>
          </p:nvSpPr>
          <p:spPr bwMode="auto">
            <a:xfrm>
              <a:off x="4221163" y="706438"/>
              <a:ext cx="74613" cy="71438"/>
            </a:xfrm>
            <a:prstGeom prst="ellipse">
              <a:avLst/>
            </a:prstGeom>
            <a:solidFill>
              <a:srgbClr val="7C7979"/>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4" name="Oval 10"/>
            <p:cNvSpPr>
              <a:spLocks noChangeArrowheads="1"/>
            </p:cNvSpPr>
            <p:nvPr/>
          </p:nvSpPr>
          <p:spPr bwMode="auto">
            <a:xfrm>
              <a:off x="4240213" y="720725"/>
              <a:ext cx="38100" cy="41275"/>
            </a:xfrm>
            <a:prstGeom prst="ellipse">
              <a:avLst/>
            </a:pr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65" name="Freeform 16"/>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close/>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6" name="Freeform 17"/>
            <p:cNvSpPr>
              <a:spLocks/>
            </p:cNvSpPr>
            <p:nvPr/>
          </p:nvSpPr>
          <p:spPr bwMode="auto">
            <a:xfrm>
              <a:off x="4629150" y="973138"/>
              <a:ext cx="930275" cy="2460625"/>
            </a:xfrm>
            <a:custGeom>
              <a:avLst/>
              <a:gdLst>
                <a:gd name="T0" fmla="*/ 586 w 586"/>
                <a:gd name="T1" fmla="*/ 0 h 1550"/>
                <a:gd name="T2" fmla="*/ 0 w 586"/>
                <a:gd name="T3" fmla="*/ 0 h 1550"/>
                <a:gd name="T4" fmla="*/ 586 w 586"/>
                <a:gd name="T5" fmla="*/ 1550 h 1550"/>
                <a:gd name="T6" fmla="*/ 586 w 586"/>
                <a:gd name="T7" fmla="*/ 0 h 1550"/>
              </a:gdLst>
              <a:ahLst/>
              <a:cxnLst>
                <a:cxn ang="0">
                  <a:pos x="T0" y="T1"/>
                </a:cxn>
                <a:cxn ang="0">
                  <a:pos x="T2" y="T3"/>
                </a:cxn>
                <a:cxn ang="0">
                  <a:pos x="T4" y="T5"/>
                </a:cxn>
                <a:cxn ang="0">
                  <a:pos x="T6" y="T7"/>
                </a:cxn>
              </a:cxnLst>
              <a:rect l="0" t="0" r="r" b="b"/>
              <a:pathLst>
                <a:path w="586" h="1550">
                  <a:moveTo>
                    <a:pt x="586" y="0"/>
                  </a:moveTo>
                  <a:lnTo>
                    <a:pt x="0" y="0"/>
                  </a:lnTo>
                  <a:lnTo>
                    <a:pt x="586" y="1550"/>
                  </a:lnTo>
                  <a:lnTo>
                    <a:pt x="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7" name="Freeform 22"/>
            <p:cNvSpPr>
              <a:spLocks/>
            </p:cNvSpPr>
            <p:nvPr/>
          </p:nvSpPr>
          <p:spPr bwMode="auto">
            <a:xfrm>
              <a:off x="4421188" y="4271963"/>
              <a:ext cx="323850" cy="320675"/>
            </a:xfrm>
            <a:custGeom>
              <a:avLst/>
              <a:gdLst>
                <a:gd name="T0" fmla="*/ 86 w 86"/>
                <a:gd name="T1" fmla="*/ 43 h 85"/>
                <a:gd name="T2" fmla="*/ 43 w 86"/>
                <a:gd name="T3" fmla="*/ 85 h 85"/>
                <a:gd name="T4" fmla="*/ 0 w 86"/>
                <a:gd name="T5" fmla="*/ 43 h 85"/>
                <a:gd name="T6" fmla="*/ 43 w 86"/>
                <a:gd name="T7" fmla="*/ 1 h 85"/>
                <a:gd name="T8" fmla="*/ 86 w 86"/>
                <a:gd name="T9" fmla="*/ 43 h 85"/>
              </a:gdLst>
              <a:ahLst/>
              <a:cxnLst>
                <a:cxn ang="0">
                  <a:pos x="T0" y="T1"/>
                </a:cxn>
                <a:cxn ang="0">
                  <a:pos x="T2" y="T3"/>
                </a:cxn>
                <a:cxn ang="0">
                  <a:pos x="T4" y="T5"/>
                </a:cxn>
                <a:cxn ang="0">
                  <a:pos x="T6" y="T7"/>
                </a:cxn>
                <a:cxn ang="0">
                  <a:pos x="T8" y="T9"/>
                </a:cxn>
              </a:cxnLst>
              <a:rect l="0" t="0" r="r" b="b"/>
              <a:pathLst>
                <a:path w="86" h="85">
                  <a:moveTo>
                    <a:pt x="86" y="43"/>
                  </a:moveTo>
                  <a:cubicBezTo>
                    <a:pt x="86" y="66"/>
                    <a:pt x="67" y="85"/>
                    <a:pt x="43" y="85"/>
                  </a:cubicBezTo>
                  <a:cubicBezTo>
                    <a:pt x="19" y="85"/>
                    <a:pt x="0" y="66"/>
                    <a:pt x="0" y="43"/>
                  </a:cubicBezTo>
                  <a:cubicBezTo>
                    <a:pt x="0" y="19"/>
                    <a:pt x="19" y="0"/>
                    <a:pt x="43" y="1"/>
                  </a:cubicBezTo>
                  <a:cubicBezTo>
                    <a:pt x="67" y="1"/>
                    <a:pt x="86" y="19"/>
                    <a:pt x="86" y="43"/>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8" name="Oval 23"/>
            <p:cNvSpPr>
              <a:spLocks noChangeArrowheads="1"/>
            </p:cNvSpPr>
            <p:nvPr/>
          </p:nvSpPr>
          <p:spPr bwMode="auto">
            <a:xfrm>
              <a:off x="4432300" y="4287838"/>
              <a:ext cx="301625" cy="293688"/>
            </a:xfrm>
            <a:prstGeom prst="ellipse">
              <a:avLst/>
            </a:prstGeom>
            <a:gradFill flip="none" rotWithShape="1">
              <a:gsLst>
                <a:gs pos="0">
                  <a:schemeClr val="tx2">
                    <a:lumMod val="25000"/>
                    <a:lumOff val="75000"/>
                    <a:tint val="66000"/>
                    <a:satMod val="160000"/>
                  </a:schemeClr>
                </a:gs>
                <a:gs pos="50000">
                  <a:schemeClr val="tx2">
                    <a:lumMod val="25000"/>
                    <a:lumOff val="75000"/>
                    <a:tint val="44500"/>
                    <a:satMod val="160000"/>
                  </a:schemeClr>
                </a:gs>
                <a:gs pos="100000">
                  <a:schemeClr val="tx2">
                    <a:lumMod val="25000"/>
                    <a:lumOff val="75000"/>
                    <a:tint val="23500"/>
                    <a:satMod val="160000"/>
                  </a:scheme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9" name="Freeform 25"/>
            <p:cNvSpPr>
              <a:spLocks noEditPoints="1"/>
            </p:cNvSpPr>
            <p:nvPr/>
          </p:nvSpPr>
          <p:spPr bwMode="auto">
            <a:xfrm>
              <a:off x="4522788" y="4378325"/>
              <a:ext cx="112713" cy="112713"/>
            </a:xfrm>
            <a:custGeom>
              <a:avLst/>
              <a:gdLst>
                <a:gd name="T0" fmla="*/ 24 w 30"/>
                <a:gd name="T1" fmla="*/ 30 h 30"/>
                <a:gd name="T2" fmla="*/ 6 w 30"/>
                <a:gd name="T3" fmla="*/ 30 h 30"/>
                <a:gd name="T4" fmla="*/ 0 w 30"/>
                <a:gd name="T5" fmla="*/ 24 h 30"/>
                <a:gd name="T6" fmla="*/ 0 w 30"/>
                <a:gd name="T7" fmla="*/ 6 h 30"/>
                <a:gd name="T8" fmla="*/ 6 w 30"/>
                <a:gd name="T9" fmla="*/ 0 h 30"/>
                <a:gd name="T10" fmla="*/ 24 w 30"/>
                <a:gd name="T11" fmla="*/ 0 h 30"/>
                <a:gd name="T12" fmla="*/ 30 w 30"/>
                <a:gd name="T13" fmla="*/ 6 h 30"/>
                <a:gd name="T14" fmla="*/ 30 w 30"/>
                <a:gd name="T15" fmla="*/ 24 h 30"/>
                <a:gd name="T16" fmla="*/ 24 w 30"/>
                <a:gd name="T17" fmla="*/ 30 h 30"/>
                <a:gd name="T18" fmla="*/ 6 w 30"/>
                <a:gd name="T19" fmla="*/ 2 h 30"/>
                <a:gd name="T20" fmla="*/ 2 w 30"/>
                <a:gd name="T21" fmla="*/ 6 h 30"/>
                <a:gd name="T22" fmla="*/ 2 w 30"/>
                <a:gd name="T23" fmla="*/ 24 h 30"/>
                <a:gd name="T24" fmla="*/ 6 w 30"/>
                <a:gd name="T25" fmla="*/ 28 h 30"/>
                <a:gd name="T26" fmla="*/ 24 w 30"/>
                <a:gd name="T27" fmla="*/ 28 h 30"/>
                <a:gd name="T28" fmla="*/ 29 w 30"/>
                <a:gd name="T29" fmla="*/ 24 h 30"/>
                <a:gd name="T30" fmla="*/ 29 w 30"/>
                <a:gd name="T31" fmla="*/ 6 h 30"/>
                <a:gd name="T32" fmla="*/ 24 w 30"/>
                <a:gd name="T33" fmla="*/ 2 h 30"/>
                <a:gd name="T34" fmla="*/ 6 w 30"/>
                <a:gd name="T3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0">
                  <a:moveTo>
                    <a:pt x="24" y="30"/>
                  </a:moveTo>
                  <a:cubicBezTo>
                    <a:pt x="6" y="30"/>
                    <a:pt x="6" y="30"/>
                    <a:pt x="6" y="30"/>
                  </a:cubicBezTo>
                  <a:cubicBezTo>
                    <a:pt x="3" y="30"/>
                    <a:pt x="0" y="27"/>
                    <a:pt x="0" y="24"/>
                  </a:cubicBezTo>
                  <a:cubicBezTo>
                    <a:pt x="0" y="6"/>
                    <a:pt x="0" y="6"/>
                    <a:pt x="0" y="6"/>
                  </a:cubicBezTo>
                  <a:cubicBezTo>
                    <a:pt x="0" y="3"/>
                    <a:pt x="3" y="0"/>
                    <a:pt x="6" y="0"/>
                  </a:cubicBezTo>
                  <a:cubicBezTo>
                    <a:pt x="24" y="0"/>
                    <a:pt x="24" y="0"/>
                    <a:pt x="24" y="0"/>
                  </a:cubicBezTo>
                  <a:cubicBezTo>
                    <a:pt x="28" y="0"/>
                    <a:pt x="30" y="3"/>
                    <a:pt x="30" y="6"/>
                  </a:cubicBezTo>
                  <a:cubicBezTo>
                    <a:pt x="30" y="24"/>
                    <a:pt x="30" y="24"/>
                    <a:pt x="30" y="24"/>
                  </a:cubicBezTo>
                  <a:cubicBezTo>
                    <a:pt x="30" y="27"/>
                    <a:pt x="28" y="30"/>
                    <a:pt x="24" y="30"/>
                  </a:cubicBezTo>
                  <a:close/>
                  <a:moveTo>
                    <a:pt x="6" y="2"/>
                  </a:moveTo>
                  <a:cubicBezTo>
                    <a:pt x="4" y="2"/>
                    <a:pt x="2" y="4"/>
                    <a:pt x="2" y="6"/>
                  </a:cubicBezTo>
                  <a:cubicBezTo>
                    <a:pt x="2" y="24"/>
                    <a:pt x="2" y="24"/>
                    <a:pt x="2" y="24"/>
                  </a:cubicBezTo>
                  <a:cubicBezTo>
                    <a:pt x="2" y="26"/>
                    <a:pt x="4" y="28"/>
                    <a:pt x="6" y="28"/>
                  </a:cubicBezTo>
                  <a:cubicBezTo>
                    <a:pt x="24" y="28"/>
                    <a:pt x="24" y="28"/>
                    <a:pt x="24" y="28"/>
                  </a:cubicBezTo>
                  <a:cubicBezTo>
                    <a:pt x="27" y="28"/>
                    <a:pt x="29" y="26"/>
                    <a:pt x="29" y="24"/>
                  </a:cubicBezTo>
                  <a:cubicBezTo>
                    <a:pt x="29" y="6"/>
                    <a:pt x="29" y="6"/>
                    <a:pt x="29" y="6"/>
                  </a:cubicBezTo>
                  <a:cubicBezTo>
                    <a:pt x="29" y="4"/>
                    <a:pt x="27" y="2"/>
                    <a:pt x="24" y="2"/>
                  </a:cubicBezTo>
                  <a:lnTo>
                    <a:pt x="6"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70" name="Freeform 11"/>
            <p:cNvSpPr>
              <a:spLocks/>
            </p:cNvSpPr>
            <p:nvPr/>
          </p:nvSpPr>
          <p:spPr bwMode="auto">
            <a:xfrm>
              <a:off x="4429125" y="720725"/>
              <a:ext cx="350838" cy="41275"/>
            </a:xfrm>
            <a:custGeom>
              <a:avLst/>
              <a:gdLst>
                <a:gd name="T0" fmla="*/ 87 w 93"/>
                <a:gd name="T1" fmla="*/ 0 h 11"/>
                <a:gd name="T2" fmla="*/ 5 w 93"/>
                <a:gd name="T3" fmla="*/ 0 h 11"/>
                <a:gd name="T4" fmla="*/ 0 w 93"/>
                <a:gd name="T5" fmla="*/ 6 h 11"/>
                <a:gd name="T6" fmla="*/ 5 w 93"/>
                <a:gd name="T7" fmla="*/ 11 h 11"/>
                <a:gd name="T8" fmla="*/ 87 w 93"/>
                <a:gd name="T9" fmla="*/ 11 h 11"/>
                <a:gd name="T10" fmla="*/ 93 w 93"/>
                <a:gd name="T11" fmla="*/ 6 h 11"/>
                <a:gd name="T12" fmla="*/ 87 w 9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87" y="0"/>
                  </a:moveTo>
                  <a:cubicBezTo>
                    <a:pt x="5" y="0"/>
                    <a:pt x="5" y="0"/>
                    <a:pt x="5" y="0"/>
                  </a:cubicBezTo>
                  <a:cubicBezTo>
                    <a:pt x="2" y="0"/>
                    <a:pt x="0" y="3"/>
                    <a:pt x="0" y="6"/>
                  </a:cubicBezTo>
                  <a:cubicBezTo>
                    <a:pt x="0" y="8"/>
                    <a:pt x="2" y="11"/>
                    <a:pt x="5" y="11"/>
                  </a:cubicBezTo>
                  <a:cubicBezTo>
                    <a:pt x="87" y="11"/>
                    <a:pt x="87" y="11"/>
                    <a:pt x="87" y="11"/>
                  </a:cubicBezTo>
                  <a:cubicBezTo>
                    <a:pt x="90" y="11"/>
                    <a:pt x="93" y="8"/>
                    <a:pt x="93" y="6"/>
                  </a:cubicBezTo>
                  <a:cubicBezTo>
                    <a:pt x="93" y="3"/>
                    <a:pt x="90" y="0"/>
                    <a:pt x="87" y="0"/>
                  </a:cubicBezTo>
                </a:path>
              </a:pathLst>
            </a:custGeom>
            <a:gradFill flip="none" rotWithShape="1">
              <a:gsLst>
                <a:gs pos="0">
                  <a:srgbClr val="070B0A">
                    <a:tint val="66000"/>
                    <a:satMod val="160000"/>
                  </a:srgbClr>
                </a:gs>
                <a:gs pos="50000">
                  <a:srgbClr val="070B0A">
                    <a:tint val="44500"/>
                    <a:satMod val="160000"/>
                  </a:srgbClr>
                </a:gs>
                <a:gs pos="100000">
                  <a:srgbClr val="070B0A">
                    <a:tint val="23500"/>
                    <a:satMod val="160000"/>
                  </a:srgbClr>
                </a:gs>
              </a:gsLst>
              <a:lin ang="2700000" scaled="1"/>
              <a:tileRect/>
            </a:gradFill>
            <a:ln>
              <a:noFill/>
            </a:ln>
            <a:effectLst>
              <a:innerShdw blurRad="114300">
                <a:prstClr val="black"/>
              </a:innerShdw>
            </a:effectLst>
          </p:spPr>
          <p:txBody>
            <a:bodyPr vert="horz" wrap="square" lIns="68580" tIns="34290" rIns="68580" bIns="34290" numCol="1" anchor="t" anchorCtr="0" compatLnSpc="1">
              <a:prstTxWarp prst="textNoShape">
                <a:avLst/>
              </a:prstTxWarp>
            </a:bodyPr>
            <a:lstStyle/>
            <a:p>
              <a:endParaRPr lang="en-US" sz="1350"/>
            </a:p>
          </p:txBody>
        </p:sp>
      </p:grpSp>
      <p:pic>
        <p:nvPicPr>
          <p:cNvPr id="33" name="Picture Placeholder 32"/>
          <p:cNvPicPr>
            <a:picLocks noGrp="1" noChangeAspect="1"/>
          </p:cNvPicPr>
          <p:nvPr>
            <p:ph type="pic" sz="quarter" idx="24"/>
          </p:nvPr>
        </p:nvPicPr>
        <p:blipFill>
          <a:blip r:embed="rId4" cstate="print">
            <a:extLst>
              <a:ext uri="{28A0092B-C50C-407E-A947-70E740481C1C}">
                <a14:useLocalDpi xmlns:a14="http://schemas.microsoft.com/office/drawing/2010/main" val="0"/>
              </a:ext>
            </a:extLst>
          </a:blip>
          <a:srcRect l="214" r="214"/>
          <a:stretch>
            <a:fillRect/>
          </a:stretch>
        </p:blipFill>
        <p:spPr/>
      </p:pic>
      <p:sp>
        <p:nvSpPr>
          <p:cNvPr id="71" name="Inhaltsplatzhalter 4"/>
          <p:cNvSpPr txBox="1">
            <a:spLocks/>
          </p:cNvSpPr>
          <p:nvPr/>
        </p:nvSpPr>
        <p:spPr>
          <a:xfrm>
            <a:off x="246400" y="1105613"/>
            <a:ext cx="1946933" cy="9971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solidFill>
                  <a:schemeClr val="tx1">
                    <a:lumMod val="75000"/>
                    <a:lumOff val="25000"/>
                  </a:schemeClr>
                </a:solidFill>
                <a:latin typeface="Arial" panose="020B0604020202020204" pitchFamily="34" charset="0"/>
                <a:cs typeface="Arial" panose="020B0604020202020204" pitchFamily="34" charset="0"/>
              </a:rPr>
              <a:t>The Best App</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US" sz="1800" dirty="0">
                <a:solidFill>
                  <a:schemeClr val="tx1">
                    <a:lumMod val="75000"/>
                    <a:lumOff val="25000"/>
                  </a:schemeClr>
                </a:solidFill>
                <a:latin typeface="Arial" panose="020B0604020202020204" pitchFamily="34" charset="0"/>
                <a:cs typeface="Arial" panose="020B0604020202020204" pitchFamily="34" charset="0"/>
              </a:rPr>
              <a:t>Showcase Anywhere,</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US" sz="1800" dirty="0">
                <a:solidFill>
                  <a:schemeClr val="tx1">
                    <a:lumMod val="75000"/>
                    <a:lumOff val="25000"/>
                  </a:schemeClr>
                </a:solidFill>
                <a:latin typeface="Arial" panose="020B0604020202020204" pitchFamily="34" charset="0"/>
                <a:cs typeface="Arial" panose="020B0604020202020204" pitchFamily="34" charset="0"/>
              </a:rPr>
              <a:t>Anytime.</a:t>
            </a:r>
          </a:p>
        </p:txBody>
      </p:sp>
      <p:pic>
        <p:nvPicPr>
          <p:cNvPr id="72" name="Picture 7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364" y="3982260"/>
            <a:ext cx="850316" cy="252761"/>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63066" y="3982259"/>
            <a:ext cx="860656" cy="256366"/>
          </a:xfrm>
          <a:prstGeom prst="rect">
            <a:avLst/>
          </a:prstGeom>
        </p:spPr>
      </p:pic>
      <p:sp>
        <p:nvSpPr>
          <p:cNvPr id="74" name="Rounded Rectangle 73"/>
          <p:cNvSpPr/>
          <p:nvPr/>
        </p:nvSpPr>
        <p:spPr>
          <a:xfrm>
            <a:off x="4872037" y="996084"/>
            <a:ext cx="1700213" cy="618404"/>
          </a:xfrm>
          <a:prstGeom prst="roundRect">
            <a:avLst>
              <a:gd name="adj" fmla="val 51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5" name="Group 74"/>
          <p:cNvGrpSpPr/>
          <p:nvPr/>
        </p:nvGrpSpPr>
        <p:grpSpPr>
          <a:xfrm>
            <a:off x="4663504" y="1100137"/>
            <a:ext cx="410297" cy="410297"/>
            <a:chOff x="2517843" y="1596957"/>
            <a:chExt cx="838200" cy="838200"/>
          </a:xfrm>
        </p:grpSpPr>
        <p:sp>
          <p:nvSpPr>
            <p:cNvPr id="76" name="Oval 75"/>
            <p:cNvSpPr/>
            <p:nvPr/>
          </p:nvSpPr>
          <p:spPr>
            <a:xfrm>
              <a:off x="2517843" y="1596957"/>
              <a:ext cx="838200" cy="838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7" name="Group 76"/>
            <p:cNvGrpSpPr/>
            <p:nvPr/>
          </p:nvGrpSpPr>
          <p:grpSpPr>
            <a:xfrm>
              <a:off x="2658509" y="1739223"/>
              <a:ext cx="556868" cy="553668"/>
              <a:chOff x="3505200" y="1770063"/>
              <a:chExt cx="552450" cy="549275"/>
            </a:xfrm>
            <a:solidFill>
              <a:schemeClr val="bg1"/>
            </a:solidFill>
          </p:grpSpPr>
          <p:sp>
            <p:nvSpPr>
              <p:cNvPr id="78" name="Freeform 32"/>
              <p:cNvSpPr>
                <a:spLocks noEditPoints="1"/>
              </p:cNvSpPr>
              <p:nvPr/>
            </p:nvSpPr>
            <p:spPr bwMode="auto">
              <a:xfrm>
                <a:off x="3505200" y="1770063"/>
                <a:ext cx="552450" cy="549275"/>
              </a:xfrm>
              <a:custGeom>
                <a:avLst/>
                <a:gdLst>
                  <a:gd name="T0" fmla="*/ 1477 w 3476"/>
                  <a:gd name="T1" fmla="*/ 539 h 3456"/>
                  <a:gd name="T2" fmla="*/ 1287 w 3476"/>
                  <a:gd name="T3" fmla="*/ 747 h 3456"/>
                  <a:gd name="T4" fmla="*/ 818 w 3476"/>
                  <a:gd name="T5" fmla="*/ 451 h 3456"/>
                  <a:gd name="T6" fmla="*/ 439 w 3476"/>
                  <a:gd name="T7" fmla="*/ 769 h 3456"/>
                  <a:gd name="T8" fmla="*/ 754 w 3476"/>
                  <a:gd name="T9" fmla="*/ 1171 h 3456"/>
                  <a:gd name="T10" fmla="*/ 645 w 3476"/>
                  <a:gd name="T11" fmla="*/ 1431 h 3456"/>
                  <a:gd name="T12" fmla="*/ 138 w 3476"/>
                  <a:gd name="T13" fmla="*/ 1493 h 3456"/>
                  <a:gd name="T14" fmla="*/ 179 w 3476"/>
                  <a:gd name="T15" fmla="*/ 1984 h 3456"/>
                  <a:gd name="T16" fmla="*/ 721 w 3476"/>
                  <a:gd name="T17" fmla="*/ 2106 h 3456"/>
                  <a:gd name="T18" fmla="*/ 709 w 3476"/>
                  <a:gd name="T19" fmla="*/ 2385 h 3456"/>
                  <a:gd name="T20" fmla="*/ 746 w 3476"/>
                  <a:gd name="T21" fmla="*/ 3005 h 3456"/>
                  <a:gd name="T22" fmla="*/ 1101 w 3476"/>
                  <a:gd name="T23" fmla="*/ 2735 h 3456"/>
                  <a:gd name="T24" fmla="*/ 1358 w 3476"/>
                  <a:gd name="T25" fmla="*/ 2739 h 3456"/>
                  <a:gd name="T26" fmla="*/ 1480 w 3476"/>
                  <a:gd name="T27" fmla="*/ 3279 h 3456"/>
                  <a:gd name="T28" fmla="*/ 1975 w 3476"/>
                  <a:gd name="T29" fmla="*/ 3319 h 3456"/>
                  <a:gd name="T30" fmla="*/ 2038 w 3476"/>
                  <a:gd name="T31" fmla="*/ 2814 h 3456"/>
                  <a:gd name="T32" fmla="*/ 2299 w 3476"/>
                  <a:gd name="T33" fmla="*/ 2707 h 3456"/>
                  <a:gd name="T34" fmla="*/ 2702 w 3476"/>
                  <a:gd name="T35" fmla="*/ 3019 h 3456"/>
                  <a:gd name="T36" fmla="*/ 3022 w 3476"/>
                  <a:gd name="T37" fmla="*/ 2644 h 3456"/>
                  <a:gd name="T38" fmla="*/ 2726 w 3476"/>
                  <a:gd name="T39" fmla="*/ 2176 h 3456"/>
                  <a:gd name="T40" fmla="*/ 2933 w 3476"/>
                  <a:gd name="T41" fmla="*/ 1987 h 3456"/>
                  <a:gd name="T42" fmla="*/ 3347 w 3476"/>
                  <a:gd name="T43" fmla="*/ 1522 h 3456"/>
                  <a:gd name="T44" fmla="*/ 2897 w 3476"/>
                  <a:gd name="T45" fmla="*/ 1461 h 3456"/>
                  <a:gd name="T46" fmla="*/ 2719 w 3476"/>
                  <a:gd name="T47" fmla="*/ 1243 h 3456"/>
                  <a:gd name="T48" fmla="*/ 3032 w 3476"/>
                  <a:gd name="T49" fmla="*/ 800 h 3456"/>
                  <a:gd name="T50" fmla="*/ 2686 w 3476"/>
                  <a:gd name="T51" fmla="*/ 437 h 3456"/>
                  <a:gd name="T52" fmla="*/ 2263 w 3476"/>
                  <a:gd name="T53" fmla="*/ 754 h 3456"/>
                  <a:gd name="T54" fmla="*/ 2019 w 3476"/>
                  <a:gd name="T55" fmla="*/ 610 h 3456"/>
                  <a:gd name="T56" fmla="*/ 1961 w 3476"/>
                  <a:gd name="T57" fmla="*/ 130 h 3456"/>
                  <a:gd name="T58" fmla="*/ 2061 w 3476"/>
                  <a:gd name="T59" fmla="*/ 42 h 3456"/>
                  <a:gd name="T60" fmla="*/ 2133 w 3476"/>
                  <a:gd name="T61" fmla="*/ 549 h 3456"/>
                  <a:gd name="T62" fmla="*/ 2297 w 3476"/>
                  <a:gd name="T63" fmla="*/ 617 h 3456"/>
                  <a:gd name="T64" fmla="*/ 2709 w 3476"/>
                  <a:gd name="T65" fmla="*/ 310 h 3456"/>
                  <a:gd name="T66" fmla="*/ 3157 w 3476"/>
                  <a:gd name="T67" fmla="*/ 723 h 3456"/>
                  <a:gd name="T68" fmla="*/ 2884 w 3476"/>
                  <a:gd name="T69" fmla="*/ 1132 h 3456"/>
                  <a:gd name="T70" fmla="*/ 2884 w 3476"/>
                  <a:gd name="T71" fmla="*/ 1308 h 3456"/>
                  <a:gd name="T72" fmla="*/ 3387 w 3476"/>
                  <a:gd name="T73" fmla="*/ 1368 h 3456"/>
                  <a:gd name="T74" fmla="*/ 3473 w 3476"/>
                  <a:gd name="T75" fmla="*/ 1966 h 3456"/>
                  <a:gd name="T76" fmla="*/ 3297 w 3476"/>
                  <a:gd name="T77" fmla="*/ 2112 h 3456"/>
                  <a:gd name="T78" fmla="*/ 2849 w 3476"/>
                  <a:gd name="T79" fmla="*/ 2213 h 3456"/>
                  <a:gd name="T80" fmla="*/ 3146 w 3476"/>
                  <a:gd name="T81" fmla="*/ 2598 h 3456"/>
                  <a:gd name="T82" fmla="*/ 3113 w 3476"/>
                  <a:gd name="T83" fmla="*/ 2804 h 3456"/>
                  <a:gd name="T84" fmla="*/ 2618 w 3476"/>
                  <a:gd name="T85" fmla="*/ 3130 h 3456"/>
                  <a:gd name="T86" fmla="*/ 2225 w 3476"/>
                  <a:gd name="T87" fmla="*/ 2832 h 3456"/>
                  <a:gd name="T88" fmla="*/ 2124 w 3476"/>
                  <a:gd name="T89" fmla="*/ 3279 h 3456"/>
                  <a:gd name="T90" fmla="*/ 1977 w 3476"/>
                  <a:gd name="T91" fmla="*/ 3453 h 3456"/>
                  <a:gd name="T92" fmla="*/ 1376 w 3476"/>
                  <a:gd name="T93" fmla="*/ 3368 h 3456"/>
                  <a:gd name="T94" fmla="*/ 1316 w 3476"/>
                  <a:gd name="T95" fmla="*/ 2867 h 3456"/>
                  <a:gd name="T96" fmla="*/ 1138 w 3476"/>
                  <a:gd name="T97" fmla="*/ 2867 h 3456"/>
                  <a:gd name="T98" fmla="*/ 707 w 3476"/>
                  <a:gd name="T99" fmla="*/ 3130 h 3456"/>
                  <a:gd name="T100" fmla="*/ 309 w 3476"/>
                  <a:gd name="T101" fmla="*/ 2679 h 3456"/>
                  <a:gd name="T102" fmla="*/ 620 w 3476"/>
                  <a:gd name="T103" fmla="*/ 2284 h 3456"/>
                  <a:gd name="T104" fmla="*/ 552 w 3476"/>
                  <a:gd name="T105" fmla="*/ 2121 h 3456"/>
                  <a:gd name="T106" fmla="*/ 42 w 3476"/>
                  <a:gd name="T107" fmla="*/ 2049 h 3456"/>
                  <a:gd name="T108" fmla="*/ 24 w 3476"/>
                  <a:gd name="T109" fmla="*/ 1432 h 3456"/>
                  <a:gd name="T110" fmla="*/ 529 w 3476"/>
                  <a:gd name="T111" fmla="*/ 1342 h 3456"/>
                  <a:gd name="T112" fmla="*/ 627 w 3476"/>
                  <a:gd name="T113" fmla="*/ 1196 h 3456"/>
                  <a:gd name="T114" fmla="*/ 312 w 3476"/>
                  <a:gd name="T115" fmla="*/ 805 h 3456"/>
                  <a:gd name="T116" fmla="*/ 679 w 3476"/>
                  <a:gd name="T117" fmla="*/ 341 h 3456"/>
                  <a:gd name="T118" fmla="*/ 909 w 3476"/>
                  <a:gd name="T119" fmla="*/ 360 h 3456"/>
                  <a:gd name="T120" fmla="*/ 1297 w 3476"/>
                  <a:gd name="T121" fmla="*/ 604 h 3456"/>
                  <a:gd name="T122" fmla="*/ 1363 w 3476"/>
                  <a:gd name="T123" fmla="*/ 1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6" h="3456">
                    <a:moveTo>
                      <a:pt x="1531" y="128"/>
                    </a:moveTo>
                    <a:lnTo>
                      <a:pt x="1514" y="130"/>
                    </a:lnTo>
                    <a:lnTo>
                      <a:pt x="1501" y="138"/>
                    </a:lnTo>
                    <a:lnTo>
                      <a:pt x="1490" y="149"/>
                    </a:lnTo>
                    <a:lnTo>
                      <a:pt x="1482" y="162"/>
                    </a:lnTo>
                    <a:lnTo>
                      <a:pt x="1480" y="178"/>
                    </a:lnTo>
                    <a:lnTo>
                      <a:pt x="1480" y="501"/>
                    </a:lnTo>
                    <a:lnTo>
                      <a:pt x="1477" y="539"/>
                    </a:lnTo>
                    <a:lnTo>
                      <a:pt x="1469" y="576"/>
                    </a:lnTo>
                    <a:lnTo>
                      <a:pt x="1456" y="610"/>
                    </a:lnTo>
                    <a:lnTo>
                      <a:pt x="1439" y="642"/>
                    </a:lnTo>
                    <a:lnTo>
                      <a:pt x="1416" y="670"/>
                    </a:lnTo>
                    <a:lnTo>
                      <a:pt x="1389" y="695"/>
                    </a:lnTo>
                    <a:lnTo>
                      <a:pt x="1358" y="717"/>
                    </a:lnTo>
                    <a:lnTo>
                      <a:pt x="1323" y="735"/>
                    </a:lnTo>
                    <a:lnTo>
                      <a:pt x="1287" y="747"/>
                    </a:lnTo>
                    <a:lnTo>
                      <a:pt x="1250" y="753"/>
                    </a:lnTo>
                    <a:lnTo>
                      <a:pt x="1214" y="754"/>
                    </a:lnTo>
                    <a:lnTo>
                      <a:pt x="1177" y="749"/>
                    </a:lnTo>
                    <a:lnTo>
                      <a:pt x="1142" y="740"/>
                    </a:lnTo>
                    <a:lnTo>
                      <a:pt x="1108" y="725"/>
                    </a:lnTo>
                    <a:lnTo>
                      <a:pt x="1076" y="704"/>
                    </a:lnTo>
                    <a:lnTo>
                      <a:pt x="1047" y="679"/>
                    </a:lnTo>
                    <a:lnTo>
                      <a:pt x="818" y="451"/>
                    </a:lnTo>
                    <a:lnTo>
                      <a:pt x="804" y="442"/>
                    </a:lnTo>
                    <a:lnTo>
                      <a:pt x="790" y="437"/>
                    </a:lnTo>
                    <a:lnTo>
                      <a:pt x="774" y="437"/>
                    </a:lnTo>
                    <a:lnTo>
                      <a:pt x="759" y="442"/>
                    </a:lnTo>
                    <a:lnTo>
                      <a:pt x="746" y="451"/>
                    </a:lnTo>
                    <a:lnTo>
                      <a:pt x="453" y="742"/>
                    </a:lnTo>
                    <a:lnTo>
                      <a:pt x="444" y="755"/>
                    </a:lnTo>
                    <a:lnTo>
                      <a:pt x="439" y="769"/>
                    </a:lnTo>
                    <a:lnTo>
                      <a:pt x="439" y="786"/>
                    </a:lnTo>
                    <a:lnTo>
                      <a:pt x="444" y="800"/>
                    </a:lnTo>
                    <a:lnTo>
                      <a:pt x="453" y="813"/>
                    </a:lnTo>
                    <a:lnTo>
                      <a:pt x="684" y="1041"/>
                    </a:lnTo>
                    <a:lnTo>
                      <a:pt x="709" y="1071"/>
                    </a:lnTo>
                    <a:lnTo>
                      <a:pt x="729" y="1102"/>
                    </a:lnTo>
                    <a:lnTo>
                      <a:pt x="744" y="1135"/>
                    </a:lnTo>
                    <a:lnTo>
                      <a:pt x="754" y="1171"/>
                    </a:lnTo>
                    <a:lnTo>
                      <a:pt x="758" y="1207"/>
                    </a:lnTo>
                    <a:lnTo>
                      <a:pt x="757" y="1243"/>
                    </a:lnTo>
                    <a:lnTo>
                      <a:pt x="751" y="1280"/>
                    </a:lnTo>
                    <a:lnTo>
                      <a:pt x="739" y="1316"/>
                    </a:lnTo>
                    <a:lnTo>
                      <a:pt x="721" y="1351"/>
                    </a:lnTo>
                    <a:lnTo>
                      <a:pt x="699" y="1381"/>
                    </a:lnTo>
                    <a:lnTo>
                      <a:pt x="674" y="1408"/>
                    </a:lnTo>
                    <a:lnTo>
                      <a:pt x="645" y="1431"/>
                    </a:lnTo>
                    <a:lnTo>
                      <a:pt x="613" y="1448"/>
                    </a:lnTo>
                    <a:lnTo>
                      <a:pt x="579" y="1461"/>
                    </a:lnTo>
                    <a:lnTo>
                      <a:pt x="542" y="1469"/>
                    </a:lnTo>
                    <a:lnTo>
                      <a:pt x="504" y="1472"/>
                    </a:lnTo>
                    <a:lnTo>
                      <a:pt x="179" y="1472"/>
                    </a:lnTo>
                    <a:lnTo>
                      <a:pt x="162" y="1474"/>
                    </a:lnTo>
                    <a:lnTo>
                      <a:pt x="149" y="1482"/>
                    </a:lnTo>
                    <a:lnTo>
                      <a:pt x="138" y="1493"/>
                    </a:lnTo>
                    <a:lnTo>
                      <a:pt x="131" y="1506"/>
                    </a:lnTo>
                    <a:lnTo>
                      <a:pt x="128" y="1522"/>
                    </a:lnTo>
                    <a:lnTo>
                      <a:pt x="128" y="1935"/>
                    </a:lnTo>
                    <a:lnTo>
                      <a:pt x="131" y="1950"/>
                    </a:lnTo>
                    <a:lnTo>
                      <a:pt x="138" y="1964"/>
                    </a:lnTo>
                    <a:lnTo>
                      <a:pt x="149" y="1975"/>
                    </a:lnTo>
                    <a:lnTo>
                      <a:pt x="162" y="1981"/>
                    </a:lnTo>
                    <a:lnTo>
                      <a:pt x="179" y="1984"/>
                    </a:lnTo>
                    <a:lnTo>
                      <a:pt x="504" y="1984"/>
                    </a:lnTo>
                    <a:lnTo>
                      <a:pt x="542" y="1987"/>
                    </a:lnTo>
                    <a:lnTo>
                      <a:pt x="579" y="1995"/>
                    </a:lnTo>
                    <a:lnTo>
                      <a:pt x="613" y="2008"/>
                    </a:lnTo>
                    <a:lnTo>
                      <a:pt x="645" y="2026"/>
                    </a:lnTo>
                    <a:lnTo>
                      <a:pt x="674" y="2048"/>
                    </a:lnTo>
                    <a:lnTo>
                      <a:pt x="699" y="2075"/>
                    </a:lnTo>
                    <a:lnTo>
                      <a:pt x="721" y="2106"/>
                    </a:lnTo>
                    <a:lnTo>
                      <a:pt x="739" y="2140"/>
                    </a:lnTo>
                    <a:lnTo>
                      <a:pt x="751" y="2176"/>
                    </a:lnTo>
                    <a:lnTo>
                      <a:pt x="757" y="2213"/>
                    </a:lnTo>
                    <a:lnTo>
                      <a:pt x="758" y="2250"/>
                    </a:lnTo>
                    <a:lnTo>
                      <a:pt x="754" y="2286"/>
                    </a:lnTo>
                    <a:lnTo>
                      <a:pt x="744" y="2321"/>
                    </a:lnTo>
                    <a:lnTo>
                      <a:pt x="729" y="2353"/>
                    </a:lnTo>
                    <a:lnTo>
                      <a:pt x="709" y="2385"/>
                    </a:lnTo>
                    <a:lnTo>
                      <a:pt x="684" y="2415"/>
                    </a:lnTo>
                    <a:lnTo>
                      <a:pt x="453" y="2643"/>
                    </a:lnTo>
                    <a:lnTo>
                      <a:pt x="444" y="2656"/>
                    </a:lnTo>
                    <a:lnTo>
                      <a:pt x="439" y="2671"/>
                    </a:lnTo>
                    <a:lnTo>
                      <a:pt x="439" y="2686"/>
                    </a:lnTo>
                    <a:lnTo>
                      <a:pt x="444" y="2700"/>
                    </a:lnTo>
                    <a:lnTo>
                      <a:pt x="453" y="2713"/>
                    </a:lnTo>
                    <a:lnTo>
                      <a:pt x="746" y="3005"/>
                    </a:lnTo>
                    <a:lnTo>
                      <a:pt x="759" y="3015"/>
                    </a:lnTo>
                    <a:lnTo>
                      <a:pt x="774" y="3019"/>
                    </a:lnTo>
                    <a:lnTo>
                      <a:pt x="790" y="3019"/>
                    </a:lnTo>
                    <a:lnTo>
                      <a:pt x="804" y="3015"/>
                    </a:lnTo>
                    <a:lnTo>
                      <a:pt x="818" y="3005"/>
                    </a:lnTo>
                    <a:lnTo>
                      <a:pt x="1047" y="2777"/>
                    </a:lnTo>
                    <a:lnTo>
                      <a:pt x="1073" y="2754"/>
                    </a:lnTo>
                    <a:lnTo>
                      <a:pt x="1101" y="2735"/>
                    </a:lnTo>
                    <a:lnTo>
                      <a:pt x="1130" y="2721"/>
                    </a:lnTo>
                    <a:lnTo>
                      <a:pt x="1161" y="2710"/>
                    </a:lnTo>
                    <a:lnTo>
                      <a:pt x="1193" y="2704"/>
                    </a:lnTo>
                    <a:lnTo>
                      <a:pt x="1225" y="2701"/>
                    </a:lnTo>
                    <a:lnTo>
                      <a:pt x="1258" y="2704"/>
                    </a:lnTo>
                    <a:lnTo>
                      <a:pt x="1290" y="2710"/>
                    </a:lnTo>
                    <a:lnTo>
                      <a:pt x="1323" y="2722"/>
                    </a:lnTo>
                    <a:lnTo>
                      <a:pt x="1358" y="2739"/>
                    </a:lnTo>
                    <a:lnTo>
                      <a:pt x="1389" y="2760"/>
                    </a:lnTo>
                    <a:lnTo>
                      <a:pt x="1416" y="2785"/>
                    </a:lnTo>
                    <a:lnTo>
                      <a:pt x="1439" y="2814"/>
                    </a:lnTo>
                    <a:lnTo>
                      <a:pt x="1456" y="2845"/>
                    </a:lnTo>
                    <a:lnTo>
                      <a:pt x="1469" y="2880"/>
                    </a:lnTo>
                    <a:lnTo>
                      <a:pt x="1477" y="2916"/>
                    </a:lnTo>
                    <a:lnTo>
                      <a:pt x="1480" y="2955"/>
                    </a:lnTo>
                    <a:lnTo>
                      <a:pt x="1480" y="3279"/>
                    </a:lnTo>
                    <a:lnTo>
                      <a:pt x="1482" y="3294"/>
                    </a:lnTo>
                    <a:lnTo>
                      <a:pt x="1490" y="3308"/>
                    </a:lnTo>
                    <a:lnTo>
                      <a:pt x="1501" y="3319"/>
                    </a:lnTo>
                    <a:lnTo>
                      <a:pt x="1514" y="3325"/>
                    </a:lnTo>
                    <a:lnTo>
                      <a:pt x="1531" y="3328"/>
                    </a:lnTo>
                    <a:lnTo>
                      <a:pt x="1946" y="3328"/>
                    </a:lnTo>
                    <a:lnTo>
                      <a:pt x="1961" y="3325"/>
                    </a:lnTo>
                    <a:lnTo>
                      <a:pt x="1975" y="3319"/>
                    </a:lnTo>
                    <a:lnTo>
                      <a:pt x="1986" y="3308"/>
                    </a:lnTo>
                    <a:lnTo>
                      <a:pt x="1993" y="3294"/>
                    </a:lnTo>
                    <a:lnTo>
                      <a:pt x="1995" y="3279"/>
                    </a:lnTo>
                    <a:lnTo>
                      <a:pt x="1995" y="2955"/>
                    </a:lnTo>
                    <a:lnTo>
                      <a:pt x="1998" y="2916"/>
                    </a:lnTo>
                    <a:lnTo>
                      <a:pt x="2006" y="2880"/>
                    </a:lnTo>
                    <a:lnTo>
                      <a:pt x="2019" y="2845"/>
                    </a:lnTo>
                    <a:lnTo>
                      <a:pt x="2038" y="2814"/>
                    </a:lnTo>
                    <a:lnTo>
                      <a:pt x="2060" y="2785"/>
                    </a:lnTo>
                    <a:lnTo>
                      <a:pt x="2087" y="2760"/>
                    </a:lnTo>
                    <a:lnTo>
                      <a:pt x="2118" y="2739"/>
                    </a:lnTo>
                    <a:lnTo>
                      <a:pt x="2152" y="2722"/>
                    </a:lnTo>
                    <a:lnTo>
                      <a:pt x="2188" y="2710"/>
                    </a:lnTo>
                    <a:lnTo>
                      <a:pt x="2225" y="2704"/>
                    </a:lnTo>
                    <a:lnTo>
                      <a:pt x="2263" y="2703"/>
                    </a:lnTo>
                    <a:lnTo>
                      <a:pt x="2299" y="2707"/>
                    </a:lnTo>
                    <a:lnTo>
                      <a:pt x="2334" y="2717"/>
                    </a:lnTo>
                    <a:lnTo>
                      <a:pt x="2367" y="2731"/>
                    </a:lnTo>
                    <a:lnTo>
                      <a:pt x="2399" y="2752"/>
                    </a:lnTo>
                    <a:lnTo>
                      <a:pt x="2428" y="2777"/>
                    </a:lnTo>
                    <a:lnTo>
                      <a:pt x="2659" y="3005"/>
                    </a:lnTo>
                    <a:lnTo>
                      <a:pt x="2671" y="3015"/>
                    </a:lnTo>
                    <a:lnTo>
                      <a:pt x="2686" y="3019"/>
                    </a:lnTo>
                    <a:lnTo>
                      <a:pt x="2702" y="3019"/>
                    </a:lnTo>
                    <a:lnTo>
                      <a:pt x="2716" y="3015"/>
                    </a:lnTo>
                    <a:lnTo>
                      <a:pt x="2729" y="3005"/>
                    </a:lnTo>
                    <a:lnTo>
                      <a:pt x="3022" y="2713"/>
                    </a:lnTo>
                    <a:lnTo>
                      <a:pt x="3032" y="2700"/>
                    </a:lnTo>
                    <a:lnTo>
                      <a:pt x="3036" y="2686"/>
                    </a:lnTo>
                    <a:lnTo>
                      <a:pt x="3036" y="2671"/>
                    </a:lnTo>
                    <a:lnTo>
                      <a:pt x="3032" y="2656"/>
                    </a:lnTo>
                    <a:lnTo>
                      <a:pt x="3022" y="2644"/>
                    </a:lnTo>
                    <a:lnTo>
                      <a:pt x="2793" y="2415"/>
                    </a:lnTo>
                    <a:lnTo>
                      <a:pt x="2767" y="2385"/>
                    </a:lnTo>
                    <a:lnTo>
                      <a:pt x="2747" y="2353"/>
                    </a:lnTo>
                    <a:lnTo>
                      <a:pt x="2732" y="2321"/>
                    </a:lnTo>
                    <a:lnTo>
                      <a:pt x="2722" y="2286"/>
                    </a:lnTo>
                    <a:lnTo>
                      <a:pt x="2718" y="2250"/>
                    </a:lnTo>
                    <a:lnTo>
                      <a:pt x="2719" y="2213"/>
                    </a:lnTo>
                    <a:lnTo>
                      <a:pt x="2726" y="2176"/>
                    </a:lnTo>
                    <a:lnTo>
                      <a:pt x="2738" y="2140"/>
                    </a:lnTo>
                    <a:lnTo>
                      <a:pt x="2754" y="2106"/>
                    </a:lnTo>
                    <a:lnTo>
                      <a:pt x="2776" y="2075"/>
                    </a:lnTo>
                    <a:lnTo>
                      <a:pt x="2801" y="2048"/>
                    </a:lnTo>
                    <a:lnTo>
                      <a:pt x="2830" y="2026"/>
                    </a:lnTo>
                    <a:lnTo>
                      <a:pt x="2862" y="2008"/>
                    </a:lnTo>
                    <a:lnTo>
                      <a:pt x="2897" y="1995"/>
                    </a:lnTo>
                    <a:lnTo>
                      <a:pt x="2933" y="1987"/>
                    </a:lnTo>
                    <a:lnTo>
                      <a:pt x="2972" y="1984"/>
                    </a:lnTo>
                    <a:lnTo>
                      <a:pt x="3297" y="1984"/>
                    </a:lnTo>
                    <a:lnTo>
                      <a:pt x="3313" y="1981"/>
                    </a:lnTo>
                    <a:lnTo>
                      <a:pt x="3327" y="1975"/>
                    </a:lnTo>
                    <a:lnTo>
                      <a:pt x="3338" y="1964"/>
                    </a:lnTo>
                    <a:lnTo>
                      <a:pt x="3345" y="1950"/>
                    </a:lnTo>
                    <a:lnTo>
                      <a:pt x="3347" y="1935"/>
                    </a:lnTo>
                    <a:lnTo>
                      <a:pt x="3347" y="1522"/>
                    </a:lnTo>
                    <a:lnTo>
                      <a:pt x="3345" y="1506"/>
                    </a:lnTo>
                    <a:lnTo>
                      <a:pt x="3338" y="1493"/>
                    </a:lnTo>
                    <a:lnTo>
                      <a:pt x="3327" y="1482"/>
                    </a:lnTo>
                    <a:lnTo>
                      <a:pt x="3313" y="1474"/>
                    </a:lnTo>
                    <a:lnTo>
                      <a:pt x="3297" y="1472"/>
                    </a:lnTo>
                    <a:lnTo>
                      <a:pt x="2972" y="1472"/>
                    </a:lnTo>
                    <a:lnTo>
                      <a:pt x="2933" y="1470"/>
                    </a:lnTo>
                    <a:lnTo>
                      <a:pt x="2897" y="1461"/>
                    </a:lnTo>
                    <a:lnTo>
                      <a:pt x="2862" y="1448"/>
                    </a:lnTo>
                    <a:lnTo>
                      <a:pt x="2830" y="1431"/>
                    </a:lnTo>
                    <a:lnTo>
                      <a:pt x="2801" y="1408"/>
                    </a:lnTo>
                    <a:lnTo>
                      <a:pt x="2776" y="1381"/>
                    </a:lnTo>
                    <a:lnTo>
                      <a:pt x="2754" y="1351"/>
                    </a:lnTo>
                    <a:lnTo>
                      <a:pt x="2738" y="1317"/>
                    </a:lnTo>
                    <a:lnTo>
                      <a:pt x="2726" y="1280"/>
                    </a:lnTo>
                    <a:lnTo>
                      <a:pt x="2719" y="1243"/>
                    </a:lnTo>
                    <a:lnTo>
                      <a:pt x="2718" y="1207"/>
                    </a:lnTo>
                    <a:lnTo>
                      <a:pt x="2722" y="1171"/>
                    </a:lnTo>
                    <a:lnTo>
                      <a:pt x="2732" y="1136"/>
                    </a:lnTo>
                    <a:lnTo>
                      <a:pt x="2747" y="1102"/>
                    </a:lnTo>
                    <a:lnTo>
                      <a:pt x="2767" y="1071"/>
                    </a:lnTo>
                    <a:lnTo>
                      <a:pt x="2793" y="1041"/>
                    </a:lnTo>
                    <a:lnTo>
                      <a:pt x="3022" y="813"/>
                    </a:lnTo>
                    <a:lnTo>
                      <a:pt x="3032" y="800"/>
                    </a:lnTo>
                    <a:lnTo>
                      <a:pt x="3036" y="786"/>
                    </a:lnTo>
                    <a:lnTo>
                      <a:pt x="3036" y="771"/>
                    </a:lnTo>
                    <a:lnTo>
                      <a:pt x="3032" y="755"/>
                    </a:lnTo>
                    <a:lnTo>
                      <a:pt x="3022" y="742"/>
                    </a:lnTo>
                    <a:lnTo>
                      <a:pt x="2729" y="451"/>
                    </a:lnTo>
                    <a:lnTo>
                      <a:pt x="2716" y="442"/>
                    </a:lnTo>
                    <a:lnTo>
                      <a:pt x="2702" y="437"/>
                    </a:lnTo>
                    <a:lnTo>
                      <a:pt x="2686" y="437"/>
                    </a:lnTo>
                    <a:lnTo>
                      <a:pt x="2671" y="442"/>
                    </a:lnTo>
                    <a:lnTo>
                      <a:pt x="2659" y="451"/>
                    </a:lnTo>
                    <a:lnTo>
                      <a:pt x="2428" y="680"/>
                    </a:lnTo>
                    <a:lnTo>
                      <a:pt x="2399" y="705"/>
                    </a:lnTo>
                    <a:lnTo>
                      <a:pt x="2367" y="725"/>
                    </a:lnTo>
                    <a:lnTo>
                      <a:pt x="2334" y="740"/>
                    </a:lnTo>
                    <a:lnTo>
                      <a:pt x="2299" y="750"/>
                    </a:lnTo>
                    <a:lnTo>
                      <a:pt x="2263" y="754"/>
                    </a:lnTo>
                    <a:lnTo>
                      <a:pt x="2225" y="753"/>
                    </a:lnTo>
                    <a:lnTo>
                      <a:pt x="2188" y="747"/>
                    </a:lnTo>
                    <a:lnTo>
                      <a:pt x="2152" y="735"/>
                    </a:lnTo>
                    <a:lnTo>
                      <a:pt x="2118" y="717"/>
                    </a:lnTo>
                    <a:lnTo>
                      <a:pt x="2087" y="695"/>
                    </a:lnTo>
                    <a:lnTo>
                      <a:pt x="2060" y="670"/>
                    </a:lnTo>
                    <a:lnTo>
                      <a:pt x="2038" y="642"/>
                    </a:lnTo>
                    <a:lnTo>
                      <a:pt x="2019" y="610"/>
                    </a:lnTo>
                    <a:lnTo>
                      <a:pt x="2006" y="576"/>
                    </a:lnTo>
                    <a:lnTo>
                      <a:pt x="1998" y="539"/>
                    </a:lnTo>
                    <a:lnTo>
                      <a:pt x="1995" y="501"/>
                    </a:lnTo>
                    <a:lnTo>
                      <a:pt x="1995" y="178"/>
                    </a:lnTo>
                    <a:lnTo>
                      <a:pt x="1993" y="162"/>
                    </a:lnTo>
                    <a:lnTo>
                      <a:pt x="1986" y="149"/>
                    </a:lnTo>
                    <a:lnTo>
                      <a:pt x="1975" y="138"/>
                    </a:lnTo>
                    <a:lnTo>
                      <a:pt x="1961" y="130"/>
                    </a:lnTo>
                    <a:lnTo>
                      <a:pt x="1946" y="128"/>
                    </a:lnTo>
                    <a:lnTo>
                      <a:pt x="1531" y="128"/>
                    </a:lnTo>
                    <a:close/>
                    <a:moveTo>
                      <a:pt x="1531" y="0"/>
                    </a:moveTo>
                    <a:lnTo>
                      <a:pt x="1946" y="0"/>
                    </a:lnTo>
                    <a:lnTo>
                      <a:pt x="1977" y="3"/>
                    </a:lnTo>
                    <a:lnTo>
                      <a:pt x="2007" y="11"/>
                    </a:lnTo>
                    <a:lnTo>
                      <a:pt x="2036" y="24"/>
                    </a:lnTo>
                    <a:lnTo>
                      <a:pt x="2061" y="42"/>
                    </a:lnTo>
                    <a:lnTo>
                      <a:pt x="2082" y="64"/>
                    </a:lnTo>
                    <a:lnTo>
                      <a:pt x="2099" y="88"/>
                    </a:lnTo>
                    <a:lnTo>
                      <a:pt x="2112" y="116"/>
                    </a:lnTo>
                    <a:lnTo>
                      <a:pt x="2121" y="145"/>
                    </a:lnTo>
                    <a:lnTo>
                      <a:pt x="2124" y="178"/>
                    </a:lnTo>
                    <a:lnTo>
                      <a:pt x="2124" y="501"/>
                    </a:lnTo>
                    <a:lnTo>
                      <a:pt x="2127" y="526"/>
                    </a:lnTo>
                    <a:lnTo>
                      <a:pt x="2133" y="549"/>
                    </a:lnTo>
                    <a:lnTo>
                      <a:pt x="2144" y="571"/>
                    </a:lnTo>
                    <a:lnTo>
                      <a:pt x="2160" y="588"/>
                    </a:lnTo>
                    <a:lnTo>
                      <a:pt x="2178" y="604"/>
                    </a:lnTo>
                    <a:lnTo>
                      <a:pt x="2201" y="616"/>
                    </a:lnTo>
                    <a:lnTo>
                      <a:pt x="2225" y="623"/>
                    </a:lnTo>
                    <a:lnTo>
                      <a:pt x="2250" y="625"/>
                    </a:lnTo>
                    <a:lnTo>
                      <a:pt x="2274" y="623"/>
                    </a:lnTo>
                    <a:lnTo>
                      <a:pt x="2297" y="617"/>
                    </a:lnTo>
                    <a:lnTo>
                      <a:pt x="2318" y="605"/>
                    </a:lnTo>
                    <a:lnTo>
                      <a:pt x="2337" y="589"/>
                    </a:lnTo>
                    <a:lnTo>
                      <a:pt x="2567" y="360"/>
                    </a:lnTo>
                    <a:lnTo>
                      <a:pt x="2592" y="341"/>
                    </a:lnTo>
                    <a:lnTo>
                      <a:pt x="2618" y="325"/>
                    </a:lnTo>
                    <a:lnTo>
                      <a:pt x="2648" y="316"/>
                    </a:lnTo>
                    <a:lnTo>
                      <a:pt x="2679" y="310"/>
                    </a:lnTo>
                    <a:lnTo>
                      <a:pt x="2709" y="310"/>
                    </a:lnTo>
                    <a:lnTo>
                      <a:pt x="2740" y="316"/>
                    </a:lnTo>
                    <a:lnTo>
                      <a:pt x="2769" y="325"/>
                    </a:lnTo>
                    <a:lnTo>
                      <a:pt x="2796" y="341"/>
                    </a:lnTo>
                    <a:lnTo>
                      <a:pt x="2820" y="360"/>
                    </a:lnTo>
                    <a:lnTo>
                      <a:pt x="3113" y="652"/>
                    </a:lnTo>
                    <a:lnTo>
                      <a:pt x="3132" y="673"/>
                    </a:lnTo>
                    <a:lnTo>
                      <a:pt x="3146" y="697"/>
                    </a:lnTo>
                    <a:lnTo>
                      <a:pt x="3157" y="723"/>
                    </a:lnTo>
                    <a:lnTo>
                      <a:pt x="3164" y="750"/>
                    </a:lnTo>
                    <a:lnTo>
                      <a:pt x="3166" y="778"/>
                    </a:lnTo>
                    <a:lnTo>
                      <a:pt x="3164" y="805"/>
                    </a:lnTo>
                    <a:lnTo>
                      <a:pt x="3157" y="833"/>
                    </a:lnTo>
                    <a:lnTo>
                      <a:pt x="3146" y="859"/>
                    </a:lnTo>
                    <a:lnTo>
                      <a:pt x="3132" y="882"/>
                    </a:lnTo>
                    <a:lnTo>
                      <a:pt x="3113" y="904"/>
                    </a:lnTo>
                    <a:lnTo>
                      <a:pt x="2884" y="1132"/>
                    </a:lnTo>
                    <a:lnTo>
                      <a:pt x="2867" y="1151"/>
                    </a:lnTo>
                    <a:lnTo>
                      <a:pt x="2855" y="1173"/>
                    </a:lnTo>
                    <a:lnTo>
                      <a:pt x="2849" y="1196"/>
                    </a:lnTo>
                    <a:lnTo>
                      <a:pt x="2846" y="1219"/>
                    </a:lnTo>
                    <a:lnTo>
                      <a:pt x="2849" y="1243"/>
                    </a:lnTo>
                    <a:lnTo>
                      <a:pt x="2856" y="1268"/>
                    </a:lnTo>
                    <a:lnTo>
                      <a:pt x="2868" y="1290"/>
                    </a:lnTo>
                    <a:lnTo>
                      <a:pt x="2884" y="1308"/>
                    </a:lnTo>
                    <a:lnTo>
                      <a:pt x="2902" y="1324"/>
                    </a:lnTo>
                    <a:lnTo>
                      <a:pt x="2923" y="1335"/>
                    </a:lnTo>
                    <a:lnTo>
                      <a:pt x="2946" y="1342"/>
                    </a:lnTo>
                    <a:lnTo>
                      <a:pt x="2972" y="1344"/>
                    </a:lnTo>
                    <a:lnTo>
                      <a:pt x="3297" y="1344"/>
                    </a:lnTo>
                    <a:lnTo>
                      <a:pt x="3329" y="1347"/>
                    </a:lnTo>
                    <a:lnTo>
                      <a:pt x="3359" y="1355"/>
                    </a:lnTo>
                    <a:lnTo>
                      <a:pt x="3387" y="1368"/>
                    </a:lnTo>
                    <a:lnTo>
                      <a:pt x="3413" y="1386"/>
                    </a:lnTo>
                    <a:lnTo>
                      <a:pt x="3434" y="1408"/>
                    </a:lnTo>
                    <a:lnTo>
                      <a:pt x="3451" y="1432"/>
                    </a:lnTo>
                    <a:lnTo>
                      <a:pt x="3464" y="1460"/>
                    </a:lnTo>
                    <a:lnTo>
                      <a:pt x="3473" y="1489"/>
                    </a:lnTo>
                    <a:lnTo>
                      <a:pt x="3476" y="1522"/>
                    </a:lnTo>
                    <a:lnTo>
                      <a:pt x="3476" y="1935"/>
                    </a:lnTo>
                    <a:lnTo>
                      <a:pt x="3473" y="1966"/>
                    </a:lnTo>
                    <a:lnTo>
                      <a:pt x="3464" y="1996"/>
                    </a:lnTo>
                    <a:lnTo>
                      <a:pt x="3451" y="2024"/>
                    </a:lnTo>
                    <a:lnTo>
                      <a:pt x="3434" y="2049"/>
                    </a:lnTo>
                    <a:lnTo>
                      <a:pt x="3413" y="2070"/>
                    </a:lnTo>
                    <a:lnTo>
                      <a:pt x="3387" y="2087"/>
                    </a:lnTo>
                    <a:lnTo>
                      <a:pt x="3359" y="2100"/>
                    </a:lnTo>
                    <a:lnTo>
                      <a:pt x="3329" y="2109"/>
                    </a:lnTo>
                    <a:lnTo>
                      <a:pt x="3297" y="2112"/>
                    </a:lnTo>
                    <a:lnTo>
                      <a:pt x="2972" y="2112"/>
                    </a:lnTo>
                    <a:lnTo>
                      <a:pt x="2946" y="2115"/>
                    </a:lnTo>
                    <a:lnTo>
                      <a:pt x="2923" y="2121"/>
                    </a:lnTo>
                    <a:lnTo>
                      <a:pt x="2901" y="2132"/>
                    </a:lnTo>
                    <a:lnTo>
                      <a:pt x="2884" y="2147"/>
                    </a:lnTo>
                    <a:lnTo>
                      <a:pt x="2868" y="2166"/>
                    </a:lnTo>
                    <a:lnTo>
                      <a:pt x="2856" y="2189"/>
                    </a:lnTo>
                    <a:lnTo>
                      <a:pt x="2849" y="2213"/>
                    </a:lnTo>
                    <a:lnTo>
                      <a:pt x="2846" y="2237"/>
                    </a:lnTo>
                    <a:lnTo>
                      <a:pt x="2849" y="2261"/>
                    </a:lnTo>
                    <a:lnTo>
                      <a:pt x="2855" y="2284"/>
                    </a:lnTo>
                    <a:lnTo>
                      <a:pt x="2867" y="2304"/>
                    </a:lnTo>
                    <a:lnTo>
                      <a:pt x="2884" y="2324"/>
                    </a:lnTo>
                    <a:lnTo>
                      <a:pt x="3113" y="2552"/>
                    </a:lnTo>
                    <a:lnTo>
                      <a:pt x="3132" y="2574"/>
                    </a:lnTo>
                    <a:lnTo>
                      <a:pt x="3146" y="2598"/>
                    </a:lnTo>
                    <a:lnTo>
                      <a:pt x="3157" y="2623"/>
                    </a:lnTo>
                    <a:lnTo>
                      <a:pt x="3164" y="2650"/>
                    </a:lnTo>
                    <a:lnTo>
                      <a:pt x="3166" y="2679"/>
                    </a:lnTo>
                    <a:lnTo>
                      <a:pt x="3164" y="2707"/>
                    </a:lnTo>
                    <a:lnTo>
                      <a:pt x="3157" y="2733"/>
                    </a:lnTo>
                    <a:lnTo>
                      <a:pt x="3146" y="2759"/>
                    </a:lnTo>
                    <a:lnTo>
                      <a:pt x="3132" y="2783"/>
                    </a:lnTo>
                    <a:lnTo>
                      <a:pt x="3113" y="2804"/>
                    </a:lnTo>
                    <a:lnTo>
                      <a:pt x="2820" y="3095"/>
                    </a:lnTo>
                    <a:lnTo>
                      <a:pt x="2796" y="3116"/>
                    </a:lnTo>
                    <a:lnTo>
                      <a:pt x="2769" y="3130"/>
                    </a:lnTo>
                    <a:lnTo>
                      <a:pt x="2740" y="3140"/>
                    </a:lnTo>
                    <a:lnTo>
                      <a:pt x="2709" y="3145"/>
                    </a:lnTo>
                    <a:lnTo>
                      <a:pt x="2679" y="3145"/>
                    </a:lnTo>
                    <a:lnTo>
                      <a:pt x="2648" y="3140"/>
                    </a:lnTo>
                    <a:lnTo>
                      <a:pt x="2618" y="3130"/>
                    </a:lnTo>
                    <a:lnTo>
                      <a:pt x="2592" y="3116"/>
                    </a:lnTo>
                    <a:lnTo>
                      <a:pt x="2567" y="3095"/>
                    </a:lnTo>
                    <a:lnTo>
                      <a:pt x="2337" y="2867"/>
                    </a:lnTo>
                    <a:lnTo>
                      <a:pt x="2318" y="2851"/>
                    </a:lnTo>
                    <a:lnTo>
                      <a:pt x="2297" y="2839"/>
                    </a:lnTo>
                    <a:lnTo>
                      <a:pt x="2274" y="2832"/>
                    </a:lnTo>
                    <a:lnTo>
                      <a:pt x="2250" y="2830"/>
                    </a:lnTo>
                    <a:lnTo>
                      <a:pt x="2225" y="2832"/>
                    </a:lnTo>
                    <a:lnTo>
                      <a:pt x="2201" y="2840"/>
                    </a:lnTo>
                    <a:lnTo>
                      <a:pt x="2178" y="2852"/>
                    </a:lnTo>
                    <a:lnTo>
                      <a:pt x="2160" y="2867"/>
                    </a:lnTo>
                    <a:lnTo>
                      <a:pt x="2144" y="2886"/>
                    </a:lnTo>
                    <a:lnTo>
                      <a:pt x="2133" y="2907"/>
                    </a:lnTo>
                    <a:lnTo>
                      <a:pt x="2127" y="2929"/>
                    </a:lnTo>
                    <a:lnTo>
                      <a:pt x="2124" y="2955"/>
                    </a:lnTo>
                    <a:lnTo>
                      <a:pt x="2124" y="3279"/>
                    </a:lnTo>
                    <a:lnTo>
                      <a:pt x="2121" y="3310"/>
                    </a:lnTo>
                    <a:lnTo>
                      <a:pt x="2112" y="3340"/>
                    </a:lnTo>
                    <a:lnTo>
                      <a:pt x="2099" y="3368"/>
                    </a:lnTo>
                    <a:lnTo>
                      <a:pt x="2082" y="3393"/>
                    </a:lnTo>
                    <a:lnTo>
                      <a:pt x="2061" y="3414"/>
                    </a:lnTo>
                    <a:lnTo>
                      <a:pt x="2036" y="3431"/>
                    </a:lnTo>
                    <a:lnTo>
                      <a:pt x="2007" y="3444"/>
                    </a:lnTo>
                    <a:lnTo>
                      <a:pt x="1977" y="3453"/>
                    </a:lnTo>
                    <a:lnTo>
                      <a:pt x="1946" y="3456"/>
                    </a:lnTo>
                    <a:lnTo>
                      <a:pt x="1531" y="3456"/>
                    </a:lnTo>
                    <a:lnTo>
                      <a:pt x="1498" y="3453"/>
                    </a:lnTo>
                    <a:lnTo>
                      <a:pt x="1468" y="3444"/>
                    </a:lnTo>
                    <a:lnTo>
                      <a:pt x="1440" y="3431"/>
                    </a:lnTo>
                    <a:lnTo>
                      <a:pt x="1416" y="3414"/>
                    </a:lnTo>
                    <a:lnTo>
                      <a:pt x="1394" y="3393"/>
                    </a:lnTo>
                    <a:lnTo>
                      <a:pt x="1376" y="3368"/>
                    </a:lnTo>
                    <a:lnTo>
                      <a:pt x="1363" y="3340"/>
                    </a:lnTo>
                    <a:lnTo>
                      <a:pt x="1354" y="3310"/>
                    </a:lnTo>
                    <a:lnTo>
                      <a:pt x="1352" y="3279"/>
                    </a:lnTo>
                    <a:lnTo>
                      <a:pt x="1352" y="2955"/>
                    </a:lnTo>
                    <a:lnTo>
                      <a:pt x="1350" y="2929"/>
                    </a:lnTo>
                    <a:lnTo>
                      <a:pt x="1342" y="2907"/>
                    </a:lnTo>
                    <a:lnTo>
                      <a:pt x="1331" y="2886"/>
                    </a:lnTo>
                    <a:lnTo>
                      <a:pt x="1316" y="2867"/>
                    </a:lnTo>
                    <a:lnTo>
                      <a:pt x="1297" y="2852"/>
                    </a:lnTo>
                    <a:lnTo>
                      <a:pt x="1275" y="2840"/>
                    </a:lnTo>
                    <a:lnTo>
                      <a:pt x="1250" y="2832"/>
                    </a:lnTo>
                    <a:lnTo>
                      <a:pt x="1226" y="2830"/>
                    </a:lnTo>
                    <a:lnTo>
                      <a:pt x="1203" y="2832"/>
                    </a:lnTo>
                    <a:lnTo>
                      <a:pt x="1180" y="2839"/>
                    </a:lnTo>
                    <a:lnTo>
                      <a:pt x="1158" y="2851"/>
                    </a:lnTo>
                    <a:lnTo>
                      <a:pt x="1138" y="2867"/>
                    </a:lnTo>
                    <a:lnTo>
                      <a:pt x="909" y="3095"/>
                    </a:lnTo>
                    <a:lnTo>
                      <a:pt x="884" y="3116"/>
                    </a:lnTo>
                    <a:lnTo>
                      <a:pt x="857" y="3130"/>
                    </a:lnTo>
                    <a:lnTo>
                      <a:pt x="827" y="3140"/>
                    </a:lnTo>
                    <a:lnTo>
                      <a:pt x="798" y="3145"/>
                    </a:lnTo>
                    <a:lnTo>
                      <a:pt x="766" y="3145"/>
                    </a:lnTo>
                    <a:lnTo>
                      <a:pt x="736" y="3140"/>
                    </a:lnTo>
                    <a:lnTo>
                      <a:pt x="707" y="3130"/>
                    </a:lnTo>
                    <a:lnTo>
                      <a:pt x="679" y="3116"/>
                    </a:lnTo>
                    <a:lnTo>
                      <a:pt x="655" y="3095"/>
                    </a:lnTo>
                    <a:lnTo>
                      <a:pt x="362" y="2804"/>
                    </a:lnTo>
                    <a:lnTo>
                      <a:pt x="343" y="2783"/>
                    </a:lnTo>
                    <a:lnTo>
                      <a:pt x="329" y="2759"/>
                    </a:lnTo>
                    <a:lnTo>
                      <a:pt x="318" y="2733"/>
                    </a:lnTo>
                    <a:lnTo>
                      <a:pt x="312" y="2707"/>
                    </a:lnTo>
                    <a:lnTo>
                      <a:pt x="309" y="2679"/>
                    </a:lnTo>
                    <a:lnTo>
                      <a:pt x="312" y="2650"/>
                    </a:lnTo>
                    <a:lnTo>
                      <a:pt x="318" y="2623"/>
                    </a:lnTo>
                    <a:lnTo>
                      <a:pt x="329" y="2598"/>
                    </a:lnTo>
                    <a:lnTo>
                      <a:pt x="343" y="2574"/>
                    </a:lnTo>
                    <a:lnTo>
                      <a:pt x="362" y="2552"/>
                    </a:lnTo>
                    <a:lnTo>
                      <a:pt x="593" y="2324"/>
                    </a:lnTo>
                    <a:lnTo>
                      <a:pt x="608" y="2304"/>
                    </a:lnTo>
                    <a:lnTo>
                      <a:pt x="620" y="2284"/>
                    </a:lnTo>
                    <a:lnTo>
                      <a:pt x="627" y="2261"/>
                    </a:lnTo>
                    <a:lnTo>
                      <a:pt x="629" y="2237"/>
                    </a:lnTo>
                    <a:lnTo>
                      <a:pt x="627" y="2213"/>
                    </a:lnTo>
                    <a:lnTo>
                      <a:pt x="619" y="2189"/>
                    </a:lnTo>
                    <a:lnTo>
                      <a:pt x="607" y="2166"/>
                    </a:lnTo>
                    <a:lnTo>
                      <a:pt x="591" y="2147"/>
                    </a:lnTo>
                    <a:lnTo>
                      <a:pt x="574" y="2132"/>
                    </a:lnTo>
                    <a:lnTo>
                      <a:pt x="552" y="2121"/>
                    </a:lnTo>
                    <a:lnTo>
                      <a:pt x="529" y="2115"/>
                    </a:lnTo>
                    <a:lnTo>
                      <a:pt x="504" y="2112"/>
                    </a:lnTo>
                    <a:lnTo>
                      <a:pt x="179" y="2112"/>
                    </a:lnTo>
                    <a:lnTo>
                      <a:pt x="146" y="2109"/>
                    </a:lnTo>
                    <a:lnTo>
                      <a:pt x="116" y="2100"/>
                    </a:lnTo>
                    <a:lnTo>
                      <a:pt x="88" y="2087"/>
                    </a:lnTo>
                    <a:lnTo>
                      <a:pt x="64" y="2070"/>
                    </a:lnTo>
                    <a:lnTo>
                      <a:pt x="42" y="2049"/>
                    </a:lnTo>
                    <a:lnTo>
                      <a:pt x="24" y="2024"/>
                    </a:lnTo>
                    <a:lnTo>
                      <a:pt x="11" y="1996"/>
                    </a:lnTo>
                    <a:lnTo>
                      <a:pt x="2" y="1966"/>
                    </a:lnTo>
                    <a:lnTo>
                      <a:pt x="0" y="1935"/>
                    </a:lnTo>
                    <a:lnTo>
                      <a:pt x="0" y="1522"/>
                    </a:lnTo>
                    <a:lnTo>
                      <a:pt x="2" y="1489"/>
                    </a:lnTo>
                    <a:lnTo>
                      <a:pt x="11" y="1460"/>
                    </a:lnTo>
                    <a:lnTo>
                      <a:pt x="24" y="1432"/>
                    </a:lnTo>
                    <a:lnTo>
                      <a:pt x="42" y="1408"/>
                    </a:lnTo>
                    <a:lnTo>
                      <a:pt x="64" y="1386"/>
                    </a:lnTo>
                    <a:lnTo>
                      <a:pt x="88" y="1368"/>
                    </a:lnTo>
                    <a:lnTo>
                      <a:pt x="116" y="1355"/>
                    </a:lnTo>
                    <a:lnTo>
                      <a:pt x="146" y="1347"/>
                    </a:lnTo>
                    <a:lnTo>
                      <a:pt x="179" y="1344"/>
                    </a:lnTo>
                    <a:lnTo>
                      <a:pt x="504" y="1344"/>
                    </a:lnTo>
                    <a:lnTo>
                      <a:pt x="529" y="1342"/>
                    </a:lnTo>
                    <a:lnTo>
                      <a:pt x="553" y="1335"/>
                    </a:lnTo>
                    <a:lnTo>
                      <a:pt x="574" y="1324"/>
                    </a:lnTo>
                    <a:lnTo>
                      <a:pt x="593" y="1308"/>
                    </a:lnTo>
                    <a:lnTo>
                      <a:pt x="608" y="1290"/>
                    </a:lnTo>
                    <a:lnTo>
                      <a:pt x="619" y="1268"/>
                    </a:lnTo>
                    <a:lnTo>
                      <a:pt x="627" y="1243"/>
                    </a:lnTo>
                    <a:lnTo>
                      <a:pt x="629" y="1219"/>
                    </a:lnTo>
                    <a:lnTo>
                      <a:pt x="627" y="1196"/>
                    </a:lnTo>
                    <a:lnTo>
                      <a:pt x="620" y="1173"/>
                    </a:lnTo>
                    <a:lnTo>
                      <a:pt x="608" y="1151"/>
                    </a:lnTo>
                    <a:lnTo>
                      <a:pt x="593" y="1132"/>
                    </a:lnTo>
                    <a:lnTo>
                      <a:pt x="362" y="904"/>
                    </a:lnTo>
                    <a:lnTo>
                      <a:pt x="343" y="882"/>
                    </a:lnTo>
                    <a:lnTo>
                      <a:pt x="329" y="859"/>
                    </a:lnTo>
                    <a:lnTo>
                      <a:pt x="318" y="833"/>
                    </a:lnTo>
                    <a:lnTo>
                      <a:pt x="312" y="805"/>
                    </a:lnTo>
                    <a:lnTo>
                      <a:pt x="309" y="778"/>
                    </a:lnTo>
                    <a:lnTo>
                      <a:pt x="312" y="750"/>
                    </a:lnTo>
                    <a:lnTo>
                      <a:pt x="318" y="723"/>
                    </a:lnTo>
                    <a:lnTo>
                      <a:pt x="329" y="697"/>
                    </a:lnTo>
                    <a:lnTo>
                      <a:pt x="343" y="673"/>
                    </a:lnTo>
                    <a:lnTo>
                      <a:pt x="362" y="652"/>
                    </a:lnTo>
                    <a:lnTo>
                      <a:pt x="655" y="360"/>
                    </a:lnTo>
                    <a:lnTo>
                      <a:pt x="679" y="341"/>
                    </a:lnTo>
                    <a:lnTo>
                      <a:pt x="707" y="325"/>
                    </a:lnTo>
                    <a:lnTo>
                      <a:pt x="736" y="316"/>
                    </a:lnTo>
                    <a:lnTo>
                      <a:pt x="766" y="310"/>
                    </a:lnTo>
                    <a:lnTo>
                      <a:pt x="798" y="310"/>
                    </a:lnTo>
                    <a:lnTo>
                      <a:pt x="827" y="316"/>
                    </a:lnTo>
                    <a:lnTo>
                      <a:pt x="857" y="325"/>
                    </a:lnTo>
                    <a:lnTo>
                      <a:pt x="884" y="341"/>
                    </a:lnTo>
                    <a:lnTo>
                      <a:pt x="909" y="360"/>
                    </a:lnTo>
                    <a:lnTo>
                      <a:pt x="1138" y="589"/>
                    </a:lnTo>
                    <a:lnTo>
                      <a:pt x="1158" y="605"/>
                    </a:lnTo>
                    <a:lnTo>
                      <a:pt x="1180" y="617"/>
                    </a:lnTo>
                    <a:lnTo>
                      <a:pt x="1203" y="623"/>
                    </a:lnTo>
                    <a:lnTo>
                      <a:pt x="1226" y="625"/>
                    </a:lnTo>
                    <a:lnTo>
                      <a:pt x="1250" y="623"/>
                    </a:lnTo>
                    <a:lnTo>
                      <a:pt x="1275" y="616"/>
                    </a:lnTo>
                    <a:lnTo>
                      <a:pt x="1297" y="604"/>
                    </a:lnTo>
                    <a:lnTo>
                      <a:pt x="1316" y="588"/>
                    </a:lnTo>
                    <a:lnTo>
                      <a:pt x="1331" y="571"/>
                    </a:lnTo>
                    <a:lnTo>
                      <a:pt x="1342" y="549"/>
                    </a:lnTo>
                    <a:lnTo>
                      <a:pt x="1350" y="526"/>
                    </a:lnTo>
                    <a:lnTo>
                      <a:pt x="1352" y="501"/>
                    </a:lnTo>
                    <a:lnTo>
                      <a:pt x="1352" y="178"/>
                    </a:lnTo>
                    <a:lnTo>
                      <a:pt x="1354" y="145"/>
                    </a:lnTo>
                    <a:lnTo>
                      <a:pt x="1363" y="116"/>
                    </a:lnTo>
                    <a:lnTo>
                      <a:pt x="1376" y="88"/>
                    </a:lnTo>
                    <a:lnTo>
                      <a:pt x="1394" y="64"/>
                    </a:lnTo>
                    <a:lnTo>
                      <a:pt x="1416" y="42"/>
                    </a:lnTo>
                    <a:lnTo>
                      <a:pt x="1440" y="24"/>
                    </a:lnTo>
                    <a:lnTo>
                      <a:pt x="1468" y="11"/>
                    </a:lnTo>
                    <a:lnTo>
                      <a:pt x="1498" y="3"/>
                    </a:lnTo>
                    <a:lnTo>
                      <a:pt x="153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9" name="Freeform 33"/>
              <p:cNvSpPr>
                <a:spLocks noEditPoints="1"/>
              </p:cNvSpPr>
              <p:nvPr/>
            </p:nvSpPr>
            <p:spPr bwMode="auto">
              <a:xfrm>
                <a:off x="3689350" y="1954213"/>
                <a:ext cx="184150" cy="182563"/>
              </a:xfrm>
              <a:custGeom>
                <a:avLst/>
                <a:gdLst>
                  <a:gd name="T0" fmla="*/ 527 w 1159"/>
                  <a:gd name="T1" fmla="*/ 131 h 1152"/>
                  <a:gd name="T2" fmla="*/ 427 w 1159"/>
                  <a:gd name="T3" fmla="*/ 154 h 1152"/>
                  <a:gd name="T4" fmla="*/ 338 w 1159"/>
                  <a:gd name="T5" fmla="*/ 198 h 1152"/>
                  <a:gd name="T6" fmla="*/ 260 w 1159"/>
                  <a:gd name="T7" fmla="*/ 259 h 1152"/>
                  <a:gd name="T8" fmla="*/ 198 w 1159"/>
                  <a:gd name="T9" fmla="*/ 336 h 1152"/>
                  <a:gd name="T10" fmla="*/ 155 w 1159"/>
                  <a:gd name="T11" fmla="*/ 425 h 1152"/>
                  <a:gd name="T12" fmla="*/ 131 w 1159"/>
                  <a:gd name="T13" fmla="*/ 524 h 1152"/>
                  <a:gd name="T14" fmla="*/ 131 w 1159"/>
                  <a:gd name="T15" fmla="*/ 629 h 1152"/>
                  <a:gd name="T16" fmla="*/ 155 w 1159"/>
                  <a:gd name="T17" fmla="*/ 727 h 1152"/>
                  <a:gd name="T18" fmla="*/ 198 w 1159"/>
                  <a:gd name="T19" fmla="*/ 816 h 1152"/>
                  <a:gd name="T20" fmla="*/ 260 w 1159"/>
                  <a:gd name="T21" fmla="*/ 893 h 1152"/>
                  <a:gd name="T22" fmla="*/ 338 w 1159"/>
                  <a:gd name="T23" fmla="*/ 954 h 1152"/>
                  <a:gd name="T24" fmla="*/ 427 w 1159"/>
                  <a:gd name="T25" fmla="*/ 997 h 1152"/>
                  <a:gd name="T26" fmla="*/ 527 w 1159"/>
                  <a:gd name="T27" fmla="*/ 1020 h 1152"/>
                  <a:gd name="T28" fmla="*/ 632 w 1159"/>
                  <a:gd name="T29" fmla="*/ 1020 h 1152"/>
                  <a:gd name="T30" fmla="*/ 731 w 1159"/>
                  <a:gd name="T31" fmla="*/ 997 h 1152"/>
                  <a:gd name="T32" fmla="*/ 821 w 1159"/>
                  <a:gd name="T33" fmla="*/ 954 h 1152"/>
                  <a:gd name="T34" fmla="*/ 897 w 1159"/>
                  <a:gd name="T35" fmla="*/ 893 h 1152"/>
                  <a:gd name="T36" fmla="*/ 959 w 1159"/>
                  <a:gd name="T37" fmla="*/ 816 h 1152"/>
                  <a:gd name="T38" fmla="*/ 1003 w 1159"/>
                  <a:gd name="T39" fmla="*/ 727 h 1152"/>
                  <a:gd name="T40" fmla="*/ 1026 w 1159"/>
                  <a:gd name="T41" fmla="*/ 629 h 1152"/>
                  <a:gd name="T42" fmla="*/ 1026 w 1159"/>
                  <a:gd name="T43" fmla="*/ 524 h 1152"/>
                  <a:gd name="T44" fmla="*/ 1003 w 1159"/>
                  <a:gd name="T45" fmla="*/ 425 h 1152"/>
                  <a:gd name="T46" fmla="*/ 959 w 1159"/>
                  <a:gd name="T47" fmla="*/ 336 h 1152"/>
                  <a:gd name="T48" fmla="*/ 897 w 1159"/>
                  <a:gd name="T49" fmla="*/ 259 h 1152"/>
                  <a:gd name="T50" fmla="*/ 821 w 1159"/>
                  <a:gd name="T51" fmla="*/ 198 h 1152"/>
                  <a:gd name="T52" fmla="*/ 731 w 1159"/>
                  <a:gd name="T53" fmla="*/ 154 h 1152"/>
                  <a:gd name="T54" fmla="*/ 632 w 1159"/>
                  <a:gd name="T55" fmla="*/ 131 h 1152"/>
                  <a:gd name="T56" fmla="*/ 579 w 1159"/>
                  <a:gd name="T57" fmla="*/ 0 h 1152"/>
                  <a:gd name="T58" fmla="*/ 703 w 1159"/>
                  <a:gd name="T59" fmla="*/ 13 h 1152"/>
                  <a:gd name="T60" fmla="*/ 818 w 1159"/>
                  <a:gd name="T61" fmla="*/ 52 h 1152"/>
                  <a:gd name="T62" fmla="*/ 920 w 1159"/>
                  <a:gd name="T63" fmla="*/ 112 h 1152"/>
                  <a:gd name="T64" fmla="*/ 1009 w 1159"/>
                  <a:gd name="T65" fmla="*/ 190 h 1152"/>
                  <a:gd name="T66" fmla="*/ 1080 w 1159"/>
                  <a:gd name="T67" fmla="*/ 285 h 1152"/>
                  <a:gd name="T68" fmla="*/ 1129 w 1159"/>
                  <a:gd name="T69" fmla="*/ 394 h 1152"/>
                  <a:gd name="T70" fmla="*/ 1155 w 1159"/>
                  <a:gd name="T71" fmla="*/ 513 h 1152"/>
                  <a:gd name="T72" fmla="*/ 1155 w 1159"/>
                  <a:gd name="T73" fmla="*/ 639 h 1152"/>
                  <a:gd name="T74" fmla="*/ 1129 w 1159"/>
                  <a:gd name="T75" fmla="*/ 757 h 1152"/>
                  <a:gd name="T76" fmla="*/ 1080 w 1159"/>
                  <a:gd name="T77" fmla="*/ 867 h 1152"/>
                  <a:gd name="T78" fmla="*/ 1009 w 1159"/>
                  <a:gd name="T79" fmla="*/ 961 h 1152"/>
                  <a:gd name="T80" fmla="*/ 920 w 1159"/>
                  <a:gd name="T81" fmla="*/ 1041 h 1152"/>
                  <a:gd name="T82" fmla="*/ 818 w 1159"/>
                  <a:gd name="T83" fmla="*/ 1101 h 1152"/>
                  <a:gd name="T84" fmla="*/ 703 w 1159"/>
                  <a:gd name="T85" fmla="*/ 1139 h 1152"/>
                  <a:gd name="T86" fmla="*/ 579 w 1159"/>
                  <a:gd name="T87" fmla="*/ 1152 h 1152"/>
                  <a:gd name="T88" fmla="*/ 455 w 1159"/>
                  <a:gd name="T89" fmla="*/ 1139 h 1152"/>
                  <a:gd name="T90" fmla="*/ 340 w 1159"/>
                  <a:gd name="T91" fmla="*/ 1101 h 1152"/>
                  <a:gd name="T92" fmla="*/ 237 w 1159"/>
                  <a:gd name="T93" fmla="*/ 1041 h 1152"/>
                  <a:gd name="T94" fmla="*/ 149 w 1159"/>
                  <a:gd name="T95" fmla="*/ 961 h 1152"/>
                  <a:gd name="T96" fmla="*/ 79 w 1159"/>
                  <a:gd name="T97" fmla="*/ 867 h 1152"/>
                  <a:gd name="T98" fmla="*/ 28 w 1159"/>
                  <a:gd name="T99" fmla="*/ 757 h 1152"/>
                  <a:gd name="T100" fmla="*/ 3 w 1159"/>
                  <a:gd name="T101" fmla="*/ 639 h 1152"/>
                  <a:gd name="T102" fmla="*/ 3 w 1159"/>
                  <a:gd name="T103" fmla="*/ 513 h 1152"/>
                  <a:gd name="T104" fmla="*/ 28 w 1159"/>
                  <a:gd name="T105" fmla="*/ 394 h 1152"/>
                  <a:gd name="T106" fmla="*/ 79 w 1159"/>
                  <a:gd name="T107" fmla="*/ 285 h 1152"/>
                  <a:gd name="T108" fmla="*/ 149 w 1159"/>
                  <a:gd name="T109" fmla="*/ 190 h 1152"/>
                  <a:gd name="T110" fmla="*/ 237 w 1159"/>
                  <a:gd name="T111" fmla="*/ 112 h 1152"/>
                  <a:gd name="T112" fmla="*/ 340 w 1159"/>
                  <a:gd name="T113" fmla="*/ 52 h 1152"/>
                  <a:gd name="T114" fmla="*/ 455 w 1159"/>
                  <a:gd name="T115" fmla="*/ 13 h 1152"/>
                  <a:gd name="T116" fmla="*/ 579 w 1159"/>
                  <a:gd name="T11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9" h="1152">
                    <a:moveTo>
                      <a:pt x="579" y="128"/>
                    </a:moveTo>
                    <a:lnTo>
                      <a:pt x="527" y="131"/>
                    </a:lnTo>
                    <a:lnTo>
                      <a:pt x="476" y="140"/>
                    </a:lnTo>
                    <a:lnTo>
                      <a:pt x="427" y="154"/>
                    </a:lnTo>
                    <a:lnTo>
                      <a:pt x="381" y="174"/>
                    </a:lnTo>
                    <a:lnTo>
                      <a:pt x="338" y="198"/>
                    </a:lnTo>
                    <a:lnTo>
                      <a:pt x="297" y="226"/>
                    </a:lnTo>
                    <a:lnTo>
                      <a:pt x="260" y="259"/>
                    </a:lnTo>
                    <a:lnTo>
                      <a:pt x="227" y="296"/>
                    </a:lnTo>
                    <a:lnTo>
                      <a:pt x="198" y="336"/>
                    </a:lnTo>
                    <a:lnTo>
                      <a:pt x="174" y="379"/>
                    </a:lnTo>
                    <a:lnTo>
                      <a:pt x="155" y="425"/>
                    </a:lnTo>
                    <a:lnTo>
                      <a:pt x="140" y="474"/>
                    </a:lnTo>
                    <a:lnTo>
                      <a:pt x="131" y="524"/>
                    </a:lnTo>
                    <a:lnTo>
                      <a:pt x="128" y="576"/>
                    </a:lnTo>
                    <a:lnTo>
                      <a:pt x="131" y="629"/>
                    </a:lnTo>
                    <a:lnTo>
                      <a:pt x="140" y="679"/>
                    </a:lnTo>
                    <a:lnTo>
                      <a:pt x="155" y="727"/>
                    </a:lnTo>
                    <a:lnTo>
                      <a:pt x="174" y="773"/>
                    </a:lnTo>
                    <a:lnTo>
                      <a:pt x="198" y="816"/>
                    </a:lnTo>
                    <a:lnTo>
                      <a:pt x="227" y="856"/>
                    </a:lnTo>
                    <a:lnTo>
                      <a:pt x="260" y="893"/>
                    </a:lnTo>
                    <a:lnTo>
                      <a:pt x="297" y="925"/>
                    </a:lnTo>
                    <a:lnTo>
                      <a:pt x="338" y="954"/>
                    </a:lnTo>
                    <a:lnTo>
                      <a:pt x="381" y="978"/>
                    </a:lnTo>
                    <a:lnTo>
                      <a:pt x="427" y="997"/>
                    </a:lnTo>
                    <a:lnTo>
                      <a:pt x="476" y="1012"/>
                    </a:lnTo>
                    <a:lnTo>
                      <a:pt x="527" y="1020"/>
                    </a:lnTo>
                    <a:lnTo>
                      <a:pt x="579" y="1024"/>
                    </a:lnTo>
                    <a:lnTo>
                      <a:pt x="632" y="1020"/>
                    </a:lnTo>
                    <a:lnTo>
                      <a:pt x="682" y="1012"/>
                    </a:lnTo>
                    <a:lnTo>
                      <a:pt x="731" y="997"/>
                    </a:lnTo>
                    <a:lnTo>
                      <a:pt x="777" y="978"/>
                    </a:lnTo>
                    <a:lnTo>
                      <a:pt x="821" y="954"/>
                    </a:lnTo>
                    <a:lnTo>
                      <a:pt x="860" y="925"/>
                    </a:lnTo>
                    <a:lnTo>
                      <a:pt x="897" y="893"/>
                    </a:lnTo>
                    <a:lnTo>
                      <a:pt x="930" y="856"/>
                    </a:lnTo>
                    <a:lnTo>
                      <a:pt x="959" y="816"/>
                    </a:lnTo>
                    <a:lnTo>
                      <a:pt x="983" y="773"/>
                    </a:lnTo>
                    <a:lnTo>
                      <a:pt x="1003" y="727"/>
                    </a:lnTo>
                    <a:lnTo>
                      <a:pt x="1017" y="679"/>
                    </a:lnTo>
                    <a:lnTo>
                      <a:pt x="1026" y="629"/>
                    </a:lnTo>
                    <a:lnTo>
                      <a:pt x="1029" y="576"/>
                    </a:lnTo>
                    <a:lnTo>
                      <a:pt x="1026" y="524"/>
                    </a:lnTo>
                    <a:lnTo>
                      <a:pt x="1017" y="474"/>
                    </a:lnTo>
                    <a:lnTo>
                      <a:pt x="1003" y="425"/>
                    </a:lnTo>
                    <a:lnTo>
                      <a:pt x="983" y="379"/>
                    </a:lnTo>
                    <a:lnTo>
                      <a:pt x="959" y="336"/>
                    </a:lnTo>
                    <a:lnTo>
                      <a:pt x="930" y="296"/>
                    </a:lnTo>
                    <a:lnTo>
                      <a:pt x="897" y="259"/>
                    </a:lnTo>
                    <a:lnTo>
                      <a:pt x="860" y="226"/>
                    </a:lnTo>
                    <a:lnTo>
                      <a:pt x="821" y="198"/>
                    </a:lnTo>
                    <a:lnTo>
                      <a:pt x="777" y="174"/>
                    </a:lnTo>
                    <a:lnTo>
                      <a:pt x="731" y="154"/>
                    </a:lnTo>
                    <a:lnTo>
                      <a:pt x="682" y="140"/>
                    </a:lnTo>
                    <a:lnTo>
                      <a:pt x="632" y="131"/>
                    </a:lnTo>
                    <a:lnTo>
                      <a:pt x="579" y="128"/>
                    </a:lnTo>
                    <a:close/>
                    <a:moveTo>
                      <a:pt x="579" y="0"/>
                    </a:moveTo>
                    <a:lnTo>
                      <a:pt x="642" y="4"/>
                    </a:lnTo>
                    <a:lnTo>
                      <a:pt x="703" y="13"/>
                    </a:lnTo>
                    <a:lnTo>
                      <a:pt x="761" y="29"/>
                    </a:lnTo>
                    <a:lnTo>
                      <a:pt x="818" y="52"/>
                    </a:lnTo>
                    <a:lnTo>
                      <a:pt x="871" y="79"/>
                    </a:lnTo>
                    <a:lnTo>
                      <a:pt x="920" y="112"/>
                    </a:lnTo>
                    <a:lnTo>
                      <a:pt x="967" y="149"/>
                    </a:lnTo>
                    <a:lnTo>
                      <a:pt x="1009" y="190"/>
                    </a:lnTo>
                    <a:lnTo>
                      <a:pt x="1047" y="236"/>
                    </a:lnTo>
                    <a:lnTo>
                      <a:pt x="1080" y="285"/>
                    </a:lnTo>
                    <a:lnTo>
                      <a:pt x="1107" y="339"/>
                    </a:lnTo>
                    <a:lnTo>
                      <a:pt x="1129" y="394"/>
                    </a:lnTo>
                    <a:lnTo>
                      <a:pt x="1145" y="453"/>
                    </a:lnTo>
                    <a:lnTo>
                      <a:pt x="1155" y="513"/>
                    </a:lnTo>
                    <a:lnTo>
                      <a:pt x="1159" y="576"/>
                    </a:lnTo>
                    <a:lnTo>
                      <a:pt x="1155" y="639"/>
                    </a:lnTo>
                    <a:lnTo>
                      <a:pt x="1145" y="700"/>
                    </a:lnTo>
                    <a:lnTo>
                      <a:pt x="1129" y="757"/>
                    </a:lnTo>
                    <a:lnTo>
                      <a:pt x="1107" y="814"/>
                    </a:lnTo>
                    <a:lnTo>
                      <a:pt x="1080" y="867"/>
                    </a:lnTo>
                    <a:lnTo>
                      <a:pt x="1047" y="916"/>
                    </a:lnTo>
                    <a:lnTo>
                      <a:pt x="1009" y="961"/>
                    </a:lnTo>
                    <a:lnTo>
                      <a:pt x="967" y="1004"/>
                    </a:lnTo>
                    <a:lnTo>
                      <a:pt x="920" y="1041"/>
                    </a:lnTo>
                    <a:lnTo>
                      <a:pt x="871" y="1074"/>
                    </a:lnTo>
                    <a:lnTo>
                      <a:pt x="818" y="1101"/>
                    </a:lnTo>
                    <a:lnTo>
                      <a:pt x="761" y="1123"/>
                    </a:lnTo>
                    <a:lnTo>
                      <a:pt x="703" y="1139"/>
                    </a:lnTo>
                    <a:lnTo>
                      <a:pt x="642" y="1149"/>
                    </a:lnTo>
                    <a:lnTo>
                      <a:pt x="579" y="1152"/>
                    </a:lnTo>
                    <a:lnTo>
                      <a:pt x="516" y="1149"/>
                    </a:lnTo>
                    <a:lnTo>
                      <a:pt x="455" y="1139"/>
                    </a:lnTo>
                    <a:lnTo>
                      <a:pt x="396" y="1123"/>
                    </a:lnTo>
                    <a:lnTo>
                      <a:pt x="340" y="1101"/>
                    </a:lnTo>
                    <a:lnTo>
                      <a:pt x="286" y="1074"/>
                    </a:lnTo>
                    <a:lnTo>
                      <a:pt x="237" y="1041"/>
                    </a:lnTo>
                    <a:lnTo>
                      <a:pt x="191" y="1004"/>
                    </a:lnTo>
                    <a:lnTo>
                      <a:pt x="149" y="961"/>
                    </a:lnTo>
                    <a:lnTo>
                      <a:pt x="112" y="916"/>
                    </a:lnTo>
                    <a:lnTo>
                      <a:pt x="79" y="867"/>
                    </a:lnTo>
                    <a:lnTo>
                      <a:pt x="51" y="814"/>
                    </a:lnTo>
                    <a:lnTo>
                      <a:pt x="28" y="757"/>
                    </a:lnTo>
                    <a:lnTo>
                      <a:pt x="13" y="700"/>
                    </a:lnTo>
                    <a:lnTo>
                      <a:pt x="3" y="639"/>
                    </a:lnTo>
                    <a:lnTo>
                      <a:pt x="0" y="576"/>
                    </a:lnTo>
                    <a:lnTo>
                      <a:pt x="3" y="513"/>
                    </a:lnTo>
                    <a:lnTo>
                      <a:pt x="13" y="453"/>
                    </a:lnTo>
                    <a:lnTo>
                      <a:pt x="28" y="394"/>
                    </a:lnTo>
                    <a:lnTo>
                      <a:pt x="51" y="339"/>
                    </a:lnTo>
                    <a:lnTo>
                      <a:pt x="79" y="285"/>
                    </a:lnTo>
                    <a:lnTo>
                      <a:pt x="112" y="236"/>
                    </a:lnTo>
                    <a:lnTo>
                      <a:pt x="149" y="190"/>
                    </a:lnTo>
                    <a:lnTo>
                      <a:pt x="191" y="149"/>
                    </a:lnTo>
                    <a:lnTo>
                      <a:pt x="237" y="112"/>
                    </a:lnTo>
                    <a:lnTo>
                      <a:pt x="286" y="79"/>
                    </a:lnTo>
                    <a:lnTo>
                      <a:pt x="340" y="52"/>
                    </a:lnTo>
                    <a:lnTo>
                      <a:pt x="396" y="29"/>
                    </a:lnTo>
                    <a:lnTo>
                      <a:pt x="455" y="13"/>
                    </a:lnTo>
                    <a:lnTo>
                      <a:pt x="516" y="4"/>
                    </a:lnTo>
                    <a:lnTo>
                      <a:pt x="57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sp>
        <p:nvSpPr>
          <p:cNvPr id="80" name="Inhaltsplatzhalter 4"/>
          <p:cNvSpPr txBox="1">
            <a:spLocks/>
          </p:cNvSpPr>
          <p:nvPr/>
        </p:nvSpPr>
        <p:spPr>
          <a:xfrm>
            <a:off x="5174188" y="1045600"/>
            <a:ext cx="1283762" cy="51937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solidFill>
                  <a:schemeClr val="accent1"/>
                </a:solidFill>
                <a:latin typeface="+mj-lt"/>
              </a:rPr>
              <a:t>TITLE GOES HERE</a:t>
            </a:r>
            <a:r>
              <a:rPr lang="en-US" sz="1050" b="1" dirty="0">
                <a:solidFill>
                  <a:schemeClr val="tx1">
                    <a:lumMod val="75000"/>
                    <a:lumOff val="25000"/>
                  </a:schemeClr>
                </a:solidFill>
                <a:latin typeface="+mj-lt"/>
              </a:rPr>
              <a:t/>
            </a:r>
            <a:br>
              <a:rPr lang="en-US" sz="1050" b="1" dirty="0">
                <a:solidFill>
                  <a:schemeClr val="tx1">
                    <a:lumMod val="75000"/>
                    <a:lumOff val="25000"/>
                  </a:schemeClr>
                </a:solidFill>
                <a:latin typeface="+mj-lt"/>
              </a:rPr>
            </a:br>
            <a:r>
              <a:rPr lang="en-US" sz="900" dirty="0">
                <a:solidFill>
                  <a:schemeClr val="tx1">
                    <a:lumMod val="75000"/>
                    <a:lumOff val="25000"/>
                  </a:schemeClr>
                </a:solidFill>
                <a:latin typeface="+mn-lt"/>
              </a:rPr>
              <a:t>This is a sample text. You simply add your own text and description here. </a:t>
            </a:r>
            <a:endParaRPr lang="en-US" sz="900" dirty="0">
              <a:solidFill>
                <a:schemeClr val="tx1">
                  <a:lumMod val="75000"/>
                  <a:lumOff val="25000"/>
                </a:schemeClr>
              </a:solidFill>
            </a:endParaRPr>
          </a:p>
        </p:txBody>
      </p:sp>
      <p:sp>
        <p:nvSpPr>
          <p:cNvPr id="81" name="Rounded Rectangle 80"/>
          <p:cNvSpPr/>
          <p:nvPr/>
        </p:nvSpPr>
        <p:spPr>
          <a:xfrm>
            <a:off x="4872037" y="1844241"/>
            <a:ext cx="1700213" cy="618404"/>
          </a:xfrm>
          <a:prstGeom prst="roundRect">
            <a:avLst>
              <a:gd name="adj" fmla="val 51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Inhaltsplatzhalter 4"/>
          <p:cNvSpPr txBox="1">
            <a:spLocks/>
          </p:cNvSpPr>
          <p:nvPr/>
        </p:nvSpPr>
        <p:spPr>
          <a:xfrm>
            <a:off x="5174188" y="1893757"/>
            <a:ext cx="1283762" cy="51937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solidFill>
                  <a:schemeClr val="accent2"/>
                </a:solidFill>
                <a:latin typeface="+mj-lt"/>
              </a:rPr>
              <a:t>TITLE GOES HERE</a:t>
            </a:r>
            <a:r>
              <a:rPr lang="en-US" sz="1050" b="1" dirty="0">
                <a:solidFill>
                  <a:schemeClr val="tx1">
                    <a:lumMod val="75000"/>
                    <a:lumOff val="25000"/>
                  </a:schemeClr>
                </a:solidFill>
                <a:latin typeface="+mj-lt"/>
              </a:rPr>
              <a:t/>
            </a:r>
            <a:br>
              <a:rPr lang="en-US" sz="1050" b="1" dirty="0">
                <a:solidFill>
                  <a:schemeClr val="tx1">
                    <a:lumMod val="75000"/>
                    <a:lumOff val="25000"/>
                  </a:schemeClr>
                </a:solidFill>
                <a:latin typeface="+mj-lt"/>
              </a:rPr>
            </a:br>
            <a:r>
              <a:rPr lang="en-US" sz="900" dirty="0">
                <a:solidFill>
                  <a:schemeClr val="tx1">
                    <a:lumMod val="75000"/>
                    <a:lumOff val="25000"/>
                  </a:schemeClr>
                </a:solidFill>
                <a:latin typeface="+mn-lt"/>
              </a:rPr>
              <a:t>This is a sample text. You simply add your own text and description here. </a:t>
            </a:r>
            <a:endParaRPr lang="en-US" sz="900" dirty="0">
              <a:solidFill>
                <a:schemeClr val="tx1">
                  <a:lumMod val="75000"/>
                  <a:lumOff val="25000"/>
                </a:schemeClr>
              </a:solidFill>
            </a:endParaRPr>
          </a:p>
        </p:txBody>
      </p:sp>
      <p:sp>
        <p:nvSpPr>
          <p:cNvPr id="83" name="Rounded Rectangle 82"/>
          <p:cNvSpPr/>
          <p:nvPr/>
        </p:nvSpPr>
        <p:spPr>
          <a:xfrm>
            <a:off x="4872037" y="2692398"/>
            <a:ext cx="1700213" cy="618404"/>
          </a:xfrm>
          <a:prstGeom prst="roundRect">
            <a:avLst>
              <a:gd name="adj" fmla="val 51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Inhaltsplatzhalter 4"/>
          <p:cNvSpPr txBox="1">
            <a:spLocks/>
          </p:cNvSpPr>
          <p:nvPr/>
        </p:nvSpPr>
        <p:spPr>
          <a:xfrm>
            <a:off x="5174188" y="2741914"/>
            <a:ext cx="1283762" cy="51937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solidFill>
                  <a:schemeClr val="accent3"/>
                </a:solidFill>
                <a:latin typeface="+mj-lt"/>
              </a:rPr>
              <a:t>TITLE GOES HERE</a:t>
            </a:r>
            <a:r>
              <a:rPr lang="en-US" sz="1050" b="1" dirty="0">
                <a:solidFill>
                  <a:schemeClr val="tx1">
                    <a:lumMod val="75000"/>
                    <a:lumOff val="25000"/>
                  </a:schemeClr>
                </a:solidFill>
                <a:latin typeface="+mj-lt"/>
              </a:rPr>
              <a:t/>
            </a:r>
            <a:br>
              <a:rPr lang="en-US" sz="1050" b="1" dirty="0">
                <a:solidFill>
                  <a:schemeClr val="tx1">
                    <a:lumMod val="75000"/>
                    <a:lumOff val="25000"/>
                  </a:schemeClr>
                </a:solidFill>
                <a:latin typeface="+mj-lt"/>
              </a:rPr>
            </a:br>
            <a:r>
              <a:rPr lang="en-US" sz="900" dirty="0">
                <a:solidFill>
                  <a:schemeClr val="tx1">
                    <a:lumMod val="75000"/>
                    <a:lumOff val="25000"/>
                  </a:schemeClr>
                </a:solidFill>
                <a:latin typeface="+mn-lt"/>
              </a:rPr>
              <a:t>This is a sample text. You simply add your own text and description here. </a:t>
            </a:r>
            <a:endParaRPr lang="en-US" sz="900" dirty="0">
              <a:solidFill>
                <a:schemeClr val="tx1">
                  <a:lumMod val="75000"/>
                  <a:lumOff val="25000"/>
                </a:schemeClr>
              </a:solidFill>
            </a:endParaRPr>
          </a:p>
        </p:txBody>
      </p:sp>
      <p:sp>
        <p:nvSpPr>
          <p:cNvPr id="85" name="Rounded Rectangle 84"/>
          <p:cNvSpPr/>
          <p:nvPr/>
        </p:nvSpPr>
        <p:spPr>
          <a:xfrm>
            <a:off x="4872037" y="3540556"/>
            <a:ext cx="1700213" cy="618404"/>
          </a:xfrm>
          <a:prstGeom prst="roundRect">
            <a:avLst>
              <a:gd name="adj" fmla="val 51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Inhaltsplatzhalter 4"/>
          <p:cNvSpPr txBox="1">
            <a:spLocks/>
          </p:cNvSpPr>
          <p:nvPr/>
        </p:nvSpPr>
        <p:spPr>
          <a:xfrm>
            <a:off x="5174188" y="3590072"/>
            <a:ext cx="1283762" cy="519373"/>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50" b="1" dirty="0">
                <a:solidFill>
                  <a:schemeClr val="accent4"/>
                </a:solidFill>
                <a:latin typeface="+mj-lt"/>
              </a:rPr>
              <a:t>TITLE GOES HERE</a:t>
            </a:r>
            <a:r>
              <a:rPr lang="en-US" sz="1050" b="1" dirty="0">
                <a:solidFill>
                  <a:schemeClr val="tx1">
                    <a:lumMod val="75000"/>
                    <a:lumOff val="25000"/>
                  </a:schemeClr>
                </a:solidFill>
                <a:latin typeface="+mj-lt"/>
              </a:rPr>
              <a:t/>
            </a:r>
            <a:br>
              <a:rPr lang="en-US" sz="1050" b="1" dirty="0">
                <a:solidFill>
                  <a:schemeClr val="tx1">
                    <a:lumMod val="75000"/>
                    <a:lumOff val="25000"/>
                  </a:schemeClr>
                </a:solidFill>
                <a:latin typeface="+mj-lt"/>
              </a:rPr>
            </a:br>
            <a:r>
              <a:rPr lang="en-US" sz="900" dirty="0">
                <a:solidFill>
                  <a:schemeClr val="tx1">
                    <a:lumMod val="75000"/>
                    <a:lumOff val="25000"/>
                  </a:schemeClr>
                </a:solidFill>
                <a:latin typeface="+mn-lt"/>
              </a:rPr>
              <a:t>This is a sample text. You simply add your own text and description here. </a:t>
            </a:r>
            <a:endParaRPr lang="en-US" sz="900" dirty="0">
              <a:solidFill>
                <a:schemeClr val="tx1">
                  <a:lumMod val="75000"/>
                  <a:lumOff val="25000"/>
                </a:schemeClr>
              </a:solidFill>
            </a:endParaRPr>
          </a:p>
        </p:txBody>
      </p:sp>
      <p:grpSp>
        <p:nvGrpSpPr>
          <p:cNvPr id="91" name="Group 90"/>
          <p:cNvGrpSpPr/>
          <p:nvPr/>
        </p:nvGrpSpPr>
        <p:grpSpPr>
          <a:xfrm>
            <a:off x="4663504" y="3644609"/>
            <a:ext cx="410297" cy="410297"/>
            <a:chOff x="6230706" y="4002229"/>
            <a:chExt cx="547062" cy="547062"/>
          </a:xfrm>
        </p:grpSpPr>
        <p:sp>
          <p:nvSpPr>
            <p:cNvPr id="92" name="Oval 91"/>
            <p:cNvSpPr/>
            <p:nvPr/>
          </p:nvSpPr>
          <p:spPr>
            <a:xfrm>
              <a:off x="6230706" y="4002229"/>
              <a:ext cx="547062" cy="5470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Freeform 44"/>
            <p:cNvSpPr>
              <a:spLocks noEditPoints="1"/>
            </p:cNvSpPr>
            <p:nvPr/>
          </p:nvSpPr>
          <p:spPr bwMode="auto">
            <a:xfrm>
              <a:off x="6341915" y="4113438"/>
              <a:ext cx="324645" cy="324645"/>
            </a:xfrm>
            <a:custGeom>
              <a:avLst/>
              <a:gdLst>
                <a:gd name="T0" fmla="*/ 1398 w 3540"/>
                <a:gd name="T1" fmla="*/ 722 h 3540"/>
                <a:gd name="T2" fmla="*/ 1213 w 3540"/>
                <a:gd name="T3" fmla="*/ 975 h 3540"/>
                <a:gd name="T4" fmla="*/ 1207 w 3540"/>
                <a:gd name="T5" fmla="*/ 1451 h 3540"/>
                <a:gd name="T6" fmla="*/ 1159 w 3540"/>
                <a:gd name="T7" fmla="*/ 1818 h 3540"/>
                <a:gd name="T8" fmla="*/ 1267 w 3540"/>
                <a:gd name="T9" fmla="*/ 2036 h 3540"/>
                <a:gd name="T10" fmla="*/ 1393 w 3540"/>
                <a:gd name="T11" fmla="*/ 2271 h 3540"/>
                <a:gd name="T12" fmla="*/ 1426 w 3540"/>
                <a:gd name="T13" fmla="*/ 2629 h 3540"/>
                <a:gd name="T14" fmla="*/ 778 w 3540"/>
                <a:gd name="T15" fmla="*/ 3077 h 3540"/>
                <a:gd name="T16" fmla="*/ 1066 w 3540"/>
                <a:gd name="T17" fmla="*/ 3253 h 3540"/>
                <a:gd name="T18" fmla="*/ 1415 w 3540"/>
                <a:gd name="T19" fmla="*/ 3373 h 3540"/>
                <a:gd name="T20" fmla="*/ 1830 w 3540"/>
                <a:gd name="T21" fmla="*/ 3410 h 3540"/>
                <a:gd name="T22" fmla="*/ 2163 w 3540"/>
                <a:gd name="T23" fmla="*/ 3363 h 3540"/>
                <a:gd name="T24" fmla="*/ 2519 w 3540"/>
                <a:gd name="T25" fmla="*/ 3230 h 3540"/>
                <a:gd name="T26" fmla="*/ 2743 w 3540"/>
                <a:gd name="T27" fmla="*/ 3078 h 3540"/>
                <a:gd name="T28" fmla="*/ 2051 w 3540"/>
                <a:gd name="T29" fmla="*/ 2600 h 3540"/>
                <a:gd name="T30" fmla="*/ 2186 w 3540"/>
                <a:gd name="T31" fmla="*/ 2123 h 3540"/>
                <a:gd name="T32" fmla="*/ 2369 w 3540"/>
                <a:gd name="T33" fmla="*/ 1840 h 3540"/>
                <a:gd name="T34" fmla="*/ 2355 w 3540"/>
                <a:gd name="T35" fmla="*/ 1471 h 3540"/>
                <a:gd name="T36" fmla="*/ 2329 w 3540"/>
                <a:gd name="T37" fmla="*/ 989 h 3540"/>
                <a:gd name="T38" fmla="*/ 2179 w 3540"/>
                <a:gd name="T39" fmla="*/ 746 h 3540"/>
                <a:gd name="T40" fmla="*/ 1770 w 3540"/>
                <a:gd name="T41" fmla="*/ 644 h 3540"/>
                <a:gd name="T42" fmla="*/ 1087 w 3540"/>
                <a:gd name="T43" fmla="*/ 278 h 3540"/>
                <a:gd name="T44" fmla="*/ 482 w 3540"/>
                <a:gd name="T45" fmla="*/ 755 h 3540"/>
                <a:gd name="T46" fmla="*/ 158 w 3540"/>
                <a:gd name="T47" fmla="*/ 1464 h 3540"/>
                <a:gd name="T48" fmla="*/ 206 w 3540"/>
                <a:gd name="T49" fmla="*/ 2267 h 3540"/>
                <a:gd name="T50" fmla="*/ 604 w 3540"/>
                <a:gd name="T51" fmla="*/ 2924 h 3540"/>
                <a:gd name="T52" fmla="*/ 1297 w 3540"/>
                <a:gd name="T53" fmla="*/ 2607 h 3540"/>
                <a:gd name="T54" fmla="*/ 1222 w 3540"/>
                <a:gd name="T55" fmla="*/ 2240 h 3540"/>
                <a:gd name="T56" fmla="*/ 1061 w 3540"/>
                <a:gd name="T57" fmla="*/ 1907 h 3540"/>
                <a:gd name="T58" fmla="*/ 1043 w 3540"/>
                <a:gd name="T59" fmla="*/ 1452 h 3540"/>
                <a:gd name="T60" fmla="*/ 1081 w 3540"/>
                <a:gd name="T61" fmla="*/ 987 h 3540"/>
                <a:gd name="T62" fmla="*/ 1237 w 3540"/>
                <a:gd name="T63" fmla="*/ 680 h 3540"/>
                <a:gd name="T64" fmla="*/ 1694 w 3540"/>
                <a:gd name="T65" fmla="*/ 517 h 3540"/>
                <a:gd name="T66" fmla="*/ 2214 w 3540"/>
                <a:gd name="T67" fmla="*/ 615 h 3540"/>
                <a:gd name="T68" fmla="*/ 2446 w 3540"/>
                <a:gd name="T69" fmla="*/ 917 h 3540"/>
                <a:gd name="T70" fmla="*/ 2462 w 3540"/>
                <a:gd name="T71" fmla="*/ 1397 h 3540"/>
                <a:gd name="T72" fmla="*/ 2509 w 3540"/>
                <a:gd name="T73" fmla="*/ 1844 h 3540"/>
                <a:gd name="T74" fmla="*/ 2328 w 3540"/>
                <a:gd name="T75" fmla="*/ 2128 h 3540"/>
                <a:gd name="T76" fmla="*/ 2186 w 3540"/>
                <a:gd name="T77" fmla="*/ 2614 h 3540"/>
                <a:gd name="T78" fmla="*/ 2929 w 3540"/>
                <a:gd name="T79" fmla="*/ 2931 h 3540"/>
                <a:gd name="T80" fmla="*/ 3333 w 3540"/>
                <a:gd name="T81" fmla="*/ 2270 h 3540"/>
                <a:gd name="T82" fmla="*/ 3382 w 3540"/>
                <a:gd name="T83" fmla="*/ 1464 h 3540"/>
                <a:gd name="T84" fmla="*/ 3058 w 3540"/>
                <a:gd name="T85" fmla="*/ 755 h 3540"/>
                <a:gd name="T86" fmla="*/ 2453 w 3540"/>
                <a:gd name="T87" fmla="*/ 278 h 3540"/>
                <a:gd name="T88" fmla="*/ 1770 w 3540"/>
                <a:gd name="T89" fmla="*/ 0 h 3540"/>
                <a:gd name="T90" fmla="*/ 2573 w 3540"/>
                <a:gd name="T91" fmla="*/ 193 h 3540"/>
                <a:gd name="T92" fmla="*/ 3186 w 3540"/>
                <a:gd name="T93" fmla="*/ 709 h 3540"/>
                <a:gd name="T94" fmla="*/ 3511 w 3540"/>
                <a:gd name="T95" fmla="*/ 1452 h 3540"/>
                <a:gd name="T96" fmla="*/ 3458 w 3540"/>
                <a:gd name="T97" fmla="*/ 2301 h 3540"/>
                <a:gd name="T98" fmla="*/ 3035 w 3540"/>
                <a:gd name="T99" fmla="*/ 3007 h 3540"/>
                <a:gd name="T100" fmla="*/ 2716 w 3540"/>
                <a:gd name="T101" fmla="*/ 3265 h 3540"/>
                <a:gd name="T102" fmla="*/ 2342 w 3540"/>
                <a:gd name="T103" fmla="*/ 3445 h 3540"/>
                <a:gd name="T104" fmla="*/ 1842 w 3540"/>
                <a:gd name="T105" fmla="*/ 3538 h 3540"/>
                <a:gd name="T106" fmla="*/ 1455 w 3540"/>
                <a:gd name="T107" fmla="*/ 3511 h 3540"/>
                <a:gd name="T108" fmla="*/ 957 w 3540"/>
                <a:gd name="T109" fmla="*/ 3342 h 3540"/>
                <a:gd name="T110" fmla="*/ 636 w 3540"/>
                <a:gd name="T111" fmla="*/ 3128 h 3540"/>
                <a:gd name="T112" fmla="*/ 251 w 3540"/>
                <a:gd name="T113" fmla="*/ 2678 h 3540"/>
                <a:gd name="T114" fmla="*/ 3 w 3540"/>
                <a:gd name="T115" fmla="*/ 1879 h 3540"/>
                <a:gd name="T116" fmla="*/ 149 w 3540"/>
                <a:gd name="T117" fmla="*/ 1059 h 3540"/>
                <a:gd name="T118" fmla="*/ 631 w 3540"/>
                <a:gd name="T119" fmla="*/ 417 h 3540"/>
                <a:gd name="T120" fmla="*/ 1351 w 3540"/>
                <a:gd name="T121" fmla="*/ 50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0" h="3540">
                  <a:moveTo>
                    <a:pt x="1770" y="644"/>
                  </a:moveTo>
                  <a:lnTo>
                    <a:pt x="1706" y="646"/>
                  </a:lnTo>
                  <a:lnTo>
                    <a:pt x="1644" y="650"/>
                  </a:lnTo>
                  <a:lnTo>
                    <a:pt x="1588" y="658"/>
                  </a:lnTo>
                  <a:lnTo>
                    <a:pt x="1534" y="669"/>
                  </a:lnTo>
                  <a:lnTo>
                    <a:pt x="1485" y="683"/>
                  </a:lnTo>
                  <a:lnTo>
                    <a:pt x="1440" y="702"/>
                  </a:lnTo>
                  <a:lnTo>
                    <a:pt x="1398" y="722"/>
                  </a:lnTo>
                  <a:lnTo>
                    <a:pt x="1360" y="747"/>
                  </a:lnTo>
                  <a:lnTo>
                    <a:pt x="1326" y="773"/>
                  </a:lnTo>
                  <a:lnTo>
                    <a:pt x="1296" y="803"/>
                  </a:lnTo>
                  <a:lnTo>
                    <a:pt x="1269" y="838"/>
                  </a:lnTo>
                  <a:lnTo>
                    <a:pt x="1249" y="873"/>
                  </a:lnTo>
                  <a:lnTo>
                    <a:pt x="1233" y="909"/>
                  </a:lnTo>
                  <a:lnTo>
                    <a:pt x="1221" y="942"/>
                  </a:lnTo>
                  <a:lnTo>
                    <a:pt x="1213" y="975"/>
                  </a:lnTo>
                  <a:lnTo>
                    <a:pt x="1208" y="1004"/>
                  </a:lnTo>
                  <a:lnTo>
                    <a:pt x="1206" y="1031"/>
                  </a:lnTo>
                  <a:lnTo>
                    <a:pt x="1205" y="1052"/>
                  </a:lnTo>
                  <a:lnTo>
                    <a:pt x="1205" y="1070"/>
                  </a:lnTo>
                  <a:lnTo>
                    <a:pt x="1206" y="1080"/>
                  </a:lnTo>
                  <a:lnTo>
                    <a:pt x="1206" y="1085"/>
                  </a:lnTo>
                  <a:lnTo>
                    <a:pt x="1207" y="1093"/>
                  </a:lnTo>
                  <a:lnTo>
                    <a:pt x="1207" y="1451"/>
                  </a:lnTo>
                  <a:lnTo>
                    <a:pt x="1185" y="1470"/>
                  </a:lnTo>
                  <a:lnTo>
                    <a:pt x="1170" y="1487"/>
                  </a:lnTo>
                  <a:lnTo>
                    <a:pt x="1159" y="1506"/>
                  </a:lnTo>
                  <a:lnTo>
                    <a:pt x="1152" y="1528"/>
                  </a:lnTo>
                  <a:lnTo>
                    <a:pt x="1150" y="1549"/>
                  </a:lnTo>
                  <a:lnTo>
                    <a:pt x="1150" y="1778"/>
                  </a:lnTo>
                  <a:lnTo>
                    <a:pt x="1152" y="1799"/>
                  </a:lnTo>
                  <a:lnTo>
                    <a:pt x="1159" y="1818"/>
                  </a:lnTo>
                  <a:lnTo>
                    <a:pt x="1168" y="1837"/>
                  </a:lnTo>
                  <a:lnTo>
                    <a:pt x="1182" y="1854"/>
                  </a:lnTo>
                  <a:lnTo>
                    <a:pt x="1199" y="1867"/>
                  </a:lnTo>
                  <a:lnTo>
                    <a:pt x="1222" y="1880"/>
                  </a:lnTo>
                  <a:lnTo>
                    <a:pt x="1227" y="1906"/>
                  </a:lnTo>
                  <a:lnTo>
                    <a:pt x="1239" y="1951"/>
                  </a:lnTo>
                  <a:lnTo>
                    <a:pt x="1252" y="1994"/>
                  </a:lnTo>
                  <a:lnTo>
                    <a:pt x="1267" y="2036"/>
                  </a:lnTo>
                  <a:lnTo>
                    <a:pt x="1283" y="2075"/>
                  </a:lnTo>
                  <a:lnTo>
                    <a:pt x="1300" y="2112"/>
                  </a:lnTo>
                  <a:lnTo>
                    <a:pt x="1317" y="2145"/>
                  </a:lnTo>
                  <a:lnTo>
                    <a:pt x="1334" y="2178"/>
                  </a:lnTo>
                  <a:lnTo>
                    <a:pt x="1351" y="2206"/>
                  </a:lnTo>
                  <a:lnTo>
                    <a:pt x="1367" y="2231"/>
                  </a:lnTo>
                  <a:lnTo>
                    <a:pt x="1381" y="2253"/>
                  </a:lnTo>
                  <a:lnTo>
                    <a:pt x="1393" y="2271"/>
                  </a:lnTo>
                  <a:lnTo>
                    <a:pt x="1404" y="2286"/>
                  </a:lnTo>
                  <a:lnTo>
                    <a:pt x="1413" y="2297"/>
                  </a:lnTo>
                  <a:lnTo>
                    <a:pt x="1418" y="2304"/>
                  </a:lnTo>
                  <a:lnTo>
                    <a:pt x="1420" y="2306"/>
                  </a:lnTo>
                  <a:lnTo>
                    <a:pt x="1435" y="2325"/>
                  </a:lnTo>
                  <a:lnTo>
                    <a:pt x="1435" y="2556"/>
                  </a:lnTo>
                  <a:lnTo>
                    <a:pt x="1432" y="2593"/>
                  </a:lnTo>
                  <a:lnTo>
                    <a:pt x="1426" y="2629"/>
                  </a:lnTo>
                  <a:lnTo>
                    <a:pt x="1413" y="2664"/>
                  </a:lnTo>
                  <a:lnTo>
                    <a:pt x="1397" y="2696"/>
                  </a:lnTo>
                  <a:lnTo>
                    <a:pt x="1376" y="2725"/>
                  </a:lnTo>
                  <a:lnTo>
                    <a:pt x="1353" y="2752"/>
                  </a:lnTo>
                  <a:lnTo>
                    <a:pt x="1325" y="2775"/>
                  </a:lnTo>
                  <a:lnTo>
                    <a:pt x="1294" y="2796"/>
                  </a:lnTo>
                  <a:lnTo>
                    <a:pt x="784" y="3073"/>
                  </a:lnTo>
                  <a:lnTo>
                    <a:pt x="778" y="3077"/>
                  </a:lnTo>
                  <a:lnTo>
                    <a:pt x="786" y="3083"/>
                  </a:lnTo>
                  <a:lnTo>
                    <a:pt x="829" y="3114"/>
                  </a:lnTo>
                  <a:lnTo>
                    <a:pt x="873" y="3143"/>
                  </a:lnTo>
                  <a:lnTo>
                    <a:pt x="901" y="3161"/>
                  </a:lnTo>
                  <a:lnTo>
                    <a:pt x="948" y="3190"/>
                  </a:lnTo>
                  <a:lnTo>
                    <a:pt x="998" y="3217"/>
                  </a:lnTo>
                  <a:lnTo>
                    <a:pt x="1012" y="3225"/>
                  </a:lnTo>
                  <a:lnTo>
                    <a:pt x="1066" y="3253"/>
                  </a:lnTo>
                  <a:lnTo>
                    <a:pt x="1121" y="3277"/>
                  </a:lnTo>
                  <a:lnTo>
                    <a:pt x="1122" y="3277"/>
                  </a:lnTo>
                  <a:lnTo>
                    <a:pt x="1122" y="3277"/>
                  </a:lnTo>
                  <a:lnTo>
                    <a:pt x="1182" y="3302"/>
                  </a:lnTo>
                  <a:lnTo>
                    <a:pt x="1242" y="3323"/>
                  </a:lnTo>
                  <a:lnTo>
                    <a:pt x="1250" y="3327"/>
                  </a:lnTo>
                  <a:lnTo>
                    <a:pt x="1332" y="3351"/>
                  </a:lnTo>
                  <a:lnTo>
                    <a:pt x="1415" y="3373"/>
                  </a:lnTo>
                  <a:lnTo>
                    <a:pt x="1500" y="3389"/>
                  </a:lnTo>
                  <a:lnTo>
                    <a:pt x="1505" y="3390"/>
                  </a:lnTo>
                  <a:lnTo>
                    <a:pt x="1566" y="3398"/>
                  </a:lnTo>
                  <a:lnTo>
                    <a:pt x="1627" y="3405"/>
                  </a:lnTo>
                  <a:lnTo>
                    <a:pt x="1648" y="3406"/>
                  </a:lnTo>
                  <a:lnTo>
                    <a:pt x="1709" y="3410"/>
                  </a:lnTo>
                  <a:lnTo>
                    <a:pt x="1770" y="3411"/>
                  </a:lnTo>
                  <a:lnTo>
                    <a:pt x="1830" y="3410"/>
                  </a:lnTo>
                  <a:lnTo>
                    <a:pt x="1890" y="3407"/>
                  </a:lnTo>
                  <a:lnTo>
                    <a:pt x="1912" y="3405"/>
                  </a:lnTo>
                  <a:lnTo>
                    <a:pt x="1973" y="3398"/>
                  </a:lnTo>
                  <a:lnTo>
                    <a:pt x="2033" y="3390"/>
                  </a:lnTo>
                  <a:lnTo>
                    <a:pt x="2034" y="3390"/>
                  </a:lnTo>
                  <a:lnTo>
                    <a:pt x="2036" y="3390"/>
                  </a:lnTo>
                  <a:lnTo>
                    <a:pt x="2099" y="3378"/>
                  </a:lnTo>
                  <a:lnTo>
                    <a:pt x="2163" y="3363"/>
                  </a:lnTo>
                  <a:lnTo>
                    <a:pt x="2163" y="3363"/>
                  </a:lnTo>
                  <a:lnTo>
                    <a:pt x="2225" y="3347"/>
                  </a:lnTo>
                  <a:lnTo>
                    <a:pt x="2285" y="3328"/>
                  </a:lnTo>
                  <a:lnTo>
                    <a:pt x="2289" y="3327"/>
                  </a:lnTo>
                  <a:lnTo>
                    <a:pt x="2293" y="3325"/>
                  </a:lnTo>
                  <a:lnTo>
                    <a:pt x="2370" y="3298"/>
                  </a:lnTo>
                  <a:lnTo>
                    <a:pt x="2445" y="3265"/>
                  </a:lnTo>
                  <a:lnTo>
                    <a:pt x="2519" y="3230"/>
                  </a:lnTo>
                  <a:lnTo>
                    <a:pt x="2539" y="3219"/>
                  </a:lnTo>
                  <a:lnTo>
                    <a:pt x="2586" y="3194"/>
                  </a:lnTo>
                  <a:lnTo>
                    <a:pt x="2632" y="3166"/>
                  </a:lnTo>
                  <a:lnTo>
                    <a:pt x="2664" y="3145"/>
                  </a:lnTo>
                  <a:lnTo>
                    <a:pt x="2733" y="3098"/>
                  </a:lnTo>
                  <a:lnTo>
                    <a:pt x="2754" y="3083"/>
                  </a:lnTo>
                  <a:lnTo>
                    <a:pt x="2748" y="3080"/>
                  </a:lnTo>
                  <a:lnTo>
                    <a:pt x="2743" y="3078"/>
                  </a:lnTo>
                  <a:lnTo>
                    <a:pt x="2198" y="2805"/>
                  </a:lnTo>
                  <a:lnTo>
                    <a:pt x="2165" y="2786"/>
                  </a:lnTo>
                  <a:lnTo>
                    <a:pt x="2136" y="2762"/>
                  </a:lnTo>
                  <a:lnTo>
                    <a:pt x="2110" y="2735"/>
                  </a:lnTo>
                  <a:lnTo>
                    <a:pt x="2089" y="2705"/>
                  </a:lnTo>
                  <a:lnTo>
                    <a:pt x="2071" y="2672"/>
                  </a:lnTo>
                  <a:lnTo>
                    <a:pt x="2059" y="2637"/>
                  </a:lnTo>
                  <a:lnTo>
                    <a:pt x="2051" y="2600"/>
                  </a:lnTo>
                  <a:lnTo>
                    <a:pt x="2048" y="2562"/>
                  </a:lnTo>
                  <a:lnTo>
                    <a:pt x="2048" y="2324"/>
                  </a:lnTo>
                  <a:lnTo>
                    <a:pt x="2064" y="2305"/>
                  </a:lnTo>
                  <a:lnTo>
                    <a:pt x="2079" y="2288"/>
                  </a:lnTo>
                  <a:lnTo>
                    <a:pt x="2095" y="2267"/>
                  </a:lnTo>
                  <a:lnTo>
                    <a:pt x="2111" y="2244"/>
                  </a:lnTo>
                  <a:lnTo>
                    <a:pt x="2151" y="2185"/>
                  </a:lnTo>
                  <a:lnTo>
                    <a:pt x="2186" y="2123"/>
                  </a:lnTo>
                  <a:lnTo>
                    <a:pt x="2218" y="2057"/>
                  </a:lnTo>
                  <a:lnTo>
                    <a:pt x="2247" y="1990"/>
                  </a:lnTo>
                  <a:lnTo>
                    <a:pt x="2272" y="1920"/>
                  </a:lnTo>
                  <a:lnTo>
                    <a:pt x="2283" y="1888"/>
                  </a:lnTo>
                  <a:lnTo>
                    <a:pt x="2314" y="1878"/>
                  </a:lnTo>
                  <a:lnTo>
                    <a:pt x="2335" y="1870"/>
                  </a:lnTo>
                  <a:lnTo>
                    <a:pt x="2354" y="1857"/>
                  </a:lnTo>
                  <a:lnTo>
                    <a:pt x="2369" y="1840"/>
                  </a:lnTo>
                  <a:lnTo>
                    <a:pt x="2380" y="1820"/>
                  </a:lnTo>
                  <a:lnTo>
                    <a:pt x="2388" y="1800"/>
                  </a:lnTo>
                  <a:lnTo>
                    <a:pt x="2390" y="1778"/>
                  </a:lnTo>
                  <a:lnTo>
                    <a:pt x="2390" y="1549"/>
                  </a:lnTo>
                  <a:lnTo>
                    <a:pt x="2388" y="1528"/>
                  </a:lnTo>
                  <a:lnTo>
                    <a:pt x="2381" y="1506"/>
                  </a:lnTo>
                  <a:lnTo>
                    <a:pt x="2370" y="1487"/>
                  </a:lnTo>
                  <a:lnTo>
                    <a:pt x="2355" y="1471"/>
                  </a:lnTo>
                  <a:lnTo>
                    <a:pt x="2333" y="1451"/>
                  </a:lnTo>
                  <a:lnTo>
                    <a:pt x="2334" y="1085"/>
                  </a:lnTo>
                  <a:lnTo>
                    <a:pt x="2334" y="1081"/>
                  </a:lnTo>
                  <a:lnTo>
                    <a:pt x="2334" y="1072"/>
                  </a:lnTo>
                  <a:lnTo>
                    <a:pt x="2335" y="1057"/>
                  </a:lnTo>
                  <a:lnTo>
                    <a:pt x="2334" y="1038"/>
                  </a:lnTo>
                  <a:lnTo>
                    <a:pt x="2333" y="1015"/>
                  </a:lnTo>
                  <a:lnTo>
                    <a:pt x="2329" y="989"/>
                  </a:lnTo>
                  <a:lnTo>
                    <a:pt x="2324" y="960"/>
                  </a:lnTo>
                  <a:lnTo>
                    <a:pt x="2315" y="930"/>
                  </a:lnTo>
                  <a:lnTo>
                    <a:pt x="2303" y="898"/>
                  </a:lnTo>
                  <a:lnTo>
                    <a:pt x="2287" y="866"/>
                  </a:lnTo>
                  <a:lnTo>
                    <a:pt x="2268" y="834"/>
                  </a:lnTo>
                  <a:lnTo>
                    <a:pt x="2243" y="802"/>
                  </a:lnTo>
                  <a:lnTo>
                    <a:pt x="2213" y="772"/>
                  </a:lnTo>
                  <a:lnTo>
                    <a:pt x="2179" y="746"/>
                  </a:lnTo>
                  <a:lnTo>
                    <a:pt x="2141" y="722"/>
                  </a:lnTo>
                  <a:lnTo>
                    <a:pt x="2099" y="700"/>
                  </a:lnTo>
                  <a:lnTo>
                    <a:pt x="2054" y="683"/>
                  </a:lnTo>
                  <a:lnTo>
                    <a:pt x="2005" y="669"/>
                  </a:lnTo>
                  <a:lnTo>
                    <a:pt x="1951" y="658"/>
                  </a:lnTo>
                  <a:lnTo>
                    <a:pt x="1894" y="650"/>
                  </a:lnTo>
                  <a:lnTo>
                    <a:pt x="1834" y="645"/>
                  </a:lnTo>
                  <a:lnTo>
                    <a:pt x="1770" y="644"/>
                  </a:lnTo>
                  <a:close/>
                  <a:moveTo>
                    <a:pt x="1770" y="129"/>
                  </a:moveTo>
                  <a:lnTo>
                    <a:pt x="1666" y="132"/>
                  </a:lnTo>
                  <a:lnTo>
                    <a:pt x="1564" y="142"/>
                  </a:lnTo>
                  <a:lnTo>
                    <a:pt x="1464" y="158"/>
                  </a:lnTo>
                  <a:lnTo>
                    <a:pt x="1367" y="179"/>
                  </a:lnTo>
                  <a:lnTo>
                    <a:pt x="1270" y="207"/>
                  </a:lnTo>
                  <a:lnTo>
                    <a:pt x="1178" y="239"/>
                  </a:lnTo>
                  <a:lnTo>
                    <a:pt x="1087" y="278"/>
                  </a:lnTo>
                  <a:lnTo>
                    <a:pt x="999" y="322"/>
                  </a:lnTo>
                  <a:lnTo>
                    <a:pt x="914" y="370"/>
                  </a:lnTo>
                  <a:lnTo>
                    <a:pt x="832" y="424"/>
                  </a:lnTo>
                  <a:lnTo>
                    <a:pt x="755" y="482"/>
                  </a:lnTo>
                  <a:lnTo>
                    <a:pt x="680" y="544"/>
                  </a:lnTo>
                  <a:lnTo>
                    <a:pt x="610" y="610"/>
                  </a:lnTo>
                  <a:lnTo>
                    <a:pt x="544" y="680"/>
                  </a:lnTo>
                  <a:lnTo>
                    <a:pt x="482" y="755"/>
                  </a:lnTo>
                  <a:lnTo>
                    <a:pt x="424" y="832"/>
                  </a:lnTo>
                  <a:lnTo>
                    <a:pt x="370" y="914"/>
                  </a:lnTo>
                  <a:lnTo>
                    <a:pt x="322" y="999"/>
                  </a:lnTo>
                  <a:lnTo>
                    <a:pt x="278" y="1087"/>
                  </a:lnTo>
                  <a:lnTo>
                    <a:pt x="239" y="1178"/>
                  </a:lnTo>
                  <a:lnTo>
                    <a:pt x="207" y="1270"/>
                  </a:lnTo>
                  <a:lnTo>
                    <a:pt x="179" y="1367"/>
                  </a:lnTo>
                  <a:lnTo>
                    <a:pt x="158" y="1464"/>
                  </a:lnTo>
                  <a:lnTo>
                    <a:pt x="142" y="1564"/>
                  </a:lnTo>
                  <a:lnTo>
                    <a:pt x="132" y="1666"/>
                  </a:lnTo>
                  <a:lnTo>
                    <a:pt x="129" y="1770"/>
                  </a:lnTo>
                  <a:lnTo>
                    <a:pt x="132" y="1873"/>
                  </a:lnTo>
                  <a:lnTo>
                    <a:pt x="142" y="1974"/>
                  </a:lnTo>
                  <a:lnTo>
                    <a:pt x="157" y="2074"/>
                  </a:lnTo>
                  <a:lnTo>
                    <a:pt x="178" y="2171"/>
                  </a:lnTo>
                  <a:lnTo>
                    <a:pt x="206" y="2267"/>
                  </a:lnTo>
                  <a:lnTo>
                    <a:pt x="238" y="2359"/>
                  </a:lnTo>
                  <a:lnTo>
                    <a:pt x="276" y="2449"/>
                  </a:lnTo>
                  <a:lnTo>
                    <a:pt x="320" y="2537"/>
                  </a:lnTo>
                  <a:lnTo>
                    <a:pt x="367" y="2621"/>
                  </a:lnTo>
                  <a:lnTo>
                    <a:pt x="419" y="2702"/>
                  </a:lnTo>
                  <a:lnTo>
                    <a:pt x="477" y="2779"/>
                  </a:lnTo>
                  <a:lnTo>
                    <a:pt x="539" y="2853"/>
                  </a:lnTo>
                  <a:lnTo>
                    <a:pt x="604" y="2924"/>
                  </a:lnTo>
                  <a:lnTo>
                    <a:pt x="674" y="2991"/>
                  </a:lnTo>
                  <a:lnTo>
                    <a:pt x="698" y="2975"/>
                  </a:lnTo>
                  <a:lnTo>
                    <a:pt x="722" y="2960"/>
                  </a:lnTo>
                  <a:lnTo>
                    <a:pt x="1231" y="2683"/>
                  </a:lnTo>
                  <a:lnTo>
                    <a:pt x="1253" y="2668"/>
                  </a:lnTo>
                  <a:lnTo>
                    <a:pt x="1271" y="2650"/>
                  </a:lnTo>
                  <a:lnTo>
                    <a:pt x="1286" y="2629"/>
                  </a:lnTo>
                  <a:lnTo>
                    <a:pt x="1297" y="2607"/>
                  </a:lnTo>
                  <a:lnTo>
                    <a:pt x="1304" y="2582"/>
                  </a:lnTo>
                  <a:lnTo>
                    <a:pt x="1307" y="2556"/>
                  </a:lnTo>
                  <a:lnTo>
                    <a:pt x="1307" y="2370"/>
                  </a:lnTo>
                  <a:lnTo>
                    <a:pt x="1294" y="2354"/>
                  </a:lnTo>
                  <a:lnTo>
                    <a:pt x="1279" y="2332"/>
                  </a:lnTo>
                  <a:lnTo>
                    <a:pt x="1262" y="2305"/>
                  </a:lnTo>
                  <a:lnTo>
                    <a:pt x="1242" y="2275"/>
                  </a:lnTo>
                  <a:lnTo>
                    <a:pt x="1222" y="2240"/>
                  </a:lnTo>
                  <a:lnTo>
                    <a:pt x="1201" y="2201"/>
                  </a:lnTo>
                  <a:lnTo>
                    <a:pt x="1180" y="2159"/>
                  </a:lnTo>
                  <a:lnTo>
                    <a:pt x="1160" y="2114"/>
                  </a:lnTo>
                  <a:lnTo>
                    <a:pt x="1140" y="2065"/>
                  </a:lnTo>
                  <a:lnTo>
                    <a:pt x="1123" y="2014"/>
                  </a:lnTo>
                  <a:lnTo>
                    <a:pt x="1107" y="1959"/>
                  </a:lnTo>
                  <a:lnTo>
                    <a:pt x="1082" y="1935"/>
                  </a:lnTo>
                  <a:lnTo>
                    <a:pt x="1061" y="1907"/>
                  </a:lnTo>
                  <a:lnTo>
                    <a:pt x="1044" y="1878"/>
                  </a:lnTo>
                  <a:lnTo>
                    <a:pt x="1031" y="1846"/>
                  </a:lnTo>
                  <a:lnTo>
                    <a:pt x="1023" y="1812"/>
                  </a:lnTo>
                  <a:lnTo>
                    <a:pt x="1021" y="1778"/>
                  </a:lnTo>
                  <a:lnTo>
                    <a:pt x="1021" y="1549"/>
                  </a:lnTo>
                  <a:lnTo>
                    <a:pt x="1023" y="1516"/>
                  </a:lnTo>
                  <a:lnTo>
                    <a:pt x="1031" y="1484"/>
                  </a:lnTo>
                  <a:lnTo>
                    <a:pt x="1043" y="1452"/>
                  </a:lnTo>
                  <a:lnTo>
                    <a:pt x="1058" y="1424"/>
                  </a:lnTo>
                  <a:lnTo>
                    <a:pt x="1078" y="1397"/>
                  </a:lnTo>
                  <a:lnTo>
                    <a:pt x="1078" y="1096"/>
                  </a:lnTo>
                  <a:lnTo>
                    <a:pt x="1077" y="1085"/>
                  </a:lnTo>
                  <a:lnTo>
                    <a:pt x="1076" y="1067"/>
                  </a:lnTo>
                  <a:lnTo>
                    <a:pt x="1076" y="1045"/>
                  </a:lnTo>
                  <a:lnTo>
                    <a:pt x="1078" y="1018"/>
                  </a:lnTo>
                  <a:lnTo>
                    <a:pt x="1081" y="987"/>
                  </a:lnTo>
                  <a:lnTo>
                    <a:pt x="1087" y="954"/>
                  </a:lnTo>
                  <a:lnTo>
                    <a:pt x="1094" y="917"/>
                  </a:lnTo>
                  <a:lnTo>
                    <a:pt x="1106" y="879"/>
                  </a:lnTo>
                  <a:lnTo>
                    <a:pt x="1122" y="839"/>
                  </a:lnTo>
                  <a:lnTo>
                    <a:pt x="1142" y="798"/>
                  </a:lnTo>
                  <a:lnTo>
                    <a:pt x="1168" y="758"/>
                  </a:lnTo>
                  <a:lnTo>
                    <a:pt x="1199" y="719"/>
                  </a:lnTo>
                  <a:lnTo>
                    <a:pt x="1237" y="680"/>
                  </a:lnTo>
                  <a:lnTo>
                    <a:pt x="1279" y="646"/>
                  </a:lnTo>
                  <a:lnTo>
                    <a:pt x="1326" y="615"/>
                  </a:lnTo>
                  <a:lnTo>
                    <a:pt x="1376" y="589"/>
                  </a:lnTo>
                  <a:lnTo>
                    <a:pt x="1431" y="566"/>
                  </a:lnTo>
                  <a:lnTo>
                    <a:pt x="1491" y="548"/>
                  </a:lnTo>
                  <a:lnTo>
                    <a:pt x="1554" y="533"/>
                  </a:lnTo>
                  <a:lnTo>
                    <a:pt x="1622" y="523"/>
                  </a:lnTo>
                  <a:lnTo>
                    <a:pt x="1694" y="517"/>
                  </a:lnTo>
                  <a:lnTo>
                    <a:pt x="1770" y="515"/>
                  </a:lnTo>
                  <a:lnTo>
                    <a:pt x="1846" y="517"/>
                  </a:lnTo>
                  <a:lnTo>
                    <a:pt x="1918" y="523"/>
                  </a:lnTo>
                  <a:lnTo>
                    <a:pt x="1986" y="533"/>
                  </a:lnTo>
                  <a:lnTo>
                    <a:pt x="2049" y="548"/>
                  </a:lnTo>
                  <a:lnTo>
                    <a:pt x="2109" y="566"/>
                  </a:lnTo>
                  <a:lnTo>
                    <a:pt x="2164" y="589"/>
                  </a:lnTo>
                  <a:lnTo>
                    <a:pt x="2214" y="615"/>
                  </a:lnTo>
                  <a:lnTo>
                    <a:pt x="2261" y="646"/>
                  </a:lnTo>
                  <a:lnTo>
                    <a:pt x="2303" y="680"/>
                  </a:lnTo>
                  <a:lnTo>
                    <a:pt x="2341" y="719"/>
                  </a:lnTo>
                  <a:lnTo>
                    <a:pt x="2372" y="758"/>
                  </a:lnTo>
                  <a:lnTo>
                    <a:pt x="2398" y="798"/>
                  </a:lnTo>
                  <a:lnTo>
                    <a:pt x="2418" y="839"/>
                  </a:lnTo>
                  <a:lnTo>
                    <a:pt x="2434" y="879"/>
                  </a:lnTo>
                  <a:lnTo>
                    <a:pt x="2446" y="917"/>
                  </a:lnTo>
                  <a:lnTo>
                    <a:pt x="2453" y="954"/>
                  </a:lnTo>
                  <a:lnTo>
                    <a:pt x="2459" y="987"/>
                  </a:lnTo>
                  <a:lnTo>
                    <a:pt x="2462" y="1018"/>
                  </a:lnTo>
                  <a:lnTo>
                    <a:pt x="2464" y="1045"/>
                  </a:lnTo>
                  <a:lnTo>
                    <a:pt x="2464" y="1067"/>
                  </a:lnTo>
                  <a:lnTo>
                    <a:pt x="2463" y="1085"/>
                  </a:lnTo>
                  <a:lnTo>
                    <a:pt x="2462" y="1096"/>
                  </a:lnTo>
                  <a:lnTo>
                    <a:pt x="2462" y="1397"/>
                  </a:lnTo>
                  <a:lnTo>
                    <a:pt x="2482" y="1424"/>
                  </a:lnTo>
                  <a:lnTo>
                    <a:pt x="2497" y="1452"/>
                  </a:lnTo>
                  <a:lnTo>
                    <a:pt x="2509" y="1484"/>
                  </a:lnTo>
                  <a:lnTo>
                    <a:pt x="2517" y="1516"/>
                  </a:lnTo>
                  <a:lnTo>
                    <a:pt x="2519" y="1549"/>
                  </a:lnTo>
                  <a:lnTo>
                    <a:pt x="2519" y="1778"/>
                  </a:lnTo>
                  <a:lnTo>
                    <a:pt x="2517" y="1811"/>
                  </a:lnTo>
                  <a:lnTo>
                    <a:pt x="2509" y="1844"/>
                  </a:lnTo>
                  <a:lnTo>
                    <a:pt x="2498" y="1874"/>
                  </a:lnTo>
                  <a:lnTo>
                    <a:pt x="2482" y="1903"/>
                  </a:lnTo>
                  <a:lnTo>
                    <a:pt x="2463" y="1929"/>
                  </a:lnTo>
                  <a:lnTo>
                    <a:pt x="2440" y="1952"/>
                  </a:lnTo>
                  <a:lnTo>
                    <a:pt x="2414" y="1973"/>
                  </a:lnTo>
                  <a:lnTo>
                    <a:pt x="2385" y="1989"/>
                  </a:lnTo>
                  <a:lnTo>
                    <a:pt x="2358" y="2060"/>
                  </a:lnTo>
                  <a:lnTo>
                    <a:pt x="2328" y="2128"/>
                  </a:lnTo>
                  <a:lnTo>
                    <a:pt x="2295" y="2194"/>
                  </a:lnTo>
                  <a:lnTo>
                    <a:pt x="2257" y="2258"/>
                  </a:lnTo>
                  <a:lnTo>
                    <a:pt x="2216" y="2319"/>
                  </a:lnTo>
                  <a:lnTo>
                    <a:pt x="2196" y="2346"/>
                  </a:lnTo>
                  <a:lnTo>
                    <a:pt x="2177" y="2371"/>
                  </a:lnTo>
                  <a:lnTo>
                    <a:pt x="2177" y="2562"/>
                  </a:lnTo>
                  <a:lnTo>
                    <a:pt x="2179" y="2588"/>
                  </a:lnTo>
                  <a:lnTo>
                    <a:pt x="2186" y="2614"/>
                  </a:lnTo>
                  <a:lnTo>
                    <a:pt x="2198" y="2637"/>
                  </a:lnTo>
                  <a:lnTo>
                    <a:pt x="2214" y="2658"/>
                  </a:lnTo>
                  <a:lnTo>
                    <a:pt x="2233" y="2675"/>
                  </a:lnTo>
                  <a:lnTo>
                    <a:pt x="2256" y="2690"/>
                  </a:lnTo>
                  <a:lnTo>
                    <a:pt x="2801" y="2963"/>
                  </a:lnTo>
                  <a:lnTo>
                    <a:pt x="2830" y="2979"/>
                  </a:lnTo>
                  <a:lnTo>
                    <a:pt x="2859" y="2997"/>
                  </a:lnTo>
                  <a:lnTo>
                    <a:pt x="2929" y="2931"/>
                  </a:lnTo>
                  <a:lnTo>
                    <a:pt x="2996" y="2860"/>
                  </a:lnTo>
                  <a:lnTo>
                    <a:pt x="3058" y="2786"/>
                  </a:lnTo>
                  <a:lnTo>
                    <a:pt x="3116" y="2708"/>
                  </a:lnTo>
                  <a:lnTo>
                    <a:pt x="3170" y="2626"/>
                  </a:lnTo>
                  <a:lnTo>
                    <a:pt x="3218" y="2541"/>
                  </a:lnTo>
                  <a:lnTo>
                    <a:pt x="3262" y="2453"/>
                  </a:lnTo>
                  <a:lnTo>
                    <a:pt x="3300" y="2363"/>
                  </a:lnTo>
                  <a:lnTo>
                    <a:pt x="3333" y="2270"/>
                  </a:lnTo>
                  <a:lnTo>
                    <a:pt x="3361" y="2174"/>
                  </a:lnTo>
                  <a:lnTo>
                    <a:pt x="3382" y="2076"/>
                  </a:lnTo>
                  <a:lnTo>
                    <a:pt x="3398" y="1976"/>
                  </a:lnTo>
                  <a:lnTo>
                    <a:pt x="3408" y="1874"/>
                  </a:lnTo>
                  <a:lnTo>
                    <a:pt x="3411" y="1770"/>
                  </a:lnTo>
                  <a:lnTo>
                    <a:pt x="3408" y="1666"/>
                  </a:lnTo>
                  <a:lnTo>
                    <a:pt x="3398" y="1564"/>
                  </a:lnTo>
                  <a:lnTo>
                    <a:pt x="3382" y="1464"/>
                  </a:lnTo>
                  <a:lnTo>
                    <a:pt x="3361" y="1367"/>
                  </a:lnTo>
                  <a:lnTo>
                    <a:pt x="3333" y="1270"/>
                  </a:lnTo>
                  <a:lnTo>
                    <a:pt x="3301" y="1178"/>
                  </a:lnTo>
                  <a:lnTo>
                    <a:pt x="3262" y="1087"/>
                  </a:lnTo>
                  <a:lnTo>
                    <a:pt x="3218" y="999"/>
                  </a:lnTo>
                  <a:lnTo>
                    <a:pt x="3170" y="914"/>
                  </a:lnTo>
                  <a:lnTo>
                    <a:pt x="3116" y="832"/>
                  </a:lnTo>
                  <a:lnTo>
                    <a:pt x="3058" y="755"/>
                  </a:lnTo>
                  <a:lnTo>
                    <a:pt x="2996" y="680"/>
                  </a:lnTo>
                  <a:lnTo>
                    <a:pt x="2930" y="610"/>
                  </a:lnTo>
                  <a:lnTo>
                    <a:pt x="2860" y="544"/>
                  </a:lnTo>
                  <a:lnTo>
                    <a:pt x="2785" y="482"/>
                  </a:lnTo>
                  <a:lnTo>
                    <a:pt x="2708" y="424"/>
                  </a:lnTo>
                  <a:lnTo>
                    <a:pt x="2626" y="370"/>
                  </a:lnTo>
                  <a:lnTo>
                    <a:pt x="2541" y="322"/>
                  </a:lnTo>
                  <a:lnTo>
                    <a:pt x="2453" y="278"/>
                  </a:lnTo>
                  <a:lnTo>
                    <a:pt x="2362" y="239"/>
                  </a:lnTo>
                  <a:lnTo>
                    <a:pt x="2270" y="207"/>
                  </a:lnTo>
                  <a:lnTo>
                    <a:pt x="2173" y="179"/>
                  </a:lnTo>
                  <a:lnTo>
                    <a:pt x="2076" y="158"/>
                  </a:lnTo>
                  <a:lnTo>
                    <a:pt x="1976" y="142"/>
                  </a:lnTo>
                  <a:lnTo>
                    <a:pt x="1874" y="132"/>
                  </a:lnTo>
                  <a:lnTo>
                    <a:pt x="1770" y="129"/>
                  </a:lnTo>
                  <a:close/>
                  <a:moveTo>
                    <a:pt x="1770" y="0"/>
                  </a:moveTo>
                  <a:lnTo>
                    <a:pt x="1877" y="3"/>
                  </a:lnTo>
                  <a:lnTo>
                    <a:pt x="1983" y="13"/>
                  </a:lnTo>
                  <a:lnTo>
                    <a:pt x="2088" y="29"/>
                  </a:lnTo>
                  <a:lnTo>
                    <a:pt x="2189" y="50"/>
                  </a:lnTo>
                  <a:lnTo>
                    <a:pt x="2289" y="78"/>
                  </a:lnTo>
                  <a:lnTo>
                    <a:pt x="2387" y="110"/>
                  </a:lnTo>
                  <a:lnTo>
                    <a:pt x="2481" y="149"/>
                  </a:lnTo>
                  <a:lnTo>
                    <a:pt x="2573" y="193"/>
                  </a:lnTo>
                  <a:lnTo>
                    <a:pt x="2663" y="242"/>
                  </a:lnTo>
                  <a:lnTo>
                    <a:pt x="2748" y="296"/>
                  </a:lnTo>
                  <a:lnTo>
                    <a:pt x="2831" y="354"/>
                  </a:lnTo>
                  <a:lnTo>
                    <a:pt x="2909" y="417"/>
                  </a:lnTo>
                  <a:lnTo>
                    <a:pt x="2984" y="484"/>
                  </a:lnTo>
                  <a:lnTo>
                    <a:pt x="3056" y="556"/>
                  </a:lnTo>
                  <a:lnTo>
                    <a:pt x="3123" y="631"/>
                  </a:lnTo>
                  <a:lnTo>
                    <a:pt x="3186" y="709"/>
                  </a:lnTo>
                  <a:lnTo>
                    <a:pt x="3244" y="792"/>
                  </a:lnTo>
                  <a:lnTo>
                    <a:pt x="3298" y="877"/>
                  </a:lnTo>
                  <a:lnTo>
                    <a:pt x="3347" y="967"/>
                  </a:lnTo>
                  <a:lnTo>
                    <a:pt x="3391" y="1059"/>
                  </a:lnTo>
                  <a:lnTo>
                    <a:pt x="3430" y="1153"/>
                  </a:lnTo>
                  <a:lnTo>
                    <a:pt x="3462" y="1251"/>
                  </a:lnTo>
                  <a:lnTo>
                    <a:pt x="3490" y="1351"/>
                  </a:lnTo>
                  <a:lnTo>
                    <a:pt x="3511" y="1452"/>
                  </a:lnTo>
                  <a:lnTo>
                    <a:pt x="3527" y="1557"/>
                  </a:lnTo>
                  <a:lnTo>
                    <a:pt x="3537" y="1663"/>
                  </a:lnTo>
                  <a:lnTo>
                    <a:pt x="3540" y="1770"/>
                  </a:lnTo>
                  <a:lnTo>
                    <a:pt x="3537" y="1880"/>
                  </a:lnTo>
                  <a:lnTo>
                    <a:pt x="3526" y="1989"/>
                  </a:lnTo>
                  <a:lnTo>
                    <a:pt x="3510" y="2095"/>
                  </a:lnTo>
                  <a:lnTo>
                    <a:pt x="3487" y="2199"/>
                  </a:lnTo>
                  <a:lnTo>
                    <a:pt x="3458" y="2301"/>
                  </a:lnTo>
                  <a:lnTo>
                    <a:pt x="3424" y="2401"/>
                  </a:lnTo>
                  <a:lnTo>
                    <a:pt x="3383" y="2497"/>
                  </a:lnTo>
                  <a:lnTo>
                    <a:pt x="3338" y="2591"/>
                  </a:lnTo>
                  <a:lnTo>
                    <a:pt x="3287" y="2681"/>
                  </a:lnTo>
                  <a:lnTo>
                    <a:pt x="3231" y="2769"/>
                  </a:lnTo>
                  <a:lnTo>
                    <a:pt x="3170" y="2851"/>
                  </a:lnTo>
                  <a:lnTo>
                    <a:pt x="3104" y="2932"/>
                  </a:lnTo>
                  <a:lnTo>
                    <a:pt x="3035" y="3007"/>
                  </a:lnTo>
                  <a:lnTo>
                    <a:pt x="2960" y="3079"/>
                  </a:lnTo>
                  <a:lnTo>
                    <a:pt x="2962" y="3080"/>
                  </a:lnTo>
                  <a:lnTo>
                    <a:pt x="2903" y="3129"/>
                  </a:lnTo>
                  <a:lnTo>
                    <a:pt x="2885" y="3143"/>
                  </a:lnTo>
                  <a:lnTo>
                    <a:pt x="2844" y="3175"/>
                  </a:lnTo>
                  <a:lnTo>
                    <a:pt x="2802" y="3206"/>
                  </a:lnTo>
                  <a:lnTo>
                    <a:pt x="2767" y="3232"/>
                  </a:lnTo>
                  <a:lnTo>
                    <a:pt x="2716" y="3265"/>
                  </a:lnTo>
                  <a:lnTo>
                    <a:pt x="2665" y="3296"/>
                  </a:lnTo>
                  <a:lnTo>
                    <a:pt x="2637" y="3313"/>
                  </a:lnTo>
                  <a:lnTo>
                    <a:pt x="2579" y="3344"/>
                  </a:lnTo>
                  <a:lnTo>
                    <a:pt x="2520" y="3373"/>
                  </a:lnTo>
                  <a:lnTo>
                    <a:pt x="2512" y="3376"/>
                  </a:lnTo>
                  <a:lnTo>
                    <a:pt x="2505" y="3379"/>
                  </a:lnTo>
                  <a:lnTo>
                    <a:pt x="2424" y="3414"/>
                  </a:lnTo>
                  <a:lnTo>
                    <a:pt x="2342" y="3445"/>
                  </a:lnTo>
                  <a:lnTo>
                    <a:pt x="2257" y="3471"/>
                  </a:lnTo>
                  <a:lnTo>
                    <a:pt x="2171" y="3494"/>
                  </a:lnTo>
                  <a:lnTo>
                    <a:pt x="2083" y="3512"/>
                  </a:lnTo>
                  <a:lnTo>
                    <a:pt x="2071" y="3514"/>
                  </a:lnTo>
                  <a:lnTo>
                    <a:pt x="2002" y="3525"/>
                  </a:lnTo>
                  <a:lnTo>
                    <a:pt x="1931" y="3532"/>
                  </a:lnTo>
                  <a:lnTo>
                    <a:pt x="1913" y="3534"/>
                  </a:lnTo>
                  <a:lnTo>
                    <a:pt x="1842" y="3538"/>
                  </a:lnTo>
                  <a:lnTo>
                    <a:pt x="1770" y="3540"/>
                  </a:lnTo>
                  <a:lnTo>
                    <a:pt x="1697" y="3538"/>
                  </a:lnTo>
                  <a:lnTo>
                    <a:pt x="1626" y="3534"/>
                  </a:lnTo>
                  <a:lnTo>
                    <a:pt x="1608" y="3532"/>
                  </a:lnTo>
                  <a:lnTo>
                    <a:pt x="1537" y="3524"/>
                  </a:lnTo>
                  <a:lnTo>
                    <a:pt x="1467" y="3513"/>
                  </a:lnTo>
                  <a:lnTo>
                    <a:pt x="1461" y="3512"/>
                  </a:lnTo>
                  <a:lnTo>
                    <a:pt x="1455" y="3511"/>
                  </a:lnTo>
                  <a:lnTo>
                    <a:pt x="1366" y="3493"/>
                  </a:lnTo>
                  <a:lnTo>
                    <a:pt x="1279" y="3470"/>
                  </a:lnTo>
                  <a:lnTo>
                    <a:pt x="1193" y="3442"/>
                  </a:lnTo>
                  <a:lnTo>
                    <a:pt x="1109" y="3411"/>
                  </a:lnTo>
                  <a:lnTo>
                    <a:pt x="1027" y="3376"/>
                  </a:lnTo>
                  <a:lnTo>
                    <a:pt x="1022" y="3374"/>
                  </a:lnTo>
                  <a:lnTo>
                    <a:pt x="1018" y="3372"/>
                  </a:lnTo>
                  <a:lnTo>
                    <a:pt x="957" y="3342"/>
                  </a:lnTo>
                  <a:lnTo>
                    <a:pt x="897" y="3308"/>
                  </a:lnTo>
                  <a:lnTo>
                    <a:pt x="873" y="3294"/>
                  </a:lnTo>
                  <a:lnTo>
                    <a:pt x="820" y="3262"/>
                  </a:lnTo>
                  <a:lnTo>
                    <a:pt x="767" y="3228"/>
                  </a:lnTo>
                  <a:lnTo>
                    <a:pt x="736" y="3205"/>
                  </a:lnTo>
                  <a:lnTo>
                    <a:pt x="689" y="3170"/>
                  </a:lnTo>
                  <a:lnTo>
                    <a:pt x="641" y="3132"/>
                  </a:lnTo>
                  <a:lnTo>
                    <a:pt x="636" y="3128"/>
                  </a:lnTo>
                  <a:lnTo>
                    <a:pt x="630" y="3124"/>
                  </a:lnTo>
                  <a:lnTo>
                    <a:pt x="573" y="3076"/>
                  </a:lnTo>
                  <a:lnTo>
                    <a:pt x="575" y="3074"/>
                  </a:lnTo>
                  <a:lnTo>
                    <a:pt x="501" y="3003"/>
                  </a:lnTo>
                  <a:lnTo>
                    <a:pt x="431" y="2926"/>
                  </a:lnTo>
                  <a:lnTo>
                    <a:pt x="367" y="2847"/>
                  </a:lnTo>
                  <a:lnTo>
                    <a:pt x="307" y="2764"/>
                  </a:lnTo>
                  <a:lnTo>
                    <a:pt x="251" y="2678"/>
                  </a:lnTo>
                  <a:lnTo>
                    <a:pt x="201" y="2587"/>
                  </a:lnTo>
                  <a:lnTo>
                    <a:pt x="154" y="2494"/>
                  </a:lnTo>
                  <a:lnTo>
                    <a:pt x="115" y="2398"/>
                  </a:lnTo>
                  <a:lnTo>
                    <a:pt x="80" y="2299"/>
                  </a:lnTo>
                  <a:lnTo>
                    <a:pt x="53" y="2197"/>
                  </a:lnTo>
                  <a:lnTo>
                    <a:pt x="30" y="2094"/>
                  </a:lnTo>
                  <a:lnTo>
                    <a:pt x="13" y="1988"/>
                  </a:lnTo>
                  <a:lnTo>
                    <a:pt x="3" y="1879"/>
                  </a:lnTo>
                  <a:lnTo>
                    <a:pt x="0" y="1770"/>
                  </a:lnTo>
                  <a:lnTo>
                    <a:pt x="3" y="1663"/>
                  </a:lnTo>
                  <a:lnTo>
                    <a:pt x="13" y="1557"/>
                  </a:lnTo>
                  <a:lnTo>
                    <a:pt x="29" y="1452"/>
                  </a:lnTo>
                  <a:lnTo>
                    <a:pt x="50" y="1351"/>
                  </a:lnTo>
                  <a:lnTo>
                    <a:pt x="78" y="1251"/>
                  </a:lnTo>
                  <a:lnTo>
                    <a:pt x="110" y="1153"/>
                  </a:lnTo>
                  <a:lnTo>
                    <a:pt x="149" y="1059"/>
                  </a:lnTo>
                  <a:lnTo>
                    <a:pt x="193" y="967"/>
                  </a:lnTo>
                  <a:lnTo>
                    <a:pt x="242" y="877"/>
                  </a:lnTo>
                  <a:lnTo>
                    <a:pt x="296" y="792"/>
                  </a:lnTo>
                  <a:lnTo>
                    <a:pt x="354" y="709"/>
                  </a:lnTo>
                  <a:lnTo>
                    <a:pt x="417" y="631"/>
                  </a:lnTo>
                  <a:lnTo>
                    <a:pt x="484" y="556"/>
                  </a:lnTo>
                  <a:lnTo>
                    <a:pt x="556" y="484"/>
                  </a:lnTo>
                  <a:lnTo>
                    <a:pt x="631" y="417"/>
                  </a:lnTo>
                  <a:lnTo>
                    <a:pt x="709" y="354"/>
                  </a:lnTo>
                  <a:lnTo>
                    <a:pt x="792" y="296"/>
                  </a:lnTo>
                  <a:lnTo>
                    <a:pt x="877" y="242"/>
                  </a:lnTo>
                  <a:lnTo>
                    <a:pt x="967" y="193"/>
                  </a:lnTo>
                  <a:lnTo>
                    <a:pt x="1059" y="149"/>
                  </a:lnTo>
                  <a:lnTo>
                    <a:pt x="1153" y="110"/>
                  </a:lnTo>
                  <a:lnTo>
                    <a:pt x="1251" y="78"/>
                  </a:lnTo>
                  <a:lnTo>
                    <a:pt x="1351" y="50"/>
                  </a:lnTo>
                  <a:lnTo>
                    <a:pt x="1452" y="29"/>
                  </a:lnTo>
                  <a:lnTo>
                    <a:pt x="1557" y="13"/>
                  </a:lnTo>
                  <a:lnTo>
                    <a:pt x="1663" y="3"/>
                  </a:lnTo>
                  <a:lnTo>
                    <a:pt x="1770"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nvGrpSpPr>
          <p:cNvPr id="94" name="Group 93"/>
          <p:cNvGrpSpPr/>
          <p:nvPr/>
        </p:nvGrpSpPr>
        <p:grpSpPr>
          <a:xfrm>
            <a:off x="4663504" y="1948294"/>
            <a:ext cx="410297" cy="410297"/>
            <a:chOff x="6230706" y="1740476"/>
            <a:chExt cx="547062" cy="547062"/>
          </a:xfrm>
        </p:grpSpPr>
        <p:sp>
          <p:nvSpPr>
            <p:cNvPr id="95" name="Oval 94"/>
            <p:cNvSpPr/>
            <p:nvPr/>
          </p:nvSpPr>
          <p:spPr>
            <a:xfrm>
              <a:off x="6230706" y="1740476"/>
              <a:ext cx="547062" cy="5470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6" name="Group 95"/>
            <p:cNvGrpSpPr/>
            <p:nvPr/>
          </p:nvGrpSpPr>
          <p:grpSpPr>
            <a:xfrm>
              <a:off x="6400413" y="1827929"/>
              <a:ext cx="207645" cy="372155"/>
              <a:chOff x="4405313" y="2274888"/>
              <a:chExt cx="328613" cy="588962"/>
            </a:xfrm>
            <a:solidFill>
              <a:schemeClr val="bg1"/>
            </a:solidFill>
          </p:grpSpPr>
          <p:sp>
            <p:nvSpPr>
              <p:cNvPr id="98" name="Freeform 26"/>
              <p:cNvSpPr>
                <a:spLocks/>
              </p:cNvSpPr>
              <p:nvPr/>
            </p:nvSpPr>
            <p:spPr bwMode="auto">
              <a:xfrm>
                <a:off x="4405313" y="2559050"/>
                <a:ext cx="328613" cy="304800"/>
              </a:xfrm>
              <a:custGeom>
                <a:avLst/>
                <a:gdLst>
                  <a:gd name="T0" fmla="*/ 77 w 1861"/>
                  <a:gd name="T1" fmla="*/ 3 h 1728"/>
                  <a:gd name="T2" fmla="*/ 106 w 1861"/>
                  <a:gd name="T3" fmla="*/ 24 h 1728"/>
                  <a:gd name="T4" fmla="*/ 116 w 1861"/>
                  <a:gd name="T5" fmla="*/ 57 h 1728"/>
                  <a:gd name="T6" fmla="*/ 121 w 1861"/>
                  <a:gd name="T7" fmla="*/ 476 h 1728"/>
                  <a:gd name="T8" fmla="*/ 146 w 1861"/>
                  <a:gd name="T9" fmla="*/ 618 h 1728"/>
                  <a:gd name="T10" fmla="*/ 196 w 1861"/>
                  <a:gd name="T11" fmla="*/ 749 h 1728"/>
                  <a:gd name="T12" fmla="*/ 265 w 1861"/>
                  <a:gd name="T13" fmla="*/ 868 h 1728"/>
                  <a:gd name="T14" fmla="*/ 355 w 1861"/>
                  <a:gd name="T15" fmla="*/ 973 h 1728"/>
                  <a:gd name="T16" fmla="*/ 462 w 1861"/>
                  <a:gd name="T17" fmla="*/ 1062 h 1728"/>
                  <a:gd name="T18" fmla="*/ 583 w 1861"/>
                  <a:gd name="T19" fmla="*/ 1132 h 1728"/>
                  <a:gd name="T20" fmla="*/ 715 w 1861"/>
                  <a:gd name="T21" fmla="*/ 1181 h 1728"/>
                  <a:gd name="T22" fmla="*/ 857 w 1861"/>
                  <a:gd name="T23" fmla="*/ 1206 h 1728"/>
                  <a:gd name="T24" fmla="*/ 1005 w 1861"/>
                  <a:gd name="T25" fmla="*/ 1206 h 1728"/>
                  <a:gd name="T26" fmla="*/ 1147 w 1861"/>
                  <a:gd name="T27" fmla="*/ 1181 h 1728"/>
                  <a:gd name="T28" fmla="*/ 1280 w 1861"/>
                  <a:gd name="T29" fmla="*/ 1132 h 1728"/>
                  <a:gd name="T30" fmla="*/ 1400 w 1861"/>
                  <a:gd name="T31" fmla="*/ 1062 h 1728"/>
                  <a:gd name="T32" fmla="*/ 1507 w 1861"/>
                  <a:gd name="T33" fmla="*/ 973 h 1728"/>
                  <a:gd name="T34" fmla="*/ 1596 w 1861"/>
                  <a:gd name="T35" fmla="*/ 868 h 1728"/>
                  <a:gd name="T36" fmla="*/ 1667 w 1861"/>
                  <a:gd name="T37" fmla="*/ 749 h 1728"/>
                  <a:gd name="T38" fmla="*/ 1716 w 1861"/>
                  <a:gd name="T39" fmla="*/ 618 h 1728"/>
                  <a:gd name="T40" fmla="*/ 1742 w 1861"/>
                  <a:gd name="T41" fmla="*/ 476 h 1728"/>
                  <a:gd name="T42" fmla="*/ 1745 w 1861"/>
                  <a:gd name="T43" fmla="*/ 57 h 1728"/>
                  <a:gd name="T44" fmla="*/ 1757 w 1861"/>
                  <a:gd name="T45" fmla="*/ 24 h 1728"/>
                  <a:gd name="T46" fmla="*/ 1785 w 1861"/>
                  <a:gd name="T47" fmla="*/ 3 h 1728"/>
                  <a:gd name="T48" fmla="*/ 1822 w 1861"/>
                  <a:gd name="T49" fmla="*/ 3 h 1728"/>
                  <a:gd name="T50" fmla="*/ 1851 w 1861"/>
                  <a:gd name="T51" fmla="*/ 24 h 1728"/>
                  <a:gd name="T52" fmla="*/ 1861 w 1861"/>
                  <a:gd name="T53" fmla="*/ 57 h 1728"/>
                  <a:gd name="T54" fmla="*/ 1858 w 1861"/>
                  <a:gd name="T55" fmla="*/ 479 h 1728"/>
                  <a:gd name="T56" fmla="*/ 1834 w 1861"/>
                  <a:gd name="T57" fmla="*/ 627 h 1728"/>
                  <a:gd name="T58" fmla="*/ 1786 w 1861"/>
                  <a:gd name="T59" fmla="*/ 765 h 1728"/>
                  <a:gd name="T60" fmla="*/ 1719 w 1861"/>
                  <a:gd name="T61" fmla="*/ 893 h 1728"/>
                  <a:gd name="T62" fmla="*/ 1632 w 1861"/>
                  <a:gd name="T63" fmla="*/ 1008 h 1728"/>
                  <a:gd name="T64" fmla="*/ 1529 w 1861"/>
                  <a:gd name="T65" fmla="*/ 1108 h 1728"/>
                  <a:gd name="T66" fmla="*/ 1411 w 1861"/>
                  <a:gd name="T67" fmla="*/ 1192 h 1728"/>
                  <a:gd name="T68" fmla="*/ 1281 w 1861"/>
                  <a:gd name="T69" fmla="*/ 1256 h 1728"/>
                  <a:gd name="T70" fmla="*/ 1139 w 1861"/>
                  <a:gd name="T71" fmla="*/ 1300 h 1728"/>
                  <a:gd name="T72" fmla="*/ 989 w 1861"/>
                  <a:gd name="T73" fmla="*/ 1321 h 1728"/>
                  <a:gd name="T74" fmla="*/ 1280 w 1861"/>
                  <a:gd name="T75" fmla="*/ 1613 h 1728"/>
                  <a:gd name="T76" fmla="*/ 1315 w 1861"/>
                  <a:gd name="T77" fmla="*/ 1624 h 1728"/>
                  <a:gd name="T78" fmla="*/ 1335 w 1861"/>
                  <a:gd name="T79" fmla="*/ 1652 h 1728"/>
                  <a:gd name="T80" fmla="*/ 1335 w 1861"/>
                  <a:gd name="T81" fmla="*/ 1689 h 1728"/>
                  <a:gd name="T82" fmla="*/ 1315 w 1861"/>
                  <a:gd name="T83" fmla="*/ 1717 h 1728"/>
                  <a:gd name="T84" fmla="*/ 1280 w 1861"/>
                  <a:gd name="T85" fmla="*/ 1728 h 1728"/>
                  <a:gd name="T86" fmla="*/ 564 w 1861"/>
                  <a:gd name="T87" fmla="*/ 1725 h 1728"/>
                  <a:gd name="T88" fmla="*/ 535 w 1861"/>
                  <a:gd name="T89" fmla="*/ 1705 h 1728"/>
                  <a:gd name="T90" fmla="*/ 523 w 1861"/>
                  <a:gd name="T91" fmla="*/ 1670 h 1728"/>
                  <a:gd name="T92" fmla="*/ 535 w 1861"/>
                  <a:gd name="T93" fmla="*/ 1637 h 1728"/>
                  <a:gd name="T94" fmla="*/ 564 w 1861"/>
                  <a:gd name="T95" fmla="*/ 1616 h 1728"/>
                  <a:gd name="T96" fmla="*/ 872 w 1861"/>
                  <a:gd name="T97" fmla="*/ 1613 h 1728"/>
                  <a:gd name="T98" fmla="*/ 797 w 1861"/>
                  <a:gd name="T99" fmla="*/ 1314 h 1728"/>
                  <a:gd name="T100" fmla="*/ 651 w 1861"/>
                  <a:gd name="T101" fmla="*/ 1282 h 1728"/>
                  <a:gd name="T102" fmla="*/ 515 w 1861"/>
                  <a:gd name="T103" fmla="*/ 1226 h 1728"/>
                  <a:gd name="T104" fmla="*/ 390 w 1861"/>
                  <a:gd name="T105" fmla="*/ 1152 h 1728"/>
                  <a:gd name="T106" fmla="*/ 279 w 1861"/>
                  <a:gd name="T107" fmla="*/ 1061 h 1728"/>
                  <a:gd name="T108" fmla="*/ 184 w 1861"/>
                  <a:gd name="T109" fmla="*/ 953 h 1728"/>
                  <a:gd name="T110" fmla="*/ 107 w 1861"/>
                  <a:gd name="T111" fmla="*/ 831 h 1728"/>
                  <a:gd name="T112" fmla="*/ 49 w 1861"/>
                  <a:gd name="T113" fmla="*/ 697 h 1728"/>
                  <a:gd name="T114" fmla="*/ 13 w 1861"/>
                  <a:gd name="T115" fmla="*/ 555 h 1728"/>
                  <a:gd name="T116" fmla="*/ 0 w 1861"/>
                  <a:gd name="T117" fmla="*/ 403 h 1728"/>
                  <a:gd name="T118" fmla="*/ 3 w 1861"/>
                  <a:gd name="T119" fmla="*/ 40 h 1728"/>
                  <a:gd name="T120" fmla="*/ 24 w 1861"/>
                  <a:gd name="T121" fmla="*/ 11 h 1728"/>
                  <a:gd name="T122" fmla="*/ 58 w 1861"/>
                  <a:gd name="T123" fmla="*/ 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1" h="1728">
                    <a:moveTo>
                      <a:pt x="58" y="0"/>
                    </a:moveTo>
                    <a:lnTo>
                      <a:pt x="77" y="3"/>
                    </a:lnTo>
                    <a:lnTo>
                      <a:pt x="93" y="11"/>
                    </a:lnTo>
                    <a:lnTo>
                      <a:pt x="106" y="24"/>
                    </a:lnTo>
                    <a:lnTo>
                      <a:pt x="114" y="40"/>
                    </a:lnTo>
                    <a:lnTo>
                      <a:pt x="116" y="57"/>
                    </a:lnTo>
                    <a:lnTo>
                      <a:pt x="116" y="403"/>
                    </a:lnTo>
                    <a:lnTo>
                      <a:pt x="121" y="476"/>
                    </a:lnTo>
                    <a:lnTo>
                      <a:pt x="130" y="547"/>
                    </a:lnTo>
                    <a:lnTo>
                      <a:pt x="146" y="618"/>
                    </a:lnTo>
                    <a:lnTo>
                      <a:pt x="168" y="685"/>
                    </a:lnTo>
                    <a:lnTo>
                      <a:pt x="196" y="749"/>
                    </a:lnTo>
                    <a:lnTo>
                      <a:pt x="228" y="810"/>
                    </a:lnTo>
                    <a:lnTo>
                      <a:pt x="265" y="868"/>
                    </a:lnTo>
                    <a:lnTo>
                      <a:pt x="309" y="922"/>
                    </a:lnTo>
                    <a:lnTo>
                      <a:pt x="355" y="973"/>
                    </a:lnTo>
                    <a:lnTo>
                      <a:pt x="407" y="1020"/>
                    </a:lnTo>
                    <a:lnTo>
                      <a:pt x="462" y="1062"/>
                    </a:lnTo>
                    <a:lnTo>
                      <a:pt x="520" y="1099"/>
                    </a:lnTo>
                    <a:lnTo>
                      <a:pt x="583" y="1132"/>
                    </a:lnTo>
                    <a:lnTo>
                      <a:pt x="647" y="1159"/>
                    </a:lnTo>
                    <a:lnTo>
                      <a:pt x="715" y="1181"/>
                    </a:lnTo>
                    <a:lnTo>
                      <a:pt x="785" y="1197"/>
                    </a:lnTo>
                    <a:lnTo>
                      <a:pt x="857" y="1206"/>
                    </a:lnTo>
                    <a:lnTo>
                      <a:pt x="931" y="1209"/>
                    </a:lnTo>
                    <a:lnTo>
                      <a:pt x="1005" y="1206"/>
                    </a:lnTo>
                    <a:lnTo>
                      <a:pt x="1078" y="1197"/>
                    </a:lnTo>
                    <a:lnTo>
                      <a:pt x="1147" y="1181"/>
                    </a:lnTo>
                    <a:lnTo>
                      <a:pt x="1215" y="1159"/>
                    </a:lnTo>
                    <a:lnTo>
                      <a:pt x="1280" y="1132"/>
                    </a:lnTo>
                    <a:lnTo>
                      <a:pt x="1342" y="1099"/>
                    </a:lnTo>
                    <a:lnTo>
                      <a:pt x="1400" y="1062"/>
                    </a:lnTo>
                    <a:lnTo>
                      <a:pt x="1455" y="1020"/>
                    </a:lnTo>
                    <a:lnTo>
                      <a:pt x="1507" y="973"/>
                    </a:lnTo>
                    <a:lnTo>
                      <a:pt x="1554" y="922"/>
                    </a:lnTo>
                    <a:lnTo>
                      <a:pt x="1596" y="868"/>
                    </a:lnTo>
                    <a:lnTo>
                      <a:pt x="1634" y="810"/>
                    </a:lnTo>
                    <a:lnTo>
                      <a:pt x="1667" y="749"/>
                    </a:lnTo>
                    <a:lnTo>
                      <a:pt x="1694" y="685"/>
                    </a:lnTo>
                    <a:lnTo>
                      <a:pt x="1716" y="618"/>
                    </a:lnTo>
                    <a:lnTo>
                      <a:pt x="1732" y="547"/>
                    </a:lnTo>
                    <a:lnTo>
                      <a:pt x="1742" y="476"/>
                    </a:lnTo>
                    <a:lnTo>
                      <a:pt x="1745" y="403"/>
                    </a:lnTo>
                    <a:lnTo>
                      <a:pt x="1745" y="57"/>
                    </a:lnTo>
                    <a:lnTo>
                      <a:pt x="1748" y="40"/>
                    </a:lnTo>
                    <a:lnTo>
                      <a:pt x="1757" y="24"/>
                    </a:lnTo>
                    <a:lnTo>
                      <a:pt x="1769" y="11"/>
                    </a:lnTo>
                    <a:lnTo>
                      <a:pt x="1785" y="3"/>
                    </a:lnTo>
                    <a:lnTo>
                      <a:pt x="1803" y="0"/>
                    </a:lnTo>
                    <a:lnTo>
                      <a:pt x="1822" y="3"/>
                    </a:lnTo>
                    <a:lnTo>
                      <a:pt x="1838" y="11"/>
                    </a:lnTo>
                    <a:lnTo>
                      <a:pt x="1851" y="24"/>
                    </a:lnTo>
                    <a:lnTo>
                      <a:pt x="1859" y="40"/>
                    </a:lnTo>
                    <a:lnTo>
                      <a:pt x="1861" y="57"/>
                    </a:lnTo>
                    <a:lnTo>
                      <a:pt x="1861" y="403"/>
                    </a:lnTo>
                    <a:lnTo>
                      <a:pt x="1858" y="479"/>
                    </a:lnTo>
                    <a:lnTo>
                      <a:pt x="1850" y="555"/>
                    </a:lnTo>
                    <a:lnTo>
                      <a:pt x="1834" y="627"/>
                    </a:lnTo>
                    <a:lnTo>
                      <a:pt x="1813" y="697"/>
                    </a:lnTo>
                    <a:lnTo>
                      <a:pt x="1786" y="765"/>
                    </a:lnTo>
                    <a:lnTo>
                      <a:pt x="1756" y="831"/>
                    </a:lnTo>
                    <a:lnTo>
                      <a:pt x="1719" y="893"/>
                    </a:lnTo>
                    <a:lnTo>
                      <a:pt x="1677" y="953"/>
                    </a:lnTo>
                    <a:lnTo>
                      <a:pt x="1632" y="1008"/>
                    </a:lnTo>
                    <a:lnTo>
                      <a:pt x="1582" y="1061"/>
                    </a:lnTo>
                    <a:lnTo>
                      <a:pt x="1529" y="1108"/>
                    </a:lnTo>
                    <a:lnTo>
                      <a:pt x="1471" y="1152"/>
                    </a:lnTo>
                    <a:lnTo>
                      <a:pt x="1411" y="1192"/>
                    </a:lnTo>
                    <a:lnTo>
                      <a:pt x="1347" y="1226"/>
                    </a:lnTo>
                    <a:lnTo>
                      <a:pt x="1281" y="1256"/>
                    </a:lnTo>
                    <a:lnTo>
                      <a:pt x="1211" y="1282"/>
                    </a:lnTo>
                    <a:lnTo>
                      <a:pt x="1139" y="1300"/>
                    </a:lnTo>
                    <a:lnTo>
                      <a:pt x="1065" y="1314"/>
                    </a:lnTo>
                    <a:lnTo>
                      <a:pt x="989" y="1321"/>
                    </a:lnTo>
                    <a:lnTo>
                      <a:pt x="989" y="1613"/>
                    </a:lnTo>
                    <a:lnTo>
                      <a:pt x="1280" y="1613"/>
                    </a:lnTo>
                    <a:lnTo>
                      <a:pt x="1299" y="1616"/>
                    </a:lnTo>
                    <a:lnTo>
                      <a:pt x="1315" y="1624"/>
                    </a:lnTo>
                    <a:lnTo>
                      <a:pt x="1327" y="1637"/>
                    </a:lnTo>
                    <a:lnTo>
                      <a:pt x="1335" y="1652"/>
                    </a:lnTo>
                    <a:lnTo>
                      <a:pt x="1338" y="1670"/>
                    </a:lnTo>
                    <a:lnTo>
                      <a:pt x="1335" y="1689"/>
                    </a:lnTo>
                    <a:lnTo>
                      <a:pt x="1327" y="1705"/>
                    </a:lnTo>
                    <a:lnTo>
                      <a:pt x="1315" y="1717"/>
                    </a:lnTo>
                    <a:lnTo>
                      <a:pt x="1299" y="1725"/>
                    </a:lnTo>
                    <a:lnTo>
                      <a:pt x="1280" y="1728"/>
                    </a:lnTo>
                    <a:lnTo>
                      <a:pt x="582" y="1728"/>
                    </a:lnTo>
                    <a:lnTo>
                      <a:pt x="564" y="1725"/>
                    </a:lnTo>
                    <a:lnTo>
                      <a:pt x="548" y="1717"/>
                    </a:lnTo>
                    <a:lnTo>
                      <a:pt x="535" y="1705"/>
                    </a:lnTo>
                    <a:lnTo>
                      <a:pt x="527" y="1689"/>
                    </a:lnTo>
                    <a:lnTo>
                      <a:pt x="523" y="1670"/>
                    </a:lnTo>
                    <a:lnTo>
                      <a:pt x="527" y="1652"/>
                    </a:lnTo>
                    <a:lnTo>
                      <a:pt x="535" y="1637"/>
                    </a:lnTo>
                    <a:lnTo>
                      <a:pt x="548" y="1624"/>
                    </a:lnTo>
                    <a:lnTo>
                      <a:pt x="564" y="1616"/>
                    </a:lnTo>
                    <a:lnTo>
                      <a:pt x="582" y="1613"/>
                    </a:lnTo>
                    <a:lnTo>
                      <a:pt x="872" y="1613"/>
                    </a:lnTo>
                    <a:lnTo>
                      <a:pt x="872" y="1321"/>
                    </a:lnTo>
                    <a:lnTo>
                      <a:pt x="797" y="1314"/>
                    </a:lnTo>
                    <a:lnTo>
                      <a:pt x="723" y="1300"/>
                    </a:lnTo>
                    <a:lnTo>
                      <a:pt x="651" y="1282"/>
                    </a:lnTo>
                    <a:lnTo>
                      <a:pt x="582" y="1256"/>
                    </a:lnTo>
                    <a:lnTo>
                      <a:pt x="515" y="1226"/>
                    </a:lnTo>
                    <a:lnTo>
                      <a:pt x="452" y="1192"/>
                    </a:lnTo>
                    <a:lnTo>
                      <a:pt x="390" y="1152"/>
                    </a:lnTo>
                    <a:lnTo>
                      <a:pt x="333" y="1108"/>
                    </a:lnTo>
                    <a:lnTo>
                      <a:pt x="279" y="1061"/>
                    </a:lnTo>
                    <a:lnTo>
                      <a:pt x="229" y="1008"/>
                    </a:lnTo>
                    <a:lnTo>
                      <a:pt x="184" y="953"/>
                    </a:lnTo>
                    <a:lnTo>
                      <a:pt x="143" y="893"/>
                    </a:lnTo>
                    <a:lnTo>
                      <a:pt x="107" y="831"/>
                    </a:lnTo>
                    <a:lnTo>
                      <a:pt x="75" y="765"/>
                    </a:lnTo>
                    <a:lnTo>
                      <a:pt x="49" y="697"/>
                    </a:lnTo>
                    <a:lnTo>
                      <a:pt x="28" y="627"/>
                    </a:lnTo>
                    <a:lnTo>
                      <a:pt x="13" y="555"/>
                    </a:lnTo>
                    <a:lnTo>
                      <a:pt x="3" y="479"/>
                    </a:lnTo>
                    <a:lnTo>
                      <a:pt x="0" y="403"/>
                    </a:lnTo>
                    <a:lnTo>
                      <a:pt x="0" y="57"/>
                    </a:lnTo>
                    <a:lnTo>
                      <a:pt x="3" y="40"/>
                    </a:lnTo>
                    <a:lnTo>
                      <a:pt x="12" y="24"/>
                    </a:lnTo>
                    <a:lnTo>
                      <a:pt x="24" y="11"/>
                    </a:lnTo>
                    <a:lnTo>
                      <a:pt x="40" y="3"/>
                    </a:lnTo>
                    <a:lnTo>
                      <a:pt x="5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0" name="Freeform 27"/>
              <p:cNvSpPr>
                <a:spLocks noEditPoints="1"/>
              </p:cNvSpPr>
              <p:nvPr/>
            </p:nvSpPr>
            <p:spPr bwMode="auto">
              <a:xfrm>
                <a:off x="4456113" y="2274888"/>
                <a:ext cx="225425" cy="466725"/>
              </a:xfrm>
              <a:custGeom>
                <a:avLst/>
                <a:gdLst>
                  <a:gd name="T0" fmla="*/ 528 w 1280"/>
                  <a:gd name="T1" fmla="*/ 128 h 2650"/>
                  <a:gd name="T2" fmla="*/ 376 w 1280"/>
                  <a:gd name="T3" fmla="*/ 186 h 2650"/>
                  <a:gd name="T4" fmla="*/ 252 w 1280"/>
                  <a:gd name="T5" fmla="*/ 287 h 2650"/>
                  <a:gd name="T6" fmla="*/ 164 w 1280"/>
                  <a:gd name="T7" fmla="*/ 420 h 2650"/>
                  <a:gd name="T8" fmla="*/ 119 w 1280"/>
                  <a:gd name="T9" fmla="*/ 577 h 2650"/>
                  <a:gd name="T10" fmla="*/ 119 w 1280"/>
                  <a:gd name="T11" fmla="*/ 2072 h 2650"/>
                  <a:gd name="T12" fmla="*/ 164 w 1280"/>
                  <a:gd name="T13" fmla="*/ 2230 h 2650"/>
                  <a:gd name="T14" fmla="*/ 252 w 1280"/>
                  <a:gd name="T15" fmla="*/ 2364 h 2650"/>
                  <a:gd name="T16" fmla="*/ 376 w 1280"/>
                  <a:gd name="T17" fmla="*/ 2464 h 2650"/>
                  <a:gd name="T18" fmla="*/ 528 w 1280"/>
                  <a:gd name="T19" fmla="*/ 2523 h 2650"/>
                  <a:gd name="T20" fmla="*/ 697 w 1280"/>
                  <a:gd name="T21" fmla="*/ 2531 h 2650"/>
                  <a:gd name="T22" fmla="*/ 856 w 1280"/>
                  <a:gd name="T23" fmla="*/ 2488 h 2650"/>
                  <a:gd name="T24" fmla="*/ 991 w 1280"/>
                  <a:gd name="T25" fmla="*/ 2401 h 2650"/>
                  <a:gd name="T26" fmla="*/ 1092 w 1280"/>
                  <a:gd name="T27" fmla="*/ 2278 h 2650"/>
                  <a:gd name="T28" fmla="*/ 1152 w 1280"/>
                  <a:gd name="T29" fmla="*/ 2127 h 2650"/>
                  <a:gd name="T30" fmla="*/ 1163 w 1280"/>
                  <a:gd name="T31" fmla="*/ 634 h 2650"/>
                  <a:gd name="T32" fmla="*/ 1137 w 1280"/>
                  <a:gd name="T33" fmla="*/ 470 h 2650"/>
                  <a:gd name="T34" fmla="*/ 1063 w 1280"/>
                  <a:gd name="T35" fmla="*/ 328 h 2650"/>
                  <a:gd name="T36" fmla="*/ 948 w 1280"/>
                  <a:gd name="T37" fmla="*/ 216 h 2650"/>
                  <a:gd name="T38" fmla="*/ 806 w 1280"/>
                  <a:gd name="T39" fmla="*/ 142 h 2650"/>
                  <a:gd name="T40" fmla="*/ 640 w 1280"/>
                  <a:gd name="T41" fmla="*/ 115 h 2650"/>
                  <a:gd name="T42" fmla="*/ 769 w 1280"/>
                  <a:gd name="T43" fmla="*/ 14 h 2650"/>
                  <a:gd name="T44" fmla="*/ 944 w 1280"/>
                  <a:gd name="T45" fmla="*/ 76 h 2650"/>
                  <a:gd name="T46" fmla="*/ 1092 w 1280"/>
                  <a:gd name="T47" fmla="*/ 186 h 2650"/>
                  <a:gd name="T48" fmla="*/ 1202 w 1280"/>
                  <a:gd name="T49" fmla="*/ 332 h 2650"/>
                  <a:gd name="T50" fmla="*/ 1267 w 1280"/>
                  <a:gd name="T51" fmla="*/ 507 h 2650"/>
                  <a:gd name="T52" fmla="*/ 1280 w 1280"/>
                  <a:gd name="T53" fmla="*/ 2016 h 2650"/>
                  <a:gd name="T54" fmla="*/ 1251 w 1280"/>
                  <a:gd name="T55" fmla="*/ 2204 h 2650"/>
                  <a:gd name="T56" fmla="*/ 1171 w 1280"/>
                  <a:gd name="T57" fmla="*/ 2370 h 2650"/>
                  <a:gd name="T58" fmla="*/ 1047 w 1280"/>
                  <a:gd name="T59" fmla="*/ 2505 h 2650"/>
                  <a:gd name="T60" fmla="*/ 889 w 1280"/>
                  <a:gd name="T61" fmla="*/ 2600 h 2650"/>
                  <a:gd name="T62" fmla="*/ 705 w 1280"/>
                  <a:gd name="T63" fmla="*/ 2646 h 2650"/>
                  <a:gd name="T64" fmla="*/ 512 w 1280"/>
                  <a:gd name="T65" fmla="*/ 2637 h 2650"/>
                  <a:gd name="T66" fmla="*/ 335 w 1280"/>
                  <a:gd name="T67" fmla="*/ 2573 h 2650"/>
                  <a:gd name="T68" fmla="*/ 188 w 1280"/>
                  <a:gd name="T69" fmla="*/ 2464 h 2650"/>
                  <a:gd name="T70" fmla="*/ 77 w 1280"/>
                  <a:gd name="T71" fmla="*/ 2318 h 2650"/>
                  <a:gd name="T72" fmla="*/ 14 w 1280"/>
                  <a:gd name="T73" fmla="*/ 2144 h 2650"/>
                  <a:gd name="T74" fmla="*/ 0 w 1280"/>
                  <a:gd name="T75" fmla="*/ 634 h 2650"/>
                  <a:gd name="T76" fmla="*/ 29 w 1280"/>
                  <a:gd name="T77" fmla="*/ 446 h 2650"/>
                  <a:gd name="T78" fmla="*/ 110 w 1280"/>
                  <a:gd name="T79" fmla="*/ 280 h 2650"/>
                  <a:gd name="T80" fmla="*/ 234 w 1280"/>
                  <a:gd name="T81" fmla="*/ 146 h 2650"/>
                  <a:gd name="T82" fmla="*/ 391 w 1280"/>
                  <a:gd name="T83" fmla="*/ 50 h 2650"/>
                  <a:gd name="T84" fmla="*/ 575 w 1280"/>
                  <a:gd name="T85" fmla="*/ 3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0" h="2650">
                    <a:moveTo>
                      <a:pt x="640" y="115"/>
                    </a:moveTo>
                    <a:lnTo>
                      <a:pt x="583" y="118"/>
                    </a:lnTo>
                    <a:lnTo>
                      <a:pt x="528" y="128"/>
                    </a:lnTo>
                    <a:lnTo>
                      <a:pt x="475" y="142"/>
                    </a:lnTo>
                    <a:lnTo>
                      <a:pt x="424" y="161"/>
                    </a:lnTo>
                    <a:lnTo>
                      <a:pt x="376" y="186"/>
                    </a:lnTo>
                    <a:lnTo>
                      <a:pt x="331" y="216"/>
                    </a:lnTo>
                    <a:lnTo>
                      <a:pt x="290" y="249"/>
                    </a:lnTo>
                    <a:lnTo>
                      <a:pt x="252" y="287"/>
                    </a:lnTo>
                    <a:lnTo>
                      <a:pt x="218" y="328"/>
                    </a:lnTo>
                    <a:lnTo>
                      <a:pt x="188" y="373"/>
                    </a:lnTo>
                    <a:lnTo>
                      <a:pt x="164" y="420"/>
                    </a:lnTo>
                    <a:lnTo>
                      <a:pt x="144" y="470"/>
                    </a:lnTo>
                    <a:lnTo>
                      <a:pt x="129" y="523"/>
                    </a:lnTo>
                    <a:lnTo>
                      <a:pt x="119" y="577"/>
                    </a:lnTo>
                    <a:lnTo>
                      <a:pt x="116" y="634"/>
                    </a:lnTo>
                    <a:lnTo>
                      <a:pt x="116" y="2016"/>
                    </a:lnTo>
                    <a:lnTo>
                      <a:pt x="119" y="2072"/>
                    </a:lnTo>
                    <a:lnTo>
                      <a:pt x="129" y="2127"/>
                    </a:lnTo>
                    <a:lnTo>
                      <a:pt x="144" y="2180"/>
                    </a:lnTo>
                    <a:lnTo>
                      <a:pt x="164" y="2230"/>
                    </a:lnTo>
                    <a:lnTo>
                      <a:pt x="188" y="2278"/>
                    </a:lnTo>
                    <a:lnTo>
                      <a:pt x="218" y="2322"/>
                    </a:lnTo>
                    <a:lnTo>
                      <a:pt x="252" y="2364"/>
                    </a:lnTo>
                    <a:lnTo>
                      <a:pt x="290" y="2401"/>
                    </a:lnTo>
                    <a:lnTo>
                      <a:pt x="331" y="2435"/>
                    </a:lnTo>
                    <a:lnTo>
                      <a:pt x="376" y="2464"/>
                    </a:lnTo>
                    <a:lnTo>
                      <a:pt x="424" y="2488"/>
                    </a:lnTo>
                    <a:lnTo>
                      <a:pt x="475" y="2508"/>
                    </a:lnTo>
                    <a:lnTo>
                      <a:pt x="528" y="2523"/>
                    </a:lnTo>
                    <a:lnTo>
                      <a:pt x="583" y="2531"/>
                    </a:lnTo>
                    <a:lnTo>
                      <a:pt x="640" y="2534"/>
                    </a:lnTo>
                    <a:lnTo>
                      <a:pt x="697" y="2531"/>
                    </a:lnTo>
                    <a:lnTo>
                      <a:pt x="752" y="2523"/>
                    </a:lnTo>
                    <a:lnTo>
                      <a:pt x="806" y="2508"/>
                    </a:lnTo>
                    <a:lnTo>
                      <a:pt x="856" y="2488"/>
                    </a:lnTo>
                    <a:lnTo>
                      <a:pt x="904" y="2464"/>
                    </a:lnTo>
                    <a:lnTo>
                      <a:pt x="948" y="2435"/>
                    </a:lnTo>
                    <a:lnTo>
                      <a:pt x="991" y="2401"/>
                    </a:lnTo>
                    <a:lnTo>
                      <a:pt x="1029" y="2364"/>
                    </a:lnTo>
                    <a:lnTo>
                      <a:pt x="1063" y="2322"/>
                    </a:lnTo>
                    <a:lnTo>
                      <a:pt x="1092" y="2278"/>
                    </a:lnTo>
                    <a:lnTo>
                      <a:pt x="1117" y="2230"/>
                    </a:lnTo>
                    <a:lnTo>
                      <a:pt x="1137" y="2180"/>
                    </a:lnTo>
                    <a:lnTo>
                      <a:pt x="1152" y="2127"/>
                    </a:lnTo>
                    <a:lnTo>
                      <a:pt x="1160" y="2072"/>
                    </a:lnTo>
                    <a:lnTo>
                      <a:pt x="1163" y="2016"/>
                    </a:lnTo>
                    <a:lnTo>
                      <a:pt x="1163" y="634"/>
                    </a:lnTo>
                    <a:lnTo>
                      <a:pt x="1160" y="577"/>
                    </a:lnTo>
                    <a:lnTo>
                      <a:pt x="1152" y="523"/>
                    </a:lnTo>
                    <a:lnTo>
                      <a:pt x="1137" y="470"/>
                    </a:lnTo>
                    <a:lnTo>
                      <a:pt x="1117" y="420"/>
                    </a:lnTo>
                    <a:lnTo>
                      <a:pt x="1092" y="373"/>
                    </a:lnTo>
                    <a:lnTo>
                      <a:pt x="1063" y="328"/>
                    </a:lnTo>
                    <a:lnTo>
                      <a:pt x="1029" y="287"/>
                    </a:lnTo>
                    <a:lnTo>
                      <a:pt x="991" y="249"/>
                    </a:lnTo>
                    <a:lnTo>
                      <a:pt x="948" y="216"/>
                    </a:lnTo>
                    <a:lnTo>
                      <a:pt x="904" y="186"/>
                    </a:lnTo>
                    <a:lnTo>
                      <a:pt x="856" y="161"/>
                    </a:lnTo>
                    <a:lnTo>
                      <a:pt x="806" y="142"/>
                    </a:lnTo>
                    <a:lnTo>
                      <a:pt x="752" y="128"/>
                    </a:lnTo>
                    <a:lnTo>
                      <a:pt x="697" y="118"/>
                    </a:lnTo>
                    <a:lnTo>
                      <a:pt x="640" y="115"/>
                    </a:lnTo>
                    <a:close/>
                    <a:moveTo>
                      <a:pt x="640" y="0"/>
                    </a:moveTo>
                    <a:lnTo>
                      <a:pt x="705" y="3"/>
                    </a:lnTo>
                    <a:lnTo>
                      <a:pt x="769" y="14"/>
                    </a:lnTo>
                    <a:lnTo>
                      <a:pt x="830" y="29"/>
                    </a:lnTo>
                    <a:lnTo>
                      <a:pt x="889" y="50"/>
                    </a:lnTo>
                    <a:lnTo>
                      <a:pt x="944" y="76"/>
                    </a:lnTo>
                    <a:lnTo>
                      <a:pt x="997" y="109"/>
                    </a:lnTo>
                    <a:lnTo>
                      <a:pt x="1047" y="146"/>
                    </a:lnTo>
                    <a:lnTo>
                      <a:pt x="1092" y="186"/>
                    </a:lnTo>
                    <a:lnTo>
                      <a:pt x="1134" y="231"/>
                    </a:lnTo>
                    <a:lnTo>
                      <a:pt x="1171" y="280"/>
                    </a:lnTo>
                    <a:lnTo>
                      <a:pt x="1202" y="332"/>
                    </a:lnTo>
                    <a:lnTo>
                      <a:pt x="1230" y="387"/>
                    </a:lnTo>
                    <a:lnTo>
                      <a:pt x="1251" y="446"/>
                    </a:lnTo>
                    <a:lnTo>
                      <a:pt x="1267" y="507"/>
                    </a:lnTo>
                    <a:lnTo>
                      <a:pt x="1276" y="570"/>
                    </a:lnTo>
                    <a:lnTo>
                      <a:pt x="1280" y="634"/>
                    </a:lnTo>
                    <a:lnTo>
                      <a:pt x="1280" y="2016"/>
                    </a:lnTo>
                    <a:lnTo>
                      <a:pt x="1276" y="2081"/>
                    </a:lnTo>
                    <a:lnTo>
                      <a:pt x="1267" y="2144"/>
                    </a:lnTo>
                    <a:lnTo>
                      <a:pt x="1251" y="2204"/>
                    </a:lnTo>
                    <a:lnTo>
                      <a:pt x="1230" y="2263"/>
                    </a:lnTo>
                    <a:lnTo>
                      <a:pt x="1202" y="2318"/>
                    </a:lnTo>
                    <a:lnTo>
                      <a:pt x="1171" y="2370"/>
                    </a:lnTo>
                    <a:lnTo>
                      <a:pt x="1134" y="2419"/>
                    </a:lnTo>
                    <a:lnTo>
                      <a:pt x="1092" y="2464"/>
                    </a:lnTo>
                    <a:lnTo>
                      <a:pt x="1047" y="2505"/>
                    </a:lnTo>
                    <a:lnTo>
                      <a:pt x="997" y="2542"/>
                    </a:lnTo>
                    <a:lnTo>
                      <a:pt x="944" y="2573"/>
                    </a:lnTo>
                    <a:lnTo>
                      <a:pt x="889" y="2600"/>
                    </a:lnTo>
                    <a:lnTo>
                      <a:pt x="830" y="2621"/>
                    </a:lnTo>
                    <a:lnTo>
                      <a:pt x="769" y="2637"/>
                    </a:lnTo>
                    <a:lnTo>
                      <a:pt x="705" y="2646"/>
                    </a:lnTo>
                    <a:lnTo>
                      <a:pt x="640" y="2650"/>
                    </a:lnTo>
                    <a:lnTo>
                      <a:pt x="575" y="2646"/>
                    </a:lnTo>
                    <a:lnTo>
                      <a:pt x="512" y="2637"/>
                    </a:lnTo>
                    <a:lnTo>
                      <a:pt x="450" y="2621"/>
                    </a:lnTo>
                    <a:lnTo>
                      <a:pt x="391" y="2600"/>
                    </a:lnTo>
                    <a:lnTo>
                      <a:pt x="335" y="2573"/>
                    </a:lnTo>
                    <a:lnTo>
                      <a:pt x="282" y="2542"/>
                    </a:lnTo>
                    <a:lnTo>
                      <a:pt x="234" y="2505"/>
                    </a:lnTo>
                    <a:lnTo>
                      <a:pt x="188" y="2464"/>
                    </a:lnTo>
                    <a:lnTo>
                      <a:pt x="147" y="2419"/>
                    </a:lnTo>
                    <a:lnTo>
                      <a:pt x="110" y="2370"/>
                    </a:lnTo>
                    <a:lnTo>
                      <a:pt x="77" y="2318"/>
                    </a:lnTo>
                    <a:lnTo>
                      <a:pt x="51" y="2263"/>
                    </a:lnTo>
                    <a:lnTo>
                      <a:pt x="29" y="2204"/>
                    </a:lnTo>
                    <a:lnTo>
                      <a:pt x="14" y="2144"/>
                    </a:lnTo>
                    <a:lnTo>
                      <a:pt x="3" y="2081"/>
                    </a:lnTo>
                    <a:lnTo>
                      <a:pt x="0" y="2016"/>
                    </a:lnTo>
                    <a:lnTo>
                      <a:pt x="0" y="634"/>
                    </a:lnTo>
                    <a:lnTo>
                      <a:pt x="3" y="570"/>
                    </a:lnTo>
                    <a:lnTo>
                      <a:pt x="14" y="507"/>
                    </a:lnTo>
                    <a:lnTo>
                      <a:pt x="29" y="446"/>
                    </a:lnTo>
                    <a:lnTo>
                      <a:pt x="51" y="387"/>
                    </a:lnTo>
                    <a:lnTo>
                      <a:pt x="77" y="332"/>
                    </a:lnTo>
                    <a:lnTo>
                      <a:pt x="110" y="280"/>
                    </a:lnTo>
                    <a:lnTo>
                      <a:pt x="147" y="231"/>
                    </a:lnTo>
                    <a:lnTo>
                      <a:pt x="188" y="186"/>
                    </a:lnTo>
                    <a:lnTo>
                      <a:pt x="234" y="146"/>
                    </a:lnTo>
                    <a:lnTo>
                      <a:pt x="282" y="109"/>
                    </a:lnTo>
                    <a:lnTo>
                      <a:pt x="335" y="76"/>
                    </a:lnTo>
                    <a:lnTo>
                      <a:pt x="391" y="50"/>
                    </a:lnTo>
                    <a:lnTo>
                      <a:pt x="450" y="29"/>
                    </a:lnTo>
                    <a:lnTo>
                      <a:pt x="512" y="14"/>
                    </a:lnTo>
                    <a:lnTo>
                      <a:pt x="575" y="3"/>
                    </a:lnTo>
                    <a:lnTo>
                      <a:pt x="64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103" name="Group 102"/>
          <p:cNvGrpSpPr/>
          <p:nvPr/>
        </p:nvGrpSpPr>
        <p:grpSpPr>
          <a:xfrm>
            <a:off x="4663504" y="2796451"/>
            <a:ext cx="410297" cy="410297"/>
            <a:chOff x="6230706" y="2871352"/>
            <a:chExt cx="547062" cy="547062"/>
          </a:xfrm>
        </p:grpSpPr>
        <p:sp>
          <p:nvSpPr>
            <p:cNvPr id="104" name="Oval 103"/>
            <p:cNvSpPr/>
            <p:nvPr/>
          </p:nvSpPr>
          <p:spPr>
            <a:xfrm>
              <a:off x="6230706" y="2871352"/>
              <a:ext cx="547062" cy="5470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5" name="Group 104"/>
            <p:cNvGrpSpPr/>
            <p:nvPr/>
          </p:nvGrpSpPr>
          <p:grpSpPr>
            <a:xfrm>
              <a:off x="6371440" y="3022626"/>
              <a:ext cx="301998" cy="301520"/>
              <a:chOff x="838200" y="2346325"/>
              <a:chExt cx="1001713" cy="1000125"/>
            </a:xfrm>
            <a:solidFill>
              <a:schemeClr val="bg1"/>
            </a:solidFill>
          </p:grpSpPr>
          <p:sp>
            <p:nvSpPr>
              <p:cNvPr id="106" name="Freeform 16"/>
              <p:cNvSpPr>
                <a:spLocks noEditPoints="1"/>
              </p:cNvSpPr>
              <p:nvPr/>
            </p:nvSpPr>
            <p:spPr bwMode="auto">
              <a:xfrm>
                <a:off x="919163" y="2427288"/>
                <a:ext cx="593725" cy="592138"/>
              </a:xfrm>
              <a:custGeom>
                <a:avLst/>
                <a:gdLst>
                  <a:gd name="T0" fmla="*/ 969 w 2245"/>
                  <a:gd name="T1" fmla="*/ 161 h 2241"/>
                  <a:gd name="T2" fmla="*/ 749 w 2245"/>
                  <a:gd name="T3" fmla="*/ 222 h 2241"/>
                  <a:gd name="T4" fmla="*/ 551 w 2245"/>
                  <a:gd name="T5" fmla="*/ 333 h 2241"/>
                  <a:gd name="T6" fmla="*/ 382 w 2245"/>
                  <a:gd name="T7" fmla="*/ 489 h 2241"/>
                  <a:gd name="T8" fmla="*/ 259 w 2245"/>
                  <a:gd name="T9" fmla="*/ 672 h 2241"/>
                  <a:gd name="T10" fmla="*/ 181 w 2245"/>
                  <a:gd name="T11" fmla="*/ 874 h 2241"/>
                  <a:gd name="T12" fmla="*/ 150 w 2245"/>
                  <a:gd name="T13" fmla="*/ 1085 h 2241"/>
                  <a:gd name="T14" fmla="*/ 165 w 2245"/>
                  <a:gd name="T15" fmla="*/ 1297 h 2241"/>
                  <a:gd name="T16" fmla="*/ 227 w 2245"/>
                  <a:gd name="T17" fmla="*/ 1503 h 2241"/>
                  <a:gd name="T18" fmla="*/ 336 w 2245"/>
                  <a:gd name="T19" fmla="*/ 1693 h 2241"/>
                  <a:gd name="T20" fmla="*/ 491 w 2245"/>
                  <a:gd name="T21" fmla="*/ 1859 h 2241"/>
                  <a:gd name="T22" fmla="*/ 681 w 2245"/>
                  <a:gd name="T23" fmla="*/ 1986 h 2241"/>
                  <a:gd name="T24" fmla="*/ 894 w 2245"/>
                  <a:gd name="T25" fmla="*/ 2065 h 2241"/>
                  <a:gd name="T26" fmla="*/ 1122 w 2245"/>
                  <a:gd name="T27" fmla="*/ 2092 h 2241"/>
                  <a:gd name="T28" fmla="*/ 1351 w 2245"/>
                  <a:gd name="T29" fmla="*/ 2065 h 2241"/>
                  <a:gd name="T30" fmla="*/ 1564 w 2245"/>
                  <a:gd name="T31" fmla="*/ 1986 h 2241"/>
                  <a:gd name="T32" fmla="*/ 1753 w 2245"/>
                  <a:gd name="T33" fmla="*/ 1859 h 2241"/>
                  <a:gd name="T34" fmla="*/ 1909 w 2245"/>
                  <a:gd name="T35" fmla="*/ 1693 h 2241"/>
                  <a:gd name="T36" fmla="*/ 2017 w 2245"/>
                  <a:gd name="T37" fmla="*/ 1503 h 2241"/>
                  <a:gd name="T38" fmla="*/ 2079 w 2245"/>
                  <a:gd name="T39" fmla="*/ 1297 h 2241"/>
                  <a:gd name="T40" fmla="*/ 2095 w 2245"/>
                  <a:gd name="T41" fmla="*/ 1085 h 2241"/>
                  <a:gd name="T42" fmla="*/ 2064 w 2245"/>
                  <a:gd name="T43" fmla="*/ 874 h 2241"/>
                  <a:gd name="T44" fmla="*/ 1986 w 2245"/>
                  <a:gd name="T45" fmla="*/ 672 h 2241"/>
                  <a:gd name="T46" fmla="*/ 1861 w 2245"/>
                  <a:gd name="T47" fmla="*/ 489 h 2241"/>
                  <a:gd name="T48" fmla="*/ 1693 w 2245"/>
                  <a:gd name="T49" fmla="*/ 333 h 2241"/>
                  <a:gd name="T50" fmla="*/ 1495 w 2245"/>
                  <a:gd name="T51" fmla="*/ 222 h 2241"/>
                  <a:gd name="T52" fmla="*/ 1276 w 2245"/>
                  <a:gd name="T53" fmla="*/ 161 h 2241"/>
                  <a:gd name="T54" fmla="*/ 1122 w 2245"/>
                  <a:gd name="T55" fmla="*/ 0 h 2241"/>
                  <a:gd name="T56" fmla="*/ 1363 w 2245"/>
                  <a:gd name="T57" fmla="*/ 25 h 2241"/>
                  <a:gd name="T58" fmla="*/ 1589 w 2245"/>
                  <a:gd name="T59" fmla="*/ 100 h 2241"/>
                  <a:gd name="T60" fmla="*/ 1793 w 2245"/>
                  <a:gd name="T61" fmla="*/ 222 h 2241"/>
                  <a:gd name="T62" fmla="*/ 1971 w 2245"/>
                  <a:gd name="T63" fmla="*/ 387 h 2241"/>
                  <a:gd name="T64" fmla="*/ 2109 w 2245"/>
                  <a:gd name="T65" fmla="*/ 584 h 2241"/>
                  <a:gd name="T66" fmla="*/ 2200 w 2245"/>
                  <a:gd name="T67" fmla="*/ 803 h 2241"/>
                  <a:gd name="T68" fmla="*/ 2243 w 2245"/>
                  <a:gd name="T69" fmla="*/ 1039 h 2241"/>
                  <a:gd name="T70" fmla="*/ 2233 w 2245"/>
                  <a:gd name="T71" fmla="*/ 1282 h 2241"/>
                  <a:gd name="T72" fmla="*/ 2174 w 2245"/>
                  <a:gd name="T73" fmla="*/ 1512 h 2241"/>
                  <a:gd name="T74" fmla="*/ 2068 w 2245"/>
                  <a:gd name="T75" fmla="*/ 1724 h 2241"/>
                  <a:gd name="T76" fmla="*/ 1916 w 2245"/>
                  <a:gd name="T77" fmla="*/ 1912 h 2241"/>
                  <a:gd name="T78" fmla="*/ 1728 w 2245"/>
                  <a:gd name="T79" fmla="*/ 2065 h 2241"/>
                  <a:gd name="T80" fmla="*/ 1515 w 2245"/>
                  <a:gd name="T81" fmla="*/ 2171 h 2241"/>
                  <a:gd name="T82" fmla="*/ 1284 w 2245"/>
                  <a:gd name="T83" fmla="*/ 2229 h 2241"/>
                  <a:gd name="T84" fmla="*/ 1040 w 2245"/>
                  <a:gd name="T85" fmla="*/ 2239 h 2241"/>
                  <a:gd name="T86" fmla="*/ 805 w 2245"/>
                  <a:gd name="T87" fmla="*/ 2196 h 2241"/>
                  <a:gd name="T88" fmla="*/ 585 w 2245"/>
                  <a:gd name="T89" fmla="*/ 2105 h 2241"/>
                  <a:gd name="T90" fmla="*/ 388 w 2245"/>
                  <a:gd name="T91" fmla="*/ 1968 h 2241"/>
                  <a:gd name="T92" fmla="*/ 223 w 2245"/>
                  <a:gd name="T93" fmla="*/ 1790 h 2241"/>
                  <a:gd name="T94" fmla="*/ 100 w 2245"/>
                  <a:gd name="T95" fmla="*/ 1586 h 2241"/>
                  <a:gd name="T96" fmla="*/ 25 w 2245"/>
                  <a:gd name="T97" fmla="*/ 1360 h 2241"/>
                  <a:gd name="T98" fmla="*/ 0 w 2245"/>
                  <a:gd name="T99" fmla="*/ 1120 h 2241"/>
                  <a:gd name="T100" fmla="*/ 25 w 2245"/>
                  <a:gd name="T101" fmla="*/ 881 h 2241"/>
                  <a:gd name="T102" fmla="*/ 100 w 2245"/>
                  <a:gd name="T103" fmla="*/ 655 h 2241"/>
                  <a:gd name="T104" fmla="*/ 223 w 2245"/>
                  <a:gd name="T105" fmla="*/ 450 h 2241"/>
                  <a:gd name="T106" fmla="*/ 388 w 2245"/>
                  <a:gd name="T107" fmla="*/ 272 h 2241"/>
                  <a:gd name="T108" fmla="*/ 585 w 2245"/>
                  <a:gd name="T109" fmla="*/ 136 h 2241"/>
                  <a:gd name="T110" fmla="*/ 805 w 2245"/>
                  <a:gd name="T111" fmla="*/ 45 h 2241"/>
                  <a:gd name="T112" fmla="*/ 1040 w 2245"/>
                  <a:gd name="T113" fmla="*/ 2 h 2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5" h="2241">
                    <a:moveTo>
                      <a:pt x="1122" y="149"/>
                    </a:moveTo>
                    <a:lnTo>
                      <a:pt x="1045" y="152"/>
                    </a:lnTo>
                    <a:lnTo>
                      <a:pt x="969" y="161"/>
                    </a:lnTo>
                    <a:lnTo>
                      <a:pt x="894" y="175"/>
                    </a:lnTo>
                    <a:lnTo>
                      <a:pt x="821" y="196"/>
                    </a:lnTo>
                    <a:lnTo>
                      <a:pt x="749" y="222"/>
                    </a:lnTo>
                    <a:lnTo>
                      <a:pt x="681" y="254"/>
                    </a:lnTo>
                    <a:lnTo>
                      <a:pt x="614" y="290"/>
                    </a:lnTo>
                    <a:lnTo>
                      <a:pt x="551" y="333"/>
                    </a:lnTo>
                    <a:lnTo>
                      <a:pt x="491" y="380"/>
                    </a:lnTo>
                    <a:lnTo>
                      <a:pt x="434" y="433"/>
                    </a:lnTo>
                    <a:lnTo>
                      <a:pt x="382" y="489"/>
                    </a:lnTo>
                    <a:lnTo>
                      <a:pt x="336" y="548"/>
                    </a:lnTo>
                    <a:lnTo>
                      <a:pt x="294" y="609"/>
                    </a:lnTo>
                    <a:lnTo>
                      <a:pt x="259" y="672"/>
                    </a:lnTo>
                    <a:lnTo>
                      <a:pt x="227" y="738"/>
                    </a:lnTo>
                    <a:lnTo>
                      <a:pt x="202" y="805"/>
                    </a:lnTo>
                    <a:lnTo>
                      <a:pt x="181" y="874"/>
                    </a:lnTo>
                    <a:lnTo>
                      <a:pt x="165" y="943"/>
                    </a:lnTo>
                    <a:lnTo>
                      <a:pt x="156" y="1014"/>
                    </a:lnTo>
                    <a:lnTo>
                      <a:pt x="150" y="1085"/>
                    </a:lnTo>
                    <a:lnTo>
                      <a:pt x="150" y="1156"/>
                    </a:lnTo>
                    <a:lnTo>
                      <a:pt x="156" y="1227"/>
                    </a:lnTo>
                    <a:lnTo>
                      <a:pt x="165" y="1297"/>
                    </a:lnTo>
                    <a:lnTo>
                      <a:pt x="181" y="1367"/>
                    </a:lnTo>
                    <a:lnTo>
                      <a:pt x="202" y="1435"/>
                    </a:lnTo>
                    <a:lnTo>
                      <a:pt x="227" y="1503"/>
                    </a:lnTo>
                    <a:lnTo>
                      <a:pt x="259" y="1568"/>
                    </a:lnTo>
                    <a:lnTo>
                      <a:pt x="294" y="1632"/>
                    </a:lnTo>
                    <a:lnTo>
                      <a:pt x="336" y="1693"/>
                    </a:lnTo>
                    <a:lnTo>
                      <a:pt x="382" y="1751"/>
                    </a:lnTo>
                    <a:lnTo>
                      <a:pt x="434" y="1807"/>
                    </a:lnTo>
                    <a:lnTo>
                      <a:pt x="491" y="1859"/>
                    </a:lnTo>
                    <a:lnTo>
                      <a:pt x="551" y="1908"/>
                    </a:lnTo>
                    <a:lnTo>
                      <a:pt x="614" y="1949"/>
                    </a:lnTo>
                    <a:lnTo>
                      <a:pt x="681" y="1986"/>
                    </a:lnTo>
                    <a:lnTo>
                      <a:pt x="749" y="2018"/>
                    </a:lnTo>
                    <a:lnTo>
                      <a:pt x="821" y="2045"/>
                    </a:lnTo>
                    <a:lnTo>
                      <a:pt x="894" y="2065"/>
                    </a:lnTo>
                    <a:lnTo>
                      <a:pt x="969" y="2080"/>
                    </a:lnTo>
                    <a:lnTo>
                      <a:pt x="1045" y="2089"/>
                    </a:lnTo>
                    <a:lnTo>
                      <a:pt x="1122" y="2092"/>
                    </a:lnTo>
                    <a:lnTo>
                      <a:pt x="1200" y="2089"/>
                    </a:lnTo>
                    <a:lnTo>
                      <a:pt x="1276" y="2080"/>
                    </a:lnTo>
                    <a:lnTo>
                      <a:pt x="1351" y="2065"/>
                    </a:lnTo>
                    <a:lnTo>
                      <a:pt x="1424" y="2045"/>
                    </a:lnTo>
                    <a:lnTo>
                      <a:pt x="1495" y="2018"/>
                    </a:lnTo>
                    <a:lnTo>
                      <a:pt x="1564" y="1986"/>
                    </a:lnTo>
                    <a:lnTo>
                      <a:pt x="1629" y="1949"/>
                    </a:lnTo>
                    <a:lnTo>
                      <a:pt x="1693" y="1908"/>
                    </a:lnTo>
                    <a:lnTo>
                      <a:pt x="1753" y="1859"/>
                    </a:lnTo>
                    <a:lnTo>
                      <a:pt x="1811" y="1807"/>
                    </a:lnTo>
                    <a:lnTo>
                      <a:pt x="1861" y="1751"/>
                    </a:lnTo>
                    <a:lnTo>
                      <a:pt x="1909" y="1693"/>
                    </a:lnTo>
                    <a:lnTo>
                      <a:pt x="1949" y="1632"/>
                    </a:lnTo>
                    <a:lnTo>
                      <a:pt x="1986" y="1568"/>
                    </a:lnTo>
                    <a:lnTo>
                      <a:pt x="2017" y="1503"/>
                    </a:lnTo>
                    <a:lnTo>
                      <a:pt x="2043" y="1435"/>
                    </a:lnTo>
                    <a:lnTo>
                      <a:pt x="2064" y="1367"/>
                    </a:lnTo>
                    <a:lnTo>
                      <a:pt x="2079" y="1297"/>
                    </a:lnTo>
                    <a:lnTo>
                      <a:pt x="2089" y="1227"/>
                    </a:lnTo>
                    <a:lnTo>
                      <a:pt x="2095" y="1156"/>
                    </a:lnTo>
                    <a:lnTo>
                      <a:pt x="2095" y="1085"/>
                    </a:lnTo>
                    <a:lnTo>
                      <a:pt x="2089" y="1014"/>
                    </a:lnTo>
                    <a:lnTo>
                      <a:pt x="2079" y="943"/>
                    </a:lnTo>
                    <a:lnTo>
                      <a:pt x="2064" y="874"/>
                    </a:lnTo>
                    <a:lnTo>
                      <a:pt x="2043" y="805"/>
                    </a:lnTo>
                    <a:lnTo>
                      <a:pt x="2017" y="738"/>
                    </a:lnTo>
                    <a:lnTo>
                      <a:pt x="1986" y="672"/>
                    </a:lnTo>
                    <a:lnTo>
                      <a:pt x="1949" y="609"/>
                    </a:lnTo>
                    <a:lnTo>
                      <a:pt x="1909" y="548"/>
                    </a:lnTo>
                    <a:lnTo>
                      <a:pt x="1861" y="489"/>
                    </a:lnTo>
                    <a:lnTo>
                      <a:pt x="1811" y="433"/>
                    </a:lnTo>
                    <a:lnTo>
                      <a:pt x="1753" y="380"/>
                    </a:lnTo>
                    <a:lnTo>
                      <a:pt x="1693" y="333"/>
                    </a:lnTo>
                    <a:lnTo>
                      <a:pt x="1629" y="290"/>
                    </a:lnTo>
                    <a:lnTo>
                      <a:pt x="1564" y="254"/>
                    </a:lnTo>
                    <a:lnTo>
                      <a:pt x="1495" y="222"/>
                    </a:lnTo>
                    <a:lnTo>
                      <a:pt x="1424" y="196"/>
                    </a:lnTo>
                    <a:lnTo>
                      <a:pt x="1351" y="175"/>
                    </a:lnTo>
                    <a:lnTo>
                      <a:pt x="1276" y="161"/>
                    </a:lnTo>
                    <a:lnTo>
                      <a:pt x="1200" y="152"/>
                    </a:lnTo>
                    <a:lnTo>
                      <a:pt x="1122" y="149"/>
                    </a:lnTo>
                    <a:close/>
                    <a:moveTo>
                      <a:pt x="1122" y="0"/>
                    </a:moveTo>
                    <a:lnTo>
                      <a:pt x="1203" y="2"/>
                    </a:lnTo>
                    <a:lnTo>
                      <a:pt x="1284" y="12"/>
                    </a:lnTo>
                    <a:lnTo>
                      <a:pt x="1363" y="25"/>
                    </a:lnTo>
                    <a:lnTo>
                      <a:pt x="1440" y="45"/>
                    </a:lnTo>
                    <a:lnTo>
                      <a:pt x="1515" y="70"/>
                    </a:lnTo>
                    <a:lnTo>
                      <a:pt x="1589" y="100"/>
                    </a:lnTo>
                    <a:lnTo>
                      <a:pt x="1659" y="136"/>
                    </a:lnTo>
                    <a:lnTo>
                      <a:pt x="1728" y="176"/>
                    </a:lnTo>
                    <a:lnTo>
                      <a:pt x="1793" y="222"/>
                    </a:lnTo>
                    <a:lnTo>
                      <a:pt x="1857" y="272"/>
                    </a:lnTo>
                    <a:lnTo>
                      <a:pt x="1916" y="327"/>
                    </a:lnTo>
                    <a:lnTo>
                      <a:pt x="1971" y="387"/>
                    </a:lnTo>
                    <a:lnTo>
                      <a:pt x="2022" y="450"/>
                    </a:lnTo>
                    <a:lnTo>
                      <a:pt x="2068" y="515"/>
                    </a:lnTo>
                    <a:lnTo>
                      <a:pt x="2109" y="584"/>
                    </a:lnTo>
                    <a:lnTo>
                      <a:pt x="2144" y="655"/>
                    </a:lnTo>
                    <a:lnTo>
                      <a:pt x="2174" y="729"/>
                    </a:lnTo>
                    <a:lnTo>
                      <a:pt x="2200" y="803"/>
                    </a:lnTo>
                    <a:lnTo>
                      <a:pt x="2219" y="881"/>
                    </a:lnTo>
                    <a:lnTo>
                      <a:pt x="2233" y="959"/>
                    </a:lnTo>
                    <a:lnTo>
                      <a:pt x="2243" y="1039"/>
                    </a:lnTo>
                    <a:lnTo>
                      <a:pt x="2245" y="1120"/>
                    </a:lnTo>
                    <a:lnTo>
                      <a:pt x="2243" y="1201"/>
                    </a:lnTo>
                    <a:lnTo>
                      <a:pt x="2233" y="1282"/>
                    </a:lnTo>
                    <a:lnTo>
                      <a:pt x="2219" y="1360"/>
                    </a:lnTo>
                    <a:lnTo>
                      <a:pt x="2200" y="1437"/>
                    </a:lnTo>
                    <a:lnTo>
                      <a:pt x="2174" y="1512"/>
                    </a:lnTo>
                    <a:lnTo>
                      <a:pt x="2144" y="1586"/>
                    </a:lnTo>
                    <a:lnTo>
                      <a:pt x="2109" y="1656"/>
                    </a:lnTo>
                    <a:lnTo>
                      <a:pt x="2068" y="1724"/>
                    </a:lnTo>
                    <a:lnTo>
                      <a:pt x="2022" y="1790"/>
                    </a:lnTo>
                    <a:lnTo>
                      <a:pt x="1971" y="1854"/>
                    </a:lnTo>
                    <a:lnTo>
                      <a:pt x="1916" y="1912"/>
                    </a:lnTo>
                    <a:lnTo>
                      <a:pt x="1857" y="1968"/>
                    </a:lnTo>
                    <a:lnTo>
                      <a:pt x="1793" y="2018"/>
                    </a:lnTo>
                    <a:lnTo>
                      <a:pt x="1728" y="2065"/>
                    </a:lnTo>
                    <a:lnTo>
                      <a:pt x="1659" y="2105"/>
                    </a:lnTo>
                    <a:lnTo>
                      <a:pt x="1589" y="2141"/>
                    </a:lnTo>
                    <a:lnTo>
                      <a:pt x="1515" y="2171"/>
                    </a:lnTo>
                    <a:lnTo>
                      <a:pt x="1440" y="2196"/>
                    </a:lnTo>
                    <a:lnTo>
                      <a:pt x="1363" y="2216"/>
                    </a:lnTo>
                    <a:lnTo>
                      <a:pt x="1284" y="2229"/>
                    </a:lnTo>
                    <a:lnTo>
                      <a:pt x="1203" y="2239"/>
                    </a:lnTo>
                    <a:lnTo>
                      <a:pt x="1122" y="2241"/>
                    </a:lnTo>
                    <a:lnTo>
                      <a:pt x="1040" y="2239"/>
                    </a:lnTo>
                    <a:lnTo>
                      <a:pt x="961" y="2229"/>
                    </a:lnTo>
                    <a:lnTo>
                      <a:pt x="882" y="2216"/>
                    </a:lnTo>
                    <a:lnTo>
                      <a:pt x="805" y="2196"/>
                    </a:lnTo>
                    <a:lnTo>
                      <a:pt x="730" y="2171"/>
                    </a:lnTo>
                    <a:lnTo>
                      <a:pt x="656" y="2141"/>
                    </a:lnTo>
                    <a:lnTo>
                      <a:pt x="585" y="2105"/>
                    </a:lnTo>
                    <a:lnTo>
                      <a:pt x="516" y="2065"/>
                    </a:lnTo>
                    <a:lnTo>
                      <a:pt x="450" y="2018"/>
                    </a:lnTo>
                    <a:lnTo>
                      <a:pt x="388" y="1968"/>
                    </a:lnTo>
                    <a:lnTo>
                      <a:pt x="328" y="1912"/>
                    </a:lnTo>
                    <a:lnTo>
                      <a:pt x="273" y="1854"/>
                    </a:lnTo>
                    <a:lnTo>
                      <a:pt x="223" y="1790"/>
                    </a:lnTo>
                    <a:lnTo>
                      <a:pt x="177" y="1724"/>
                    </a:lnTo>
                    <a:lnTo>
                      <a:pt x="136" y="1656"/>
                    </a:lnTo>
                    <a:lnTo>
                      <a:pt x="100" y="1586"/>
                    </a:lnTo>
                    <a:lnTo>
                      <a:pt x="70" y="1512"/>
                    </a:lnTo>
                    <a:lnTo>
                      <a:pt x="45" y="1437"/>
                    </a:lnTo>
                    <a:lnTo>
                      <a:pt x="25" y="1360"/>
                    </a:lnTo>
                    <a:lnTo>
                      <a:pt x="12" y="1282"/>
                    </a:lnTo>
                    <a:lnTo>
                      <a:pt x="2" y="1201"/>
                    </a:lnTo>
                    <a:lnTo>
                      <a:pt x="0" y="1120"/>
                    </a:lnTo>
                    <a:lnTo>
                      <a:pt x="2" y="1039"/>
                    </a:lnTo>
                    <a:lnTo>
                      <a:pt x="12" y="959"/>
                    </a:lnTo>
                    <a:lnTo>
                      <a:pt x="25" y="881"/>
                    </a:lnTo>
                    <a:lnTo>
                      <a:pt x="45" y="803"/>
                    </a:lnTo>
                    <a:lnTo>
                      <a:pt x="70" y="729"/>
                    </a:lnTo>
                    <a:lnTo>
                      <a:pt x="100" y="655"/>
                    </a:lnTo>
                    <a:lnTo>
                      <a:pt x="136" y="584"/>
                    </a:lnTo>
                    <a:lnTo>
                      <a:pt x="177" y="515"/>
                    </a:lnTo>
                    <a:lnTo>
                      <a:pt x="223" y="450"/>
                    </a:lnTo>
                    <a:lnTo>
                      <a:pt x="273" y="387"/>
                    </a:lnTo>
                    <a:lnTo>
                      <a:pt x="328" y="327"/>
                    </a:lnTo>
                    <a:lnTo>
                      <a:pt x="388" y="272"/>
                    </a:lnTo>
                    <a:lnTo>
                      <a:pt x="450" y="222"/>
                    </a:lnTo>
                    <a:lnTo>
                      <a:pt x="516" y="176"/>
                    </a:lnTo>
                    <a:lnTo>
                      <a:pt x="585" y="136"/>
                    </a:lnTo>
                    <a:lnTo>
                      <a:pt x="656" y="100"/>
                    </a:lnTo>
                    <a:lnTo>
                      <a:pt x="730" y="70"/>
                    </a:lnTo>
                    <a:lnTo>
                      <a:pt x="805" y="45"/>
                    </a:lnTo>
                    <a:lnTo>
                      <a:pt x="882" y="25"/>
                    </a:lnTo>
                    <a:lnTo>
                      <a:pt x="961" y="12"/>
                    </a:lnTo>
                    <a:lnTo>
                      <a:pt x="1040" y="2"/>
                    </a:lnTo>
                    <a:lnTo>
                      <a:pt x="112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08" name="Freeform 17"/>
              <p:cNvSpPr>
                <a:spLocks/>
              </p:cNvSpPr>
              <p:nvPr/>
            </p:nvSpPr>
            <p:spPr bwMode="auto">
              <a:xfrm>
                <a:off x="1306513" y="2522538"/>
                <a:ext cx="79375" cy="71438"/>
              </a:xfrm>
              <a:custGeom>
                <a:avLst/>
                <a:gdLst>
                  <a:gd name="T0" fmla="*/ 76 w 300"/>
                  <a:gd name="T1" fmla="*/ 0 h 267"/>
                  <a:gd name="T2" fmla="*/ 95 w 300"/>
                  <a:gd name="T3" fmla="*/ 3 h 267"/>
                  <a:gd name="T4" fmla="*/ 113 w 300"/>
                  <a:gd name="T5" fmla="*/ 11 h 267"/>
                  <a:gd name="T6" fmla="*/ 172 w 300"/>
                  <a:gd name="T7" fmla="*/ 50 h 267"/>
                  <a:gd name="T8" fmla="*/ 226 w 300"/>
                  <a:gd name="T9" fmla="*/ 93 h 267"/>
                  <a:gd name="T10" fmla="*/ 278 w 300"/>
                  <a:gd name="T11" fmla="*/ 141 h 267"/>
                  <a:gd name="T12" fmla="*/ 290 w 300"/>
                  <a:gd name="T13" fmla="*/ 157 h 267"/>
                  <a:gd name="T14" fmla="*/ 298 w 300"/>
                  <a:gd name="T15" fmla="*/ 174 h 267"/>
                  <a:gd name="T16" fmla="*/ 300 w 300"/>
                  <a:gd name="T17" fmla="*/ 194 h 267"/>
                  <a:gd name="T18" fmla="*/ 298 w 300"/>
                  <a:gd name="T19" fmla="*/ 212 h 267"/>
                  <a:gd name="T20" fmla="*/ 290 w 300"/>
                  <a:gd name="T21" fmla="*/ 231 h 267"/>
                  <a:gd name="T22" fmla="*/ 278 w 300"/>
                  <a:gd name="T23" fmla="*/ 245 h 267"/>
                  <a:gd name="T24" fmla="*/ 262 w 300"/>
                  <a:gd name="T25" fmla="*/ 258 h 267"/>
                  <a:gd name="T26" fmla="*/ 245 w 300"/>
                  <a:gd name="T27" fmla="*/ 265 h 267"/>
                  <a:gd name="T28" fmla="*/ 225 w 300"/>
                  <a:gd name="T29" fmla="*/ 267 h 267"/>
                  <a:gd name="T30" fmla="*/ 207 w 300"/>
                  <a:gd name="T31" fmla="*/ 265 h 267"/>
                  <a:gd name="T32" fmla="*/ 188 w 300"/>
                  <a:gd name="T33" fmla="*/ 258 h 267"/>
                  <a:gd name="T34" fmla="*/ 172 w 300"/>
                  <a:gd name="T35" fmla="*/ 245 h 267"/>
                  <a:gd name="T36" fmla="*/ 129 w 300"/>
                  <a:gd name="T37" fmla="*/ 206 h 267"/>
                  <a:gd name="T38" fmla="*/ 84 w 300"/>
                  <a:gd name="T39" fmla="*/ 171 h 267"/>
                  <a:gd name="T40" fmla="*/ 36 w 300"/>
                  <a:gd name="T41" fmla="*/ 138 h 267"/>
                  <a:gd name="T42" fmla="*/ 21 w 300"/>
                  <a:gd name="T43" fmla="*/ 126 h 267"/>
                  <a:gd name="T44" fmla="*/ 9 w 300"/>
                  <a:gd name="T45" fmla="*/ 111 h 267"/>
                  <a:gd name="T46" fmla="*/ 2 w 300"/>
                  <a:gd name="T47" fmla="*/ 92 h 267"/>
                  <a:gd name="T48" fmla="*/ 0 w 300"/>
                  <a:gd name="T49" fmla="*/ 74 h 267"/>
                  <a:gd name="T50" fmla="*/ 2 w 300"/>
                  <a:gd name="T51" fmla="*/ 54 h 267"/>
                  <a:gd name="T52" fmla="*/ 10 w 300"/>
                  <a:gd name="T53" fmla="*/ 36 h 267"/>
                  <a:gd name="T54" fmla="*/ 23 w 300"/>
                  <a:gd name="T55" fmla="*/ 21 h 267"/>
                  <a:gd name="T56" fmla="*/ 39 w 300"/>
                  <a:gd name="T57" fmla="*/ 9 h 267"/>
                  <a:gd name="T58" fmla="*/ 57 w 300"/>
                  <a:gd name="T59" fmla="*/ 2 h 267"/>
                  <a:gd name="T60" fmla="*/ 76 w 300"/>
                  <a:gd name="T6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 h="267">
                    <a:moveTo>
                      <a:pt x="76" y="0"/>
                    </a:moveTo>
                    <a:lnTo>
                      <a:pt x="95" y="3"/>
                    </a:lnTo>
                    <a:lnTo>
                      <a:pt x="113" y="11"/>
                    </a:lnTo>
                    <a:lnTo>
                      <a:pt x="172" y="50"/>
                    </a:lnTo>
                    <a:lnTo>
                      <a:pt x="226" y="93"/>
                    </a:lnTo>
                    <a:lnTo>
                      <a:pt x="278" y="141"/>
                    </a:lnTo>
                    <a:lnTo>
                      <a:pt x="290" y="157"/>
                    </a:lnTo>
                    <a:lnTo>
                      <a:pt x="298" y="174"/>
                    </a:lnTo>
                    <a:lnTo>
                      <a:pt x="300" y="194"/>
                    </a:lnTo>
                    <a:lnTo>
                      <a:pt x="298" y="212"/>
                    </a:lnTo>
                    <a:lnTo>
                      <a:pt x="290" y="231"/>
                    </a:lnTo>
                    <a:lnTo>
                      <a:pt x="278" y="245"/>
                    </a:lnTo>
                    <a:lnTo>
                      <a:pt x="262" y="258"/>
                    </a:lnTo>
                    <a:lnTo>
                      <a:pt x="245" y="265"/>
                    </a:lnTo>
                    <a:lnTo>
                      <a:pt x="225" y="267"/>
                    </a:lnTo>
                    <a:lnTo>
                      <a:pt x="207" y="265"/>
                    </a:lnTo>
                    <a:lnTo>
                      <a:pt x="188" y="258"/>
                    </a:lnTo>
                    <a:lnTo>
                      <a:pt x="172" y="245"/>
                    </a:lnTo>
                    <a:lnTo>
                      <a:pt x="129" y="206"/>
                    </a:lnTo>
                    <a:lnTo>
                      <a:pt x="84" y="171"/>
                    </a:lnTo>
                    <a:lnTo>
                      <a:pt x="36" y="138"/>
                    </a:lnTo>
                    <a:lnTo>
                      <a:pt x="21" y="126"/>
                    </a:lnTo>
                    <a:lnTo>
                      <a:pt x="9" y="111"/>
                    </a:lnTo>
                    <a:lnTo>
                      <a:pt x="2" y="92"/>
                    </a:lnTo>
                    <a:lnTo>
                      <a:pt x="0" y="74"/>
                    </a:lnTo>
                    <a:lnTo>
                      <a:pt x="2" y="54"/>
                    </a:lnTo>
                    <a:lnTo>
                      <a:pt x="10" y="36"/>
                    </a:lnTo>
                    <a:lnTo>
                      <a:pt x="23" y="21"/>
                    </a:lnTo>
                    <a:lnTo>
                      <a:pt x="39" y="9"/>
                    </a:lnTo>
                    <a:lnTo>
                      <a:pt x="57" y="2"/>
                    </a:lnTo>
                    <a:lnTo>
                      <a:pt x="7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1" name="Freeform 18"/>
              <p:cNvSpPr>
                <a:spLocks/>
              </p:cNvSpPr>
              <p:nvPr/>
            </p:nvSpPr>
            <p:spPr bwMode="auto">
              <a:xfrm>
                <a:off x="1046163" y="2492375"/>
                <a:ext cx="222250" cy="101600"/>
              </a:xfrm>
              <a:custGeom>
                <a:avLst/>
                <a:gdLst>
                  <a:gd name="T0" fmla="*/ 638 w 838"/>
                  <a:gd name="T1" fmla="*/ 0 h 382"/>
                  <a:gd name="T2" fmla="*/ 706 w 838"/>
                  <a:gd name="T3" fmla="*/ 2 h 382"/>
                  <a:gd name="T4" fmla="*/ 776 w 838"/>
                  <a:gd name="T5" fmla="*/ 10 h 382"/>
                  <a:gd name="T6" fmla="*/ 795 w 838"/>
                  <a:gd name="T7" fmla="*/ 16 h 382"/>
                  <a:gd name="T8" fmla="*/ 811 w 838"/>
                  <a:gd name="T9" fmla="*/ 26 h 382"/>
                  <a:gd name="T10" fmla="*/ 824 w 838"/>
                  <a:gd name="T11" fmla="*/ 40 h 382"/>
                  <a:gd name="T12" fmla="*/ 833 w 838"/>
                  <a:gd name="T13" fmla="*/ 56 h 382"/>
                  <a:gd name="T14" fmla="*/ 838 w 838"/>
                  <a:gd name="T15" fmla="*/ 75 h 382"/>
                  <a:gd name="T16" fmla="*/ 838 w 838"/>
                  <a:gd name="T17" fmla="*/ 95 h 382"/>
                  <a:gd name="T18" fmla="*/ 832 w 838"/>
                  <a:gd name="T19" fmla="*/ 114 h 382"/>
                  <a:gd name="T20" fmla="*/ 822 w 838"/>
                  <a:gd name="T21" fmla="*/ 131 h 382"/>
                  <a:gd name="T22" fmla="*/ 808 w 838"/>
                  <a:gd name="T23" fmla="*/ 144 h 382"/>
                  <a:gd name="T24" fmla="*/ 792 w 838"/>
                  <a:gd name="T25" fmla="*/ 153 h 382"/>
                  <a:gd name="T26" fmla="*/ 772 w 838"/>
                  <a:gd name="T27" fmla="*/ 158 h 382"/>
                  <a:gd name="T28" fmla="*/ 752 w 838"/>
                  <a:gd name="T29" fmla="*/ 158 h 382"/>
                  <a:gd name="T30" fmla="*/ 690 w 838"/>
                  <a:gd name="T31" fmla="*/ 151 h 382"/>
                  <a:gd name="T32" fmla="*/ 628 w 838"/>
                  <a:gd name="T33" fmla="*/ 148 h 382"/>
                  <a:gd name="T34" fmla="*/ 567 w 838"/>
                  <a:gd name="T35" fmla="*/ 153 h 382"/>
                  <a:gd name="T36" fmla="*/ 505 w 838"/>
                  <a:gd name="T37" fmla="*/ 162 h 382"/>
                  <a:gd name="T38" fmla="*/ 445 w 838"/>
                  <a:gd name="T39" fmla="*/ 176 h 382"/>
                  <a:gd name="T40" fmla="*/ 386 w 838"/>
                  <a:gd name="T41" fmla="*/ 194 h 382"/>
                  <a:gd name="T42" fmla="*/ 330 w 838"/>
                  <a:gd name="T43" fmla="*/ 219 h 382"/>
                  <a:gd name="T44" fmla="*/ 274 w 838"/>
                  <a:gd name="T45" fmla="*/ 248 h 382"/>
                  <a:gd name="T46" fmla="*/ 222 w 838"/>
                  <a:gd name="T47" fmla="*/ 281 h 382"/>
                  <a:gd name="T48" fmla="*/ 173 w 838"/>
                  <a:gd name="T49" fmla="*/ 319 h 382"/>
                  <a:gd name="T50" fmla="*/ 127 w 838"/>
                  <a:gd name="T51" fmla="*/ 360 h 382"/>
                  <a:gd name="T52" fmla="*/ 110 w 838"/>
                  <a:gd name="T53" fmla="*/ 373 h 382"/>
                  <a:gd name="T54" fmla="*/ 93 w 838"/>
                  <a:gd name="T55" fmla="*/ 380 h 382"/>
                  <a:gd name="T56" fmla="*/ 75 w 838"/>
                  <a:gd name="T57" fmla="*/ 382 h 382"/>
                  <a:gd name="T58" fmla="*/ 55 w 838"/>
                  <a:gd name="T59" fmla="*/ 380 h 382"/>
                  <a:gd name="T60" fmla="*/ 38 w 838"/>
                  <a:gd name="T61" fmla="*/ 373 h 382"/>
                  <a:gd name="T62" fmla="*/ 21 w 838"/>
                  <a:gd name="T63" fmla="*/ 360 h 382"/>
                  <a:gd name="T64" fmla="*/ 9 w 838"/>
                  <a:gd name="T65" fmla="*/ 346 h 382"/>
                  <a:gd name="T66" fmla="*/ 2 w 838"/>
                  <a:gd name="T67" fmla="*/ 327 h 382"/>
                  <a:gd name="T68" fmla="*/ 0 w 838"/>
                  <a:gd name="T69" fmla="*/ 309 h 382"/>
                  <a:gd name="T70" fmla="*/ 2 w 838"/>
                  <a:gd name="T71" fmla="*/ 289 h 382"/>
                  <a:gd name="T72" fmla="*/ 9 w 838"/>
                  <a:gd name="T73" fmla="*/ 272 h 382"/>
                  <a:gd name="T74" fmla="*/ 21 w 838"/>
                  <a:gd name="T75" fmla="*/ 256 h 382"/>
                  <a:gd name="T76" fmla="*/ 72 w 838"/>
                  <a:gd name="T77" fmla="*/ 208 h 382"/>
                  <a:gd name="T78" fmla="*/ 127 w 838"/>
                  <a:gd name="T79" fmla="*/ 166 h 382"/>
                  <a:gd name="T80" fmla="*/ 183 w 838"/>
                  <a:gd name="T81" fmla="*/ 128 h 382"/>
                  <a:gd name="T82" fmla="*/ 243 w 838"/>
                  <a:gd name="T83" fmla="*/ 95 h 382"/>
                  <a:gd name="T84" fmla="*/ 306 w 838"/>
                  <a:gd name="T85" fmla="*/ 67 h 382"/>
                  <a:gd name="T86" fmla="*/ 369 w 838"/>
                  <a:gd name="T87" fmla="*/ 42 h 382"/>
                  <a:gd name="T88" fmla="*/ 435 w 838"/>
                  <a:gd name="T89" fmla="*/ 24 h 382"/>
                  <a:gd name="T90" fmla="*/ 502 w 838"/>
                  <a:gd name="T91" fmla="*/ 11 h 382"/>
                  <a:gd name="T92" fmla="*/ 569 w 838"/>
                  <a:gd name="T93" fmla="*/ 2 h 382"/>
                  <a:gd name="T94" fmla="*/ 638 w 838"/>
                  <a:gd name="T9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8" h="382">
                    <a:moveTo>
                      <a:pt x="638" y="0"/>
                    </a:moveTo>
                    <a:lnTo>
                      <a:pt x="706" y="2"/>
                    </a:lnTo>
                    <a:lnTo>
                      <a:pt x="776" y="10"/>
                    </a:lnTo>
                    <a:lnTo>
                      <a:pt x="795" y="16"/>
                    </a:lnTo>
                    <a:lnTo>
                      <a:pt x="811" y="26"/>
                    </a:lnTo>
                    <a:lnTo>
                      <a:pt x="824" y="40"/>
                    </a:lnTo>
                    <a:lnTo>
                      <a:pt x="833" y="56"/>
                    </a:lnTo>
                    <a:lnTo>
                      <a:pt x="838" y="75"/>
                    </a:lnTo>
                    <a:lnTo>
                      <a:pt x="838" y="95"/>
                    </a:lnTo>
                    <a:lnTo>
                      <a:pt x="832" y="114"/>
                    </a:lnTo>
                    <a:lnTo>
                      <a:pt x="822" y="131"/>
                    </a:lnTo>
                    <a:lnTo>
                      <a:pt x="808" y="144"/>
                    </a:lnTo>
                    <a:lnTo>
                      <a:pt x="792" y="153"/>
                    </a:lnTo>
                    <a:lnTo>
                      <a:pt x="772" y="158"/>
                    </a:lnTo>
                    <a:lnTo>
                      <a:pt x="752" y="158"/>
                    </a:lnTo>
                    <a:lnTo>
                      <a:pt x="690" y="151"/>
                    </a:lnTo>
                    <a:lnTo>
                      <a:pt x="628" y="148"/>
                    </a:lnTo>
                    <a:lnTo>
                      <a:pt x="567" y="153"/>
                    </a:lnTo>
                    <a:lnTo>
                      <a:pt x="505" y="162"/>
                    </a:lnTo>
                    <a:lnTo>
                      <a:pt x="445" y="176"/>
                    </a:lnTo>
                    <a:lnTo>
                      <a:pt x="386" y="194"/>
                    </a:lnTo>
                    <a:lnTo>
                      <a:pt x="330" y="219"/>
                    </a:lnTo>
                    <a:lnTo>
                      <a:pt x="274" y="248"/>
                    </a:lnTo>
                    <a:lnTo>
                      <a:pt x="222" y="281"/>
                    </a:lnTo>
                    <a:lnTo>
                      <a:pt x="173" y="319"/>
                    </a:lnTo>
                    <a:lnTo>
                      <a:pt x="127" y="360"/>
                    </a:lnTo>
                    <a:lnTo>
                      <a:pt x="110" y="373"/>
                    </a:lnTo>
                    <a:lnTo>
                      <a:pt x="93" y="380"/>
                    </a:lnTo>
                    <a:lnTo>
                      <a:pt x="75" y="382"/>
                    </a:lnTo>
                    <a:lnTo>
                      <a:pt x="55" y="380"/>
                    </a:lnTo>
                    <a:lnTo>
                      <a:pt x="38" y="373"/>
                    </a:lnTo>
                    <a:lnTo>
                      <a:pt x="21" y="360"/>
                    </a:lnTo>
                    <a:lnTo>
                      <a:pt x="9" y="346"/>
                    </a:lnTo>
                    <a:lnTo>
                      <a:pt x="2" y="327"/>
                    </a:lnTo>
                    <a:lnTo>
                      <a:pt x="0" y="309"/>
                    </a:lnTo>
                    <a:lnTo>
                      <a:pt x="2" y="289"/>
                    </a:lnTo>
                    <a:lnTo>
                      <a:pt x="9" y="272"/>
                    </a:lnTo>
                    <a:lnTo>
                      <a:pt x="21" y="256"/>
                    </a:lnTo>
                    <a:lnTo>
                      <a:pt x="72" y="208"/>
                    </a:lnTo>
                    <a:lnTo>
                      <a:pt x="127" y="166"/>
                    </a:lnTo>
                    <a:lnTo>
                      <a:pt x="183" y="128"/>
                    </a:lnTo>
                    <a:lnTo>
                      <a:pt x="243" y="95"/>
                    </a:lnTo>
                    <a:lnTo>
                      <a:pt x="306" y="67"/>
                    </a:lnTo>
                    <a:lnTo>
                      <a:pt x="369" y="42"/>
                    </a:lnTo>
                    <a:lnTo>
                      <a:pt x="435" y="24"/>
                    </a:lnTo>
                    <a:lnTo>
                      <a:pt x="502" y="11"/>
                    </a:lnTo>
                    <a:lnTo>
                      <a:pt x="569" y="2"/>
                    </a:lnTo>
                    <a:lnTo>
                      <a:pt x="63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2" name="Freeform 19"/>
              <p:cNvSpPr>
                <a:spLocks/>
              </p:cNvSpPr>
              <p:nvPr/>
            </p:nvSpPr>
            <p:spPr bwMode="auto">
              <a:xfrm>
                <a:off x="1046163" y="2852738"/>
                <a:ext cx="77788" cy="69850"/>
              </a:xfrm>
              <a:custGeom>
                <a:avLst/>
                <a:gdLst>
                  <a:gd name="T0" fmla="*/ 75 w 292"/>
                  <a:gd name="T1" fmla="*/ 0 h 263"/>
                  <a:gd name="T2" fmla="*/ 93 w 292"/>
                  <a:gd name="T3" fmla="*/ 4 h 263"/>
                  <a:gd name="T4" fmla="*/ 110 w 292"/>
                  <a:gd name="T5" fmla="*/ 11 h 263"/>
                  <a:gd name="T6" fmla="*/ 127 w 292"/>
                  <a:gd name="T7" fmla="*/ 22 h 263"/>
                  <a:gd name="T8" fmla="*/ 168 w 292"/>
                  <a:gd name="T9" fmla="*/ 60 h 263"/>
                  <a:gd name="T10" fmla="*/ 211 w 292"/>
                  <a:gd name="T11" fmla="*/ 95 h 263"/>
                  <a:gd name="T12" fmla="*/ 257 w 292"/>
                  <a:gd name="T13" fmla="*/ 126 h 263"/>
                  <a:gd name="T14" fmla="*/ 272 w 292"/>
                  <a:gd name="T15" fmla="*/ 139 h 263"/>
                  <a:gd name="T16" fmla="*/ 284 w 292"/>
                  <a:gd name="T17" fmla="*/ 155 h 263"/>
                  <a:gd name="T18" fmla="*/ 289 w 292"/>
                  <a:gd name="T19" fmla="*/ 172 h 263"/>
                  <a:gd name="T20" fmla="*/ 292 w 292"/>
                  <a:gd name="T21" fmla="*/ 192 h 263"/>
                  <a:gd name="T22" fmla="*/ 289 w 292"/>
                  <a:gd name="T23" fmla="*/ 210 h 263"/>
                  <a:gd name="T24" fmla="*/ 280 w 292"/>
                  <a:gd name="T25" fmla="*/ 229 h 263"/>
                  <a:gd name="T26" fmla="*/ 269 w 292"/>
                  <a:gd name="T27" fmla="*/ 244 h 263"/>
                  <a:gd name="T28" fmla="*/ 252 w 292"/>
                  <a:gd name="T29" fmla="*/ 255 h 263"/>
                  <a:gd name="T30" fmla="*/ 235 w 292"/>
                  <a:gd name="T31" fmla="*/ 261 h 263"/>
                  <a:gd name="T32" fmla="*/ 217 w 292"/>
                  <a:gd name="T33" fmla="*/ 263 h 263"/>
                  <a:gd name="T34" fmla="*/ 197 w 292"/>
                  <a:gd name="T35" fmla="*/ 261 h 263"/>
                  <a:gd name="T36" fmla="*/ 177 w 292"/>
                  <a:gd name="T37" fmla="*/ 253 h 263"/>
                  <a:gd name="T38" fmla="*/ 123 w 292"/>
                  <a:gd name="T39" fmla="*/ 215 h 263"/>
                  <a:gd name="T40" fmla="*/ 70 w 292"/>
                  <a:gd name="T41" fmla="*/ 173 h 263"/>
                  <a:gd name="T42" fmla="*/ 21 w 292"/>
                  <a:gd name="T43" fmla="*/ 128 h 263"/>
                  <a:gd name="T44" fmla="*/ 9 w 292"/>
                  <a:gd name="T45" fmla="*/ 112 h 263"/>
                  <a:gd name="T46" fmla="*/ 2 w 292"/>
                  <a:gd name="T47" fmla="*/ 95 h 263"/>
                  <a:gd name="T48" fmla="*/ 0 w 292"/>
                  <a:gd name="T49" fmla="*/ 75 h 263"/>
                  <a:gd name="T50" fmla="*/ 2 w 292"/>
                  <a:gd name="T51" fmla="*/ 57 h 263"/>
                  <a:gd name="T52" fmla="*/ 9 w 292"/>
                  <a:gd name="T53" fmla="*/ 38 h 263"/>
                  <a:gd name="T54" fmla="*/ 21 w 292"/>
                  <a:gd name="T55" fmla="*/ 22 h 263"/>
                  <a:gd name="T56" fmla="*/ 38 w 292"/>
                  <a:gd name="T57" fmla="*/ 11 h 263"/>
                  <a:gd name="T58" fmla="*/ 55 w 292"/>
                  <a:gd name="T59" fmla="*/ 4 h 263"/>
                  <a:gd name="T60" fmla="*/ 75 w 292"/>
                  <a:gd name="T6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263">
                    <a:moveTo>
                      <a:pt x="75" y="0"/>
                    </a:moveTo>
                    <a:lnTo>
                      <a:pt x="93" y="4"/>
                    </a:lnTo>
                    <a:lnTo>
                      <a:pt x="110" y="11"/>
                    </a:lnTo>
                    <a:lnTo>
                      <a:pt x="127" y="22"/>
                    </a:lnTo>
                    <a:lnTo>
                      <a:pt x="168" y="60"/>
                    </a:lnTo>
                    <a:lnTo>
                      <a:pt x="211" y="95"/>
                    </a:lnTo>
                    <a:lnTo>
                      <a:pt x="257" y="126"/>
                    </a:lnTo>
                    <a:lnTo>
                      <a:pt x="272" y="139"/>
                    </a:lnTo>
                    <a:lnTo>
                      <a:pt x="284" y="155"/>
                    </a:lnTo>
                    <a:lnTo>
                      <a:pt x="289" y="172"/>
                    </a:lnTo>
                    <a:lnTo>
                      <a:pt x="292" y="192"/>
                    </a:lnTo>
                    <a:lnTo>
                      <a:pt x="289" y="210"/>
                    </a:lnTo>
                    <a:lnTo>
                      <a:pt x="280" y="229"/>
                    </a:lnTo>
                    <a:lnTo>
                      <a:pt x="269" y="244"/>
                    </a:lnTo>
                    <a:lnTo>
                      <a:pt x="252" y="255"/>
                    </a:lnTo>
                    <a:lnTo>
                      <a:pt x="235" y="261"/>
                    </a:lnTo>
                    <a:lnTo>
                      <a:pt x="217" y="263"/>
                    </a:lnTo>
                    <a:lnTo>
                      <a:pt x="197" y="261"/>
                    </a:lnTo>
                    <a:lnTo>
                      <a:pt x="177" y="253"/>
                    </a:lnTo>
                    <a:lnTo>
                      <a:pt x="123" y="215"/>
                    </a:lnTo>
                    <a:lnTo>
                      <a:pt x="70" y="173"/>
                    </a:lnTo>
                    <a:lnTo>
                      <a:pt x="21" y="128"/>
                    </a:lnTo>
                    <a:lnTo>
                      <a:pt x="9" y="112"/>
                    </a:lnTo>
                    <a:lnTo>
                      <a:pt x="2" y="95"/>
                    </a:lnTo>
                    <a:lnTo>
                      <a:pt x="0" y="75"/>
                    </a:lnTo>
                    <a:lnTo>
                      <a:pt x="2" y="57"/>
                    </a:lnTo>
                    <a:lnTo>
                      <a:pt x="9" y="38"/>
                    </a:lnTo>
                    <a:lnTo>
                      <a:pt x="21" y="22"/>
                    </a:lnTo>
                    <a:lnTo>
                      <a:pt x="38" y="11"/>
                    </a:lnTo>
                    <a:lnTo>
                      <a:pt x="55" y="4"/>
                    </a:lnTo>
                    <a:lnTo>
                      <a:pt x="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3" name="Freeform 20"/>
              <p:cNvSpPr>
                <a:spLocks/>
              </p:cNvSpPr>
              <p:nvPr/>
            </p:nvSpPr>
            <p:spPr bwMode="auto">
              <a:xfrm>
                <a:off x="1171575" y="2852738"/>
                <a:ext cx="214313" cy="101600"/>
              </a:xfrm>
              <a:custGeom>
                <a:avLst/>
                <a:gdLst>
                  <a:gd name="T0" fmla="*/ 735 w 810"/>
                  <a:gd name="T1" fmla="*/ 0 h 384"/>
                  <a:gd name="T2" fmla="*/ 755 w 810"/>
                  <a:gd name="T3" fmla="*/ 4 h 384"/>
                  <a:gd name="T4" fmla="*/ 772 w 810"/>
                  <a:gd name="T5" fmla="*/ 11 h 384"/>
                  <a:gd name="T6" fmla="*/ 788 w 810"/>
                  <a:gd name="T7" fmla="*/ 22 h 384"/>
                  <a:gd name="T8" fmla="*/ 800 w 810"/>
                  <a:gd name="T9" fmla="*/ 38 h 384"/>
                  <a:gd name="T10" fmla="*/ 808 w 810"/>
                  <a:gd name="T11" fmla="*/ 57 h 384"/>
                  <a:gd name="T12" fmla="*/ 810 w 810"/>
                  <a:gd name="T13" fmla="*/ 75 h 384"/>
                  <a:gd name="T14" fmla="*/ 808 w 810"/>
                  <a:gd name="T15" fmla="*/ 95 h 384"/>
                  <a:gd name="T16" fmla="*/ 800 w 810"/>
                  <a:gd name="T17" fmla="*/ 112 h 384"/>
                  <a:gd name="T18" fmla="*/ 788 w 810"/>
                  <a:gd name="T19" fmla="*/ 128 h 384"/>
                  <a:gd name="T20" fmla="*/ 736 w 810"/>
                  <a:gd name="T21" fmla="*/ 176 h 384"/>
                  <a:gd name="T22" fmla="*/ 682 w 810"/>
                  <a:gd name="T23" fmla="*/ 218 h 384"/>
                  <a:gd name="T24" fmla="*/ 626 w 810"/>
                  <a:gd name="T25" fmla="*/ 256 h 384"/>
                  <a:gd name="T26" fmla="*/ 566 w 810"/>
                  <a:gd name="T27" fmla="*/ 290 h 384"/>
                  <a:gd name="T28" fmla="*/ 504 w 810"/>
                  <a:gd name="T29" fmla="*/ 319 h 384"/>
                  <a:gd name="T30" fmla="*/ 440 w 810"/>
                  <a:gd name="T31" fmla="*/ 342 h 384"/>
                  <a:gd name="T32" fmla="*/ 375 w 810"/>
                  <a:gd name="T33" fmla="*/ 360 h 384"/>
                  <a:gd name="T34" fmla="*/ 308 w 810"/>
                  <a:gd name="T35" fmla="*/ 374 h 384"/>
                  <a:gd name="T36" fmla="*/ 240 w 810"/>
                  <a:gd name="T37" fmla="*/ 382 h 384"/>
                  <a:gd name="T38" fmla="*/ 171 w 810"/>
                  <a:gd name="T39" fmla="*/ 384 h 384"/>
                  <a:gd name="T40" fmla="*/ 119 w 810"/>
                  <a:gd name="T41" fmla="*/ 383 h 384"/>
                  <a:gd name="T42" fmla="*/ 66 w 810"/>
                  <a:gd name="T43" fmla="*/ 378 h 384"/>
                  <a:gd name="T44" fmla="*/ 46 w 810"/>
                  <a:gd name="T45" fmla="*/ 373 h 384"/>
                  <a:gd name="T46" fmla="*/ 30 w 810"/>
                  <a:gd name="T47" fmla="*/ 363 h 384"/>
                  <a:gd name="T48" fmla="*/ 16 w 810"/>
                  <a:gd name="T49" fmla="*/ 350 h 384"/>
                  <a:gd name="T50" fmla="*/ 5 w 810"/>
                  <a:gd name="T51" fmla="*/ 333 h 384"/>
                  <a:gd name="T52" fmla="*/ 1 w 810"/>
                  <a:gd name="T53" fmla="*/ 315 h 384"/>
                  <a:gd name="T54" fmla="*/ 0 w 810"/>
                  <a:gd name="T55" fmla="*/ 295 h 384"/>
                  <a:gd name="T56" fmla="*/ 5 w 810"/>
                  <a:gd name="T57" fmla="*/ 276 h 384"/>
                  <a:gd name="T58" fmla="*/ 15 w 810"/>
                  <a:gd name="T59" fmla="*/ 259 h 384"/>
                  <a:gd name="T60" fmla="*/ 29 w 810"/>
                  <a:gd name="T61" fmla="*/ 246 h 384"/>
                  <a:gd name="T62" fmla="*/ 45 w 810"/>
                  <a:gd name="T63" fmla="*/ 236 h 384"/>
                  <a:gd name="T64" fmla="*/ 63 w 810"/>
                  <a:gd name="T65" fmla="*/ 230 h 384"/>
                  <a:gd name="T66" fmla="*/ 83 w 810"/>
                  <a:gd name="T67" fmla="*/ 230 h 384"/>
                  <a:gd name="T68" fmla="*/ 150 w 810"/>
                  <a:gd name="T69" fmla="*/ 234 h 384"/>
                  <a:gd name="T70" fmla="*/ 216 w 810"/>
                  <a:gd name="T71" fmla="*/ 233 h 384"/>
                  <a:gd name="T72" fmla="*/ 281 w 810"/>
                  <a:gd name="T73" fmla="*/ 226 h 384"/>
                  <a:gd name="T74" fmla="*/ 345 w 810"/>
                  <a:gd name="T75" fmla="*/ 214 h 384"/>
                  <a:gd name="T76" fmla="*/ 407 w 810"/>
                  <a:gd name="T77" fmla="*/ 195 h 384"/>
                  <a:gd name="T78" fmla="*/ 467 w 810"/>
                  <a:gd name="T79" fmla="*/ 171 h 384"/>
                  <a:gd name="T80" fmla="*/ 525 w 810"/>
                  <a:gd name="T81" fmla="*/ 142 h 384"/>
                  <a:gd name="T82" fmla="*/ 581 w 810"/>
                  <a:gd name="T83" fmla="*/ 108 h 384"/>
                  <a:gd name="T84" fmla="*/ 634 w 810"/>
                  <a:gd name="T85" fmla="*/ 67 h 384"/>
                  <a:gd name="T86" fmla="*/ 682 w 810"/>
                  <a:gd name="T87" fmla="*/ 22 h 384"/>
                  <a:gd name="T88" fmla="*/ 698 w 810"/>
                  <a:gd name="T89" fmla="*/ 11 h 384"/>
                  <a:gd name="T90" fmla="*/ 717 w 810"/>
                  <a:gd name="T91" fmla="*/ 4 h 384"/>
                  <a:gd name="T92" fmla="*/ 735 w 810"/>
                  <a:gd name="T9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0" h="384">
                    <a:moveTo>
                      <a:pt x="735" y="0"/>
                    </a:moveTo>
                    <a:lnTo>
                      <a:pt x="755" y="4"/>
                    </a:lnTo>
                    <a:lnTo>
                      <a:pt x="772" y="11"/>
                    </a:lnTo>
                    <a:lnTo>
                      <a:pt x="788" y="22"/>
                    </a:lnTo>
                    <a:lnTo>
                      <a:pt x="800" y="38"/>
                    </a:lnTo>
                    <a:lnTo>
                      <a:pt x="808" y="57"/>
                    </a:lnTo>
                    <a:lnTo>
                      <a:pt x="810" y="75"/>
                    </a:lnTo>
                    <a:lnTo>
                      <a:pt x="808" y="95"/>
                    </a:lnTo>
                    <a:lnTo>
                      <a:pt x="800" y="112"/>
                    </a:lnTo>
                    <a:lnTo>
                      <a:pt x="788" y="128"/>
                    </a:lnTo>
                    <a:lnTo>
                      <a:pt x="736" y="176"/>
                    </a:lnTo>
                    <a:lnTo>
                      <a:pt x="682" y="218"/>
                    </a:lnTo>
                    <a:lnTo>
                      <a:pt x="626" y="256"/>
                    </a:lnTo>
                    <a:lnTo>
                      <a:pt x="566" y="290"/>
                    </a:lnTo>
                    <a:lnTo>
                      <a:pt x="504" y="319"/>
                    </a:lnTo>
                    <a:lnTo>
                      <a:pt x="440" y="342"/>
                    </a:lnTo>
                    <a:lnTo>
                      <a:pt x="375" y="360"/>
                    </a:lnTo>
                    <a:lnTo>
                      <a:pt x="308" y="374"/>
                    </a:lnTo>
                    <a:lnTo>
                      <a:pt x="240" y="382"/>
                    </a:lnTo>
                    <a:lnTo>
                      <a:pt x="171" y="384"/>
                    </a:lnTo>
                    <a:lnTo>
                      <a:pt x="119" y="383"/>
                    </a:lnTo>
                    <a:lnTo>
                      <a:pt x="66" y="378"/>
                    </a:lnTo>
                    <a:lnTo>
                      <a:pt x="46" y="373"/>
                    </a:lnTo>
                    <a:lnTo>
                      <a:pt x="30" y="363"/>
                    </a:lnTo>
                    <a:lnTo>
                      <a:pt x="16" y="350"/>
                    </a:lnTo>
                    <a:lnTo>
                      <a:pt x="5" y="333"/>
                    </a:lnTo>
                    <a:lnTo>
                      <a:pt x="1" y="315"/>
                    </a:lnTo>
                    <a:lnTo>
                      <a:pt x="0" y="295"/>
                    </a:lnTo>
                    <a:lnTo>
                      <a:pt x="5" y="276"/>
                    </a:lnTo>
                    <a:lnTo>
                      <a:pt x="15" y="259"/>
                    </a:lnTo>
                    <a:lnTo>
                      <a:pt x="29" y="246"/>
                    </a:lnTo>
                    <a:lnTo>
                      <a:pt x="45" y="236"/>
                    </a:lnTo>
                    <a:lnTo>
                      <a:pt x="63" y="230"/>
                    </a:lnTo>
                    <a:lnTo>
                      <a:pt x="83" y="230"/>
                    </a:lnTo>
                    <a:lnTo>
                      <a:pt x="150" y="234"/>
                    </a:lnTo>
                    <a:lnTo>
                      <a:pt x="216" y="233"/>
                    </a:lnTo>
                    <a:lnTo>
                      <a:pt x="281" y="226"/>
                    </a:lnTo>
                    <a:lnTo>
                      <a:pt x="345" y="214"/>
                    </a:lnTo>
                    <a:lnTo>
                      <a:pt x="407" y="195"/>
                    </a:lnTo>
                    <a:lnTo>
                      <a:pt x="467" y="171"/>
                    </a:lnTo>
                    <a:lnTo>
                      <a:pt x="525" y="142"/>
                    </a:lnTo>
                    <a:lnTo>
                      <a:pt x="581" y="108"/>
                    </a:lnTo>
                    <a:lnTo>
                      <a:pt x="634" y="67"/>
                    </a:lnTo>
                    <a:lnTo>
                      <a:pt x="682" y="22"/>
                    </a:lnTo>
                    <a:lnTo>
                      <a:pt x="698" y="11"/>
                    </a:lnTo>
                    <a:lnTo>
                      <a:pt x="717" y="4"/>
                    </a:lnTo>
                    <a:lnTo>
                      <a:pt x="73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114" name="Freeform 21"/>
              <p:cNvSpPr>
                <a:spLocks noEditPoints="1"/>
              </p:cNvSpPr>
              <p:nvPr/>
            </p:nvSpPr>
            <p:spPr bwMode="auto">
              <a:xfrm>
                <a:off x="838200" y="2346325"/>
                <a:ext cx="1001713" cy="1000125"/>
              </a:xfrm>
              <a:custGeom>
                <a:avLst/>
                <a:gdLst>
                  <a:gd name="T0" fmla="*/ 3410 w 3786"/>
                  <a:gd name="T1" fmla="*/ 3616 h 3779"/>
                  <a:gd name="T2" fmla="*/ 3544 w 3786"/>
                  <a:gd name="T3" fmla="*/ 3616 h 3779"/>
                  <a:gd name="T4" fmla="*/ 3632 w 3786"/>
                  <a:gd name="T5" fmla="*/ 3511 h 3779"/>
                  <a:gd name="T6" fmla="*/ 3609 w 3786"/>
                  <a:gd name="T7" fmla="*/ 3379 h 3779"/>
                  <a:gd name="T8" fmla="*/ 2415 w 3786"/>
                  <a:gd name="T9" fmla="*/ 2458 h 3779"/>
                  <a:gd name="T10" fmla="*/ 1343 w 3786"/>
                  <a:gd name="T11" fmla="*/ 151 h 3779"/>
                  <a:gd name="T12" fmla="*/ 938 w 3786"/>
                  <a:gd name="T13" fmla="*/ 244 h 3779"/>
                  <a:gd name="T14" fmla="*/ 585 w 3786"/>
                  <a:gd name="T15" fmla="*/ 464 h 3779"/>
                  <a:gd name="T16" fmla="*/ 319 w 3786"/>
                  <a:gd name="T17" fmla="*/ 787 h 3779"/>
                  <a:gd name="T18" fmla="*/ 172 w 3786"/>
                  <a:gd name="T19" fmla="*/ 1174 h 3779"/>
                  <a:gd name="T20" fmla="*/ 159 w 3786"/>
                  <a:gd name="T21" fmla="*/ 1594 h 3779"/>
                  <a:gd name="T22" fmla="*/ 279 w 3786"/>
                  <a:gd name="T23" fmla="*/ 1990 h 3779"/>
                  <a:gd name="T24" fmla="*/ 523 w 3786"/>
                  <a:gd name="T25" fmla="*/ 2329 h 3779"/>
                  <a:gd name="T26" fmla="*/ 863 w 3786"/>
                  <a:gd name="T27" fmla="*/ 2572 h 3779"/>
                  <a:gd name="T28" fmla="*/ 1260 w 3786"/>
                  <a:gd name="T29" fmla="*/ 2692 h 3779"/>
                  <a:gd name="T30" fmla="*/ 1680 w 3786"/>
                  <a:gd name="T31" fmla="*/ 2678 h 3779"/>
                  <a:gd name="T32" fmla="*/ 2067 w 3786"/>
                  <a:gd name="T33" fmla="*/ 2533 h 3779"/>
                  <a:gd name="T34" fmla="*/ 2392 w 3786"/>
                  <a:gd name="T35" fmla="*/ 2267 h 3779"/>
                  <a:gd name="T36" fmla="*/ 2612 w 3786"/>
                  <a:gd name="T37" fmla="*/ 1914 h 3779"/>
                  <a:gd name="T38" fmla="*/ 2706 w 3786"/>
                  <a:gd name="T39" fmla="*/ 1511 h 3779"/>
                  <a:gd name="T40" fmla="*/ 2665 w 3786"/>
                  <a:gd name="T41" fmla="*/ 1093 h 3779"/>
                  <a:gd name="T42" fmla="*/ 2494 w 3786"/>
                  <a:gd name="T43" fmla="*/ 717 h 3779"/>
                  <a:gd name="T44" fmla="*/ 2207 w 3786"/>
                  <a:gd name="T45" fmla="*/ 410 h 3779"/>
                  <a:gd name="T46" fmla="*/ 1841 w 3786"/>
                  <a:gd name="T47" fmla="*/ 215 h 3779"/>
                  <a:gd name="T48" fmla="*/ 1428 w 3786"/>
                  <a:gd name="T49" fmla="*/ 147 h 3779"/>
                  <a:gd name="T50" fmla="*/ 1733 w 3786"/>
                  <a:gd name="T51" fmla="*/ 32 h 3779"/>
                  <a:gd name="T52" fmla="*/ 2148 w 3786"/>
                  <a:gd name="T53" fmla="*/ 192 h 3779"/>
                  <a:gd name="T54" fmla="*/ 2504 w 3786"/>
                  <a:gd name="T55" fmla="*/ 485 h 3779"/>
                  <a:gd name="T56" fmla="*/ 2745 w 3786"/>
                  <a:gd name="T57" fmla="*/ 868 h 3779"/>
                  <a:gd name="T58" fmla="*/ 2851 w 3786"/>
                  <a:gd name="T59" fmla="*/ 1295 h 3779"/>
                  <a:gd name="T60" fmla="*/ 2825 w 3786"/>
                  <a:gd name="T61" fmla="*/ 1732 h 3779"/>
                  <a:gd name="T62" fmla="*/ 2663 w 3786"/>
                  <a:gd name="T63" fmla="*/ 2145 h 3779"/>
                  <a:gd name="T64" fmla="*/ 2702 w 3786"/>
                  <a:gd name="T65" fmla="*/ 2336 h 3779"/>
                  <a:gd name="T66" fmla="*/ 2792 w 3786"/>
                  <a:gd name="T67" fmla="*/ 2349 h 3779"/>
                  <a:gd name="T68" fmla="*/ 3776 w 3786"/>
                  <a:gd name="T69" fmla="*/ 3392 h 3779"/>
                  <a:gd name="T70" fmla="*/ 3765 w 3786"/>
                  <a:gd name="T71" fmla="*/ 3587 h 3779"/>
                  <a:gd name="T72" fmla="*/ 3629 w 3786"/>
                  <a:gd name="T73" fmla="*/ 3739 h 3779"/>
                  <a:gd name="T74" fmla="*/ 3437 w 3786"/>
                  <a:gd name="T75" fmla="*/ 3777 h 3779"/>
                  <a:gd name="T76" fmla="*/ 3258 w 3786"/>
                  <a:gd name="T77" fmla="*/ 3689 h 3779"/>
                  <a:gd name="T78" fmla="*/ 2334 w 3786"/>
                  <a:gd name="T79" fmla="*/ 2714 h 3779"/>
                  <a:gd name="T80" fmla="*/ 2222 w 3786"/>
                  <a:gd name="T81" fmla="*/ 2613 h 3779"/>
                  <a:gd name="T82" fmla="*/ 1794 w 3786"/>
                  <a:gd name="T83" fmla="*/ 2804 h 3779"/>
                  <a:gd name="T84" fmla="*/ 1344 w 3786"/>
                  <a:gd name="T85" fmla="*/ 2849 h 3779"/>
                  <a:gd name="T86" fmla="*/ 930 w 3786"/>
                  <a:gd name="T87" fmla="*/ 2763 h 3779"/>
                  <a:gd name="T88" fmla="*/ 552 w 3786"/>
                  <a:gd name="T89" fmla="*/ 2553 h 3779"/>
                  <a:gd name="T90" fmla="*/ 240 w 3786"/>
                  <a:gd name="T91" fmla="*/ 2220 h 3779"/>
                  <a:gd name="T92" fmla="*/ 53 w 3786"/>
                  <a:gd name="T93" fmla="*/ 1816 h 3779"/>
                  <a:gd name="T94" fmla="*/ 0 w 3786"/>
                  <a:gd name="T95" fmla="*/ 1382 h 3779"/>
                  <a:gd name="T96" fmla="*/ 80 w 3786"/>
                  <a:gd name="T97" fmla="*/ 951 h 3779"/>
                  <a:gd name="T98" fmla="*/ 294 w 3786"/>
                  <a:gd name="T99" fmla="*/ 556 h 3779"/>
                  <a:gd name="T100" fmla="*/ 632 w 3786"/>
                  <a:gd name="T101" fmla="*/ 240 h 3779"/>
                  <a:gd name="T102" fmla="*/ 1037 w 3786"/>
                  <a:gd name="T103" fmla="*/ 53 h 3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6" h="3779">
                    <a:moveTo>
                      <a:pt x="2739" y="2507"/>
                    </a:moveTo>
                    <a:lnTo>
                      <a:pt x="2512" y="2734"/>
                    </a:lnTo>
                    <a:lnTo>
                      <a:pt x="3363" y="3583"/>
                    </a:lnTo>
                    <a:lnTo>
                      <a:pt x="3386" y="3602"/>
                    </a:lnTo>
                    <a:lnTo>
                      <a:pt x="3410" y="3616"/>
                    </a:lnTo>
                    <a:lnTo>
                      <a:pt x="3435" y="3625"/>
                    </a:lnTo>
                    <a:lnTo>
                      <a:pt x="3463" y="3629"/>
                    </a:lnTo>
                    <a:lnTo>
                      <a:pt x="3491" y="3629"/>
                    </a:lnTo>
                    <a:lnTo>
                      <a:pt x="3517" y="3625"/>
                    </a:lnTo>
                    <a:lnTo>
                      <a:pt x="3544" y="3616"/>
                    </a:lnTo>
                    <a:lnTo>
                      <a:pt x="3568" y="3602"/>
                    </a:lnTo>
                    <a:lnTo>
                      <a:pt x="3590" y="3583"/>
                    </a:lnTo>
                    <a:lnTo>
                      <a:pt x="3609" y="3561"/>
                    </a:lnTo>
                    <a:lnTo>
                      <a:pt x="3622" y="3537"/>
                    </a:lnTo>
                    <a:lnTo>
                      <a:pt x="3632" y="3511"/>
                    </a:lnTo>
                    <a:lnTo>
                      <a:pt x="3636" y="3484"/>
                    </a:lnTo>
                    <a:lnTo>
                      <a:pt x="3636" y="3457"/>
                    </a:lnTo>
                    <a:lnTo>
                      <a:pt x="3632" y="3429"/>
                    </a:lnTo>
                    <a:lnTo>
                      <a:pt x="3622" y="3404"/>
                    </a:lnTo>
                    <a:lnTo>
                      <a:pt x="3609" y="3379"/>
                    </a:lnTo>
                    <a:lnTo>
                      <a:pt x="3590" y="3356"/>
                    </a:lnTo>
                    <a:lnTo>
                      <a:pt x="2739" y="2507"/>
                    </a:lnTo>
                    <a:close/>
                    <a:moveTo>
                      <a:pt x="2463" y="2410"/>
                    </a:moveTo>
                    <a:lnTo>
                      <a:pt x="2439" y="2434"/>
                    </a:lnTo>
                    <a:lnTo>
                      <a:pt x="2415" y="2458"/>
                    </a:lnTo>
                    <a:lnTo>
                      <a:pt x="2495" y="2539"/>
                    </a:lnTo>
                    <a:lnTo>
                      <a:pt x="2544" y="2491"/>
                    </a:lnTo>
                    <a:lnTo>
                      <a:pt x="2463" y="2410"/>
                    </a:lnTo>
                    <a:close/>
                    <a:moveTo>
                      <a:pt x="1428" y="147"/>
                    </a:moveTo>
                    <a:lnTo>
                      <a:pt x="1343" y="151"/>
                    </a:lnTo>
                    <a:lnTo>
                      <a:pt x="1259" y="159"/>
                    </a:lnTo>
                    <a:lnTo>
                      <a:pt x="1177" y="172"/>
                    </a:lnTo>
                    <a:lnTo>
                      <a:pt x="1096" y="191"/>
                    </a:lnTo>
                    <a:lnTo>
                      <a:pt x="1016" y="215"/>
                    </a:lnTo>
                    <a:lnTo>
                      <a:pt x="938" y="244"/>
                    </a:lnTo>
                    <a:lnTo>
                      <a:pt x="863" y="278"/>
                    </a:lnTo>
                    <a:lnTo>
                      <a:pt x="789" y="318"/>
                    </a:lnTo>
                    <a:lnTo>
                      <a:pt x="718" y="361"/>
                    </a:lnTo>
                    <a:lnTo>
                      <a:pt x="650" y="410"/>
                    </a:lnTo>
                    <a:lnTo>
                      <a:pt x="585" y="464"/>
                    </a:lnTo>
                    <a:lnTo>
                      <a:pt x="523" y="522"/>
                    </a:lnTo>
                    <a:lnTo>
                      <a:pt x="465" y="584"/>
                    </a:lnTo>
                    <a:lnTo>
                      <a:pt x="411" y="649"/>
                    </a:lnTo>
                    <a:lnTo>
                      <a:pt x="363" y="717"/>
                    </a:lnTo>
                    <a:lnTo>
                      <a:pt x="319" y="787"/>
                    </a:lnTo>
                    <a:lnTo>
                      <a:pt x="279" y="861"/>
                    </a:lnTo>
                    <a:lnTo>
                      <a:pt x="245" y="936"/>
                    </a:lnTo>
                    <a:lnTo>
                      <a:pt x="216" y="1014"/>
                    </a:lnTo>
                    <a:lnTo>
                      <a:pt x="192" y="1093"/>
                    </a:lnTo>
                    <a:lnTo>
                      <a:pt x="172" y="1174"/>
                    </a:lnTo>
                    <a:lnTo>
                      <a:pt x="159" y="1257"/>
                    </a:lnTo>
                    <a:lnTo>
                      <a:pt x="151" y="1340"/>
                    </a:lnTo>
                    <a:lnTo>
                      <a:pt x="148" y="1425"/>
                    </a:lnTo>
                    <a:lnTo>
                      <a:pt x="151" y="1511"/>
                    </a:lnTo>
                    <a:lnTo>
                      <a:pt x="159" y="1594"/>
                    </a:lnTo>
                    <a:lnTo>
                      <a:pt x="172" y="1677"/>
                    </a:lnTo>
                    <a:lnTo>
                      <a:pt x="192" y="1757"/>
                    </a:lnTo>
                    <a:lnTo>
                      <a:pt x="216" y="1837"/>
                    </a:lnTo>
                    <a:lnTo>
                      <a:pt x="245" y="1914"/>
                    </a:lnTo>
                    <a:lnTo>
                      <a:pt x="279" y="1990"/>
                    </a:lnTo>
                    <a:lnTo>
                      <a:pt x="319" y="2063"/>
                    </a:lnTo>
                    <a:lnTo>
                      <a:pt x="363" y="2134"/>
                    </a:lnTo>
                    <a:lnTo>
                      <a:pt x="411" y="2202"/>
                    </a:lnTo>
                    <a:lnTo>
                      <a:pt x="465" y="2267"/>
                    </a:lnTo>
                    <a:lnTo>
                      <a:pt x="523" y="2329"/>
                    </a:lnTo>
                    <a:lnTo>
                      <a:pt x="585" y="2387"/>
                    </a:lnTo>
                    <a:lnTo>
                      <a:pt x="650" y="2441"/>
                    </a:lnTo>
                    <a:lnTo>
                      <a:pt x="718" y="2489"/>
                    </a:lnTo>
                    <a:lnTo>
                      <a:pt x="789" y="2533"/>
                    </a:lnTo>
                    <a:lnTo>
                      <a:pt x="863" y="2572"/>
                    </a:lnTo>
                    <a:lnTo>
                      <a:pt x="938" y="2607"/>
                    </a:lnTo>
                    <a:lnTo>
                      <a:pt x="1016" y="2636"/>
                    </a:lnTo>
                    <a:lnTo>
                      <a:pt x="1096" y="2660"/>
                    </a:lnTo>
                    <a:lnTo>
                      <a:pt x="1177" y="2678"/>
                    </a:lnTo>
                    <a:lnTo>
                      <a:pt x="1260" y="2692"/>
                    </a:lnTo>
                    <a:lnTo>
                      <a:pt x="1343" y="2700"/>
                    </a:lnTo>
                    <a:lnTo>
                      <a:pt x="1428" y="2704"/>
                    </a:lnTo>
                    <a:lnTo>
                      <a:pt x="1513" y="2700"/>
                    </a:lnTo>
                    <a:lnTo>
                      <a:pt x="1597" y="2692"/>
                    </a:lnTo>
                    <a:lnTo>
                      <a:pt x="1680" y="2678"/>
                    </a:lnTo>
                    <a:lnTo>
                      <a:pt x="1761" y="2660"/>
                    </a:lnTo>
                    <a:lnTo>
                      <a:pt x="1841" y="2636"/>
                    </a:lnTo>
                    <a:lnTo>
                      <a:pt x="1918" y="2607"/>
                    </a:lnTo>
                    <a:lnTo>
                      <a:pt x="1994" y="2572"/>
                    </a:lnTo>
                    <a:lnTo>
                      <a:pt x="2067" y="2533"/>
                    </a:lnTo>
                    <a:lnTo>
                      <a:pt x="2139" y="2489"/>
                    </a:lnTo>
                    <a:lnTo>
                      <a:pt x="2207" y="2441"/>
                    </a:lnTo>
                    <a:lnTo>
                      <a:pt x="2271" y="2387"/>
                    </a:lnTo>
                    <a:lnTo>
                      <a:pt x="2334" y="2329"/>
                    </a:lnTo>
                    <a:lnTo>
                      <a:pt x="2392" y="2267"/>
                    </a:lnTo>
                    <a:lnTo>
                      <a:pt x="2446" y="2202"/>
                    </a:lnTo>
                    <a:lnTo>
                      <a:pt x="2494" y="2134"/>
                    </a:lnTo>
                    <a:lnTo>
                      <a:pt x="2538" y="2063"/>
                    </a:lnTo>
                    <a:lnTo>
                      <a:pt x="2577" y="1990"/>
                    </a:lnTo>
                    <a:lnTo>
                      <a:pt x="2612" y="1914"/>
                    </a:lnTo>
                    <a:lnTo>
                      <a:pt x="2641" y="1837"/>
                    </a:lnTo>
                    <a:lnTo>
                      <a:pt x="2665" y="1757"/>
                    </a:lnTo>
                    <a:lnTo>
                      <a:pt x="2684" y="1677"/>
                    </a:lnTo>
                    <a:lnTo>
                      <a:pt x="2698" y="1594"/>
                    </a:lnTo>
                    <a:lnTo>
                      <a:pt x="2706" y="1511"/>
                    </a:lnTo>
                    <a:lnTo>
                      <a:pt x="2708" y="1425"/>
                    </a:lnTo>
                    <a:lnTo>
                      <a:pt x="2706" y="1340"/>
                    </a:lnTo>
                    <a:lnTo>
                      <a:pt x="2698" y="1257"/>
                    </a:lnTo>
                    <a:lnTo>
                      <a:pt x="2684" y="1174"/>
                    </a:lnTo>
                    <a:lnTo>
                      <a:pt x="2665" y="1093"/>
                    </a:lnTo>
                    <a:lnTo>
                      <a:pt x="2641" y="1014"/>
                    </a:lnTo>
                    <a:lnTo>
                      <a:pt x="2612" y="936"/>
                    </a:lnTo>
                    <a:lnTo>
                      <a:pt x="2577" y="861"/>
                    </a:lnTo>
                    <a:lnTo>
                      <a:pt x="2538" y="787"/>
                    </a:lnTo>
                    <a:lnTo>
                      <a:pt x="2494" y="717"/>
                    </a:lnTo>
                    <a:lnTo>
                      <a:pt x="2446" y="649"/>
                    </a:lnTo>
                    <a:lnTo>
                      <a:pt x="2392" y="584"/>
                    </a:lnTo>
                    <a:lnTo>
                      <a:pt x="2334" y="522"/>
                    </a:lnTo>
                    <a:lnTo>
                      <a:pt x="2271" y="464"/>
                    </a:lnTo>
                    <a:lnTo>
                      <a:pt x="2207" y="410"/>
                    </a:lnTo>
                    <a:lnTo>
                      <a:pt x="2139" y="361"/>
                    </a:lnTo>
                    <a:lnTo>
                      <a:pt x="2067" y="318"/>
                    </a:lnTo>
                    <a:lnTo>
                      <a:pt x="1994" y="278"/>
                    </a:lnTo>
                    <a:lnTo>
                      <a:pt x="1918" y="244"/>
                    </a:lnTo>
                    <a:lnTo>
                      <a:pt x="1841" y="215"/>
                    </a:lnTo>
                    <a:lnTo>
                      <a:pt x="1761" y="191"/>
                    </a:lnTo>
                    <a:lnTo>
                      <a:pt x="1680" y="172"/>
                    </a:lnTo>
                    <a:lnTo>
                      <a:pt x="1597" y="159"/>
                    </a:lnTo>
                    <a:lnTo>
                      <a:pt x="1513" y="151"/>
                    </a:lnTo>
                    <a:lnTo>
                      <a:pt x="1428" y="147"/>
                    </a:lnTo>
                    <a:close/>
                    <a:moveTo>
                      <a:pt x="1385" y="0"/>
                    </a:moveTo>
                    <a:lnTo>
                      <a:pt x="1472" y="0"/>
                    </a:lnTo>
                    <a:lnTo>
                      <a:pt x="1560" y="5"/>
                    </a:lnTo>
                    <a:lnTo>
                      <a:pt x="1647" y="16"/>
                    </a:lnTo>
                    <a:lnTo>
                      <a:pt x="1733" y="32"/>
                    </a:lnTo>
                    <a:lnTo>
                      <a:pt x="1820" y="53"/>
                    </a:lnTo>
                    <a:lnTo>
                      <a:pt x="1904" y="80"/>
                    </a:lnTo>
                    <a:lnTo>
                      <a:pt x="1987" y="111"/>
                    </a:lnTo>
                    <a:lnTo>
                      <a:pt x="2068" y="149"/>
                    </a:lnTo>
                    <a:lnTo>
                      <a:pt x="2148" y="192"/>
                    </a:lnTo>
                    <a:lnTo>
                      <a:pt x="2224" y="240"/>
                    </a:lnTo>
                    <a:lnTo>
                      <a:pt x="2299" y="293"/>
                    </a:lnTo>
                    <a:lnTo>
                      <a:pt x="2371" y="352"/>
                    </a:lnTo>
                    <a:lnTo>
                      <a:pt x="2439" y="416"/>
                    </a:lnTo>
                    <a:lnTo>
                      <a:pt x="2504" y="485"/>
                    </a:lnTo>
                    <a:lnTo>
                      <a:pt x="2562" y="556"/>
                    </a:lnTo>
                    <a:lnTo>
                      <a:pt x="2616" y="630"/>
                    </a:lnTo>
                    <a:lnTo>
                      <a:pt x="2664" y="707"/>
                    </a:lnTo>
                    <a:lnTo>
                      <a:pt x="2707" y="787"/>
                    </a:lnTo>
                    <a:lnTo>
                      <a:pt x="2745" y="868"/>
                    </a:lnTo>
                    <a:lnTo>
                      <a:pt x="2776" y="951"/>
                    </a:lnTo>
                    <a:lnTo>
                      <a:pt x="2804" y="1036"/>
                    </a:lnTo>
                    <a:lnTo>
                      <a:pt x="2825" y="1121"/>
                    </a:lnTo>
                    <a:lnTo>
                      <a:pt x="2841" y="1208"/>
                    </a:lnTo>
                    <a:lnTo>
                      <a:pt x="2851" y="1295"/>
                    </a:lnTo>
                    <a:lnTo>
                      <a:pt x="2857" y="1383"/>
                    </a:lnTo>
                    <a:lnTo>
                      <a:pt x="2857" y="1470"/>
                    </a:lnTo>
                    <a:lnTo>
                      <a:pt x="2851" y="1558"/>
                    </a:lnTo>
                    <a:lnTo>
                      <a:pt x="2841" y="1644"/>
                    </a:lnTo>
                    <a:lnTo>
                      <a:pt x="2825" y="1732"/>
                    </a:lnTo>
                    <a:lnTo>
                      <a:pt x="2803" y="1817"/>
                    </a:lnTo>
                    <a:lnTo>
                      <a:pt x="2776" y="1902"/>
                    </a:lnTo>
                    <a:lnTo>
                      <a:pt x="2744" y="1985"/>
                    </a:lnTo>
                    <a:lnTo>
                      <a:pt x="2706" y="2065"/>
                    </a:lnTo>
                    <a:lnTo>
                      <a:pt x="2663" y="2145"/>
                    </a:lnTo>
                    <a:lnTo>
                      <a:pt x="2614" y="2222"/>
                    </a:lnTo>
                    <a:lnTo>
                      <a:pt x="2561" y="2296"/>
                    </a:lnTo>
                    <a:lnTo>
                      <a:pt x="2650" y="2385"/>
                    </a:lnTo>
                    <a:lnTo>
                      <a:pt x="2686" y="2349"/>
                    </a:lnTo>
                    <a:lnTo>
                      <a:pt x="2702" y="2336"/>
                    </a:lnTo>
                    <a:lnTo>
                      <a:pt x="2719" y="2329"/>
                    </a:lnTo>
                    <a:lnTo>
                      <a:pt x="2739" y="2327"/>
                    </a:lnTo>
                    <a:lnTo>
                      <a:pt x="2758" y="2329"/>
                    </a:lnTo>
                    <a:lnTo>
                      <a:pt x="2776" y="2336"/>
                    </a:lnTo>
                    <a:lnTo>
                      <a:pt x="2792" y="2349"/>
                    </a:lnTo>
                    <a:lnTo>
                      <a:pt x="3696" y="3251"/>
                    </a:lnTo>
                    <a:lnTo>
                      <a:pt x="3724" y="3282"/>
                    </a:lnTo>
                    <a:lnTo>
                      <a:pt x="3746" y="3317"/>
                    </a:lnTo>
                    <a:lnTo>
                      <a:pt x="3765" y="3354"/>
                    </a:lnTo>
                    <a:lnTo>
                      <a:pt x="3776" y="3392"/>
                    </a:lnTo>
                    <a:lnTo>
                      <a:pt x="3784" y="3430"/>
                    </a:lnTo>
                    <a:lnTo>
                      <a:pt x="3786" y="3470"/>
                    </a:lnTo>
                    <a:lnTo>
                      <a:pt x="3784" y="3510"/>
                    </a:lnTo>
                    <a:lnTo>
                      <a:pt x="3776" y="3549"/>
                    </a:lnTo>
                    <a:lnTo>
                      <a:pt x="3765" y="3587"/>
                    </a:lnTo>
                    <a:lnTo>
                      <a:pt x="3746" y="3623"/>
                    </a:lnTo>
                    <a:lnTo>
                      <a:pt x="3724" y="3657"/>
                    </a:lnTo>
                    <a:lnTo>
                      <a:pt x="3696" y="3689"/>
                    </a:lnTo>
                    <a:lnTo>
                      <a:pt x="3664" y="3717"/>
                    </a:lnTo>
                    <a:lnTo>
                      <a:pt x="3629" y="3739"/>
                    </a:lnTo>
                    <a:lnTo>
                      <a:pt x="3594" y="3757"/>
                    </a:lnTo>
                    <a:lnTo>
                      <a:pt x="3556" y="3769"/>
                    </a:lnTo>
                    <a:lnTo>
                      <a:pt x="3516" y="3777"/>
                    </a:lnTo>
                    <a:lnTo>
                      <a:pt x="3477" y="3779"/>
                    </a:lnTo>
                    <a:lnTo>
                      <a:pt x="3437" y="3777"/>
                    </a:lnTo>
                    <a:lnTo>
                      <a:pt x="3398" y="3769"/>
                    </a:lnTo>
                    <a:lnTo>
                      <a:pt x="3360" y="3757"/>
                    </a:lnTo>
                    <a:lnTo>
                      <a:pt x="3323" y="3739"/>
                    </a:lnTo>
                    <a:lnTo>
                      <a:pt x="3289" y="3717"/>
                    </a:lnTo>
                    <a:lnTo>
                      <a:pt x="3258" y="3689"/>
                    </a:lnTo>
                    <a:lnTo>
                      <a:pt x="2353" y="2787"/>
                    </a:lnTo>
                    <a:lnTo>
                      <a:pt x="2341" y="2771"/>
                    </a:lnTo>
                    <a:lnTo>
                      <a:pt x="2334" y="2753"/>
                    </a:lnTo>
                    <a:lnTo>
                      <a:pt x="2331" y="2734"/>
                    </a:lnTo>
                    <a:lnTo>
                      <a:pt x="2334" y="2714"/>
                    </a:lnTo>
                    <a:lnTo>
                      <a:pt x="2341" y="2697"/>
                    </a:lnTo>
                    <a:lnTo>
                      <a:pt x="2353" y="2681"/>
                    </a:lnTo>
                    <a:lnTo>
                      <a:pt x="2389" y="2645"/>
                    </a:lnTo>
                    <a:lnTo>
                      <a:pt x="2300" y="2556"/>
                    </a:lnTo>
                    <a:lnTo>
                      <a:pt x="2222" y="2613"/>
                    </a:lnTo>
                    <a:lnTo>
                      <a:pt x="2141" y="2662"/>
                    </a:lnTo>
                    <a:lnTo>
                      <a:pt x="2058" y="2707"/>
                    </a:lnTo>
                    <a:lnTo>
                      <a:pt x="1971" y="2745"/>
                    </a:lnTo>
                    <a:lnTo>
                      <a:pt x="1883" y="2778"/>
                    </a:lnTo>
                    <a:lnTo>
                      <a:pt x="1794" y="2804"/>
                    </a:lnTo>
                    <a:lnTo>
                      <a:pt x="1704" y="2825"/>
                    </a:lnTo>
                    <a:lnTo>
                      <a:pt x="1613" y="2840"/>
                    </a:lnTo>
                    <a:lnTo>
                      <a:pt x="1521" y="2849"/>
                    </a:lnTo>
                    <a:lnTo>
                      <a:pt x="1428" y="2851"/>
                    </a:lnTo>
                    <a:lnTo>
                      <a:pt x="1344" y="2849"/>
                    </a:lnTo>
                    <a:lnTo>
                      <a:pt x="1260" y="2842"/>
                    </a:lnTo>
                    <a:lnTo>
                      <a:pt x="1176" y="2829"/>
                    </a:lnTo>
                    <a:lnTo>
                      <a:pt x="1092" y="2812"/>
                    </a:lnTo>
                    <a:lnTo>
                      <a:pt x="1010" y="2790"/>
                    </a:lnTo>
                    <a:lnTo>
                      <a:pt x="930" y="2763"/>
                    </a:lnTo>
                    <a:lnTo>
                      <a:pt x="851" y="2730"/>
                    </a:lnTo>
                    <a:lnTo>
                      <a:pt x="773" y="2693"/>
                    </a:lnTo>
                    <a:lnTo>
                      <a:pt x="696" y="2652"/>
                    </a:lnTo>
                    <a:lnTo>
                      <a:pt x="624" y="2605"/>
                    </a:lnTo>
                    <a:lnTo>
                      <a:pt x="552" y="2553"/>
                    </a:lnTo>
                    <a:lnTo>
                      <a:pt x="483" y="2496"/>
                    </a:lnTo>
                    <a:lnTo>
                      <a:pt x="417" y="2434"/>
                    </a:lnTo>
                    <a:lnTo>
                      <a:pt x="353" y="2366"/>
                    </a:lnTo>
                    <a:lnTo>
                      <a:pt x="294" y="2295"/>
                    </a:lnTo>
                    <a:lnTo>
                      <a:pt x="240" y="2220"/>
                    </a:lnTo>
                    <a:lnTo>
                      <a:pt x="193" y="2144"/>
                    </a:lnTo>
                    <a:lnTo>
                      <a:pt x="150" y="2064"/>
                    </a:lnTo>
                    <a:lnTo>
                      <a:pt x="112" y="1983"/>
                    </a:lnTo>
                    <a:lnTo>
                      <a:pt x="80" y="1900"/>
                    </a:lnTo>
                    <a:lnTo>
                      <a:pt x="53" y="1816"/>
                    </a:lnTo>
                    <a:lnTo>
                      <a:pt x="32" y="1731"/>
                    </a:lnTo>
                    <a:lnTo>
                      <a:pt x="16" y="1643"/>
                    </a:lnTo>
                    <a:lnTo>
                      <a:pt x="6" y="1557"/>
                    </a:lnTo>
                    <a:lnTo>
                      <a:pt x="0" y="1469"/>
                    </a:lnTo>
                    <a:lnTo>
                      <a:pt x="0" y="1382"/>
                    </a:lnTo>
                    <a:lnTo>
                      <a:pt x="6" y="1294"/>
                    </a:lnTo>
                    <a:lnTo>
                      <a:pt x="16" y="1206"/>
                    </a:lnTo>
                    <a:lnTo>
                      <a:pt x="32" y="1120"/>
                    </a:lnTo>
                    <a:lnTo>
                      <a:pt x="53" y="1035"/>
                    </a:lnTo>
                    <a:lnTo>
                      <a:pt x="80" y="951"/>
                    </a:lnTo>
                    <a:lnTo>
                      <a:pt x="112" y="868"/>
                    </a:lnTo>
                    <a:lnTo>
                      <a:pt x="150" y="787"/>
                    </a:lnTo>
                    <a:lnTo>
                      <a:pt x="193" y="707"/>
                    </a:lnTo>
                    <a:lnTo>
                      <a:pt x="240" y="630"/>
                    </a:lnTo>
                    <a:lnTo>
                      <a:pt x="294" y="556"/>
                    </a:lnTo>
                    <a:lnTo>
                      <a:pt x="353" y="485"/>
                    </a:lnTo>
                    <a:lnTo>
                      <a:pt x="417" y="416"/>
                    </a:lnTo>
                    <a:lnTo>
                      <a:pt x="486" y="352"/>
                    </a:lnTo>
                    <a:lnTo>
                      <a:pt x="558" y="293"/>
                    </a:lnTo>
                    <a:lnTo>
                      <a:pt x="632" y="240"/>
                    </a:lnTo>
                    <a:lnTo>
                      <a:pt x="709" y="192"/>
                    </a:lnTo>
                    <a:lnTo>
                      <a:pt x="789" y="149"/>
                    </a:lnTo>
                    <a:lnTo>
                      <a:pt x="870" y="111"/>
                    </a:lnTo>
                    <a:lnTo>
                      <a:pt x="953" y="80"/>
                    </a:lnTo>
                    <a:lnTo>
                      <a:pt x="1037" y="53"/>
                    </a:lnTo>
                    <a:lnTo>
                      <a:pt x="1122" y="32"/>
                    </a:lnTo>
                    <a:lnTo>
                      <a:pt x="1209" y="16"/>
                    </a:lnTo>
                    <a:lnTo>
                      <a:pt x="1297" y="5"/>
                    </a:lnTo>
                    <a:lnTo>
                      <a:pt x="138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sp>
        <p:nvSpPr>
          <p:cNvPr id="116" name="Rounded Rectangle 115"/>
          <p:cNvSpPr/>
          <p:nvPr/>
        </p:nvSpPr>
        <p:spPr>
          <a:xfrm>
            <a:off x="572681" y="3406896"/>
            <a:ext cx="1317210" cy="32057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Arial" panose="020B0604020202020204" pitchFamily="34" charset="0"/>
                <a:cs typeface="Arial" panose="020B0604020202020204" pitchFamily="34" charset="0"/>
              </a:rPr>
              <a:t>Get The App &gt;</a:t>
            </a:r>
          </a:p>
        </p:txBody>
      </p:sp>
      <p:sp>
        <p:nvSpPr>
          <p:cNvPr id="119" name="Inhaltsplatzhalter 4"/>
          <p:cNvSpPr txBox="1">
            <a:spLocks/>
          </p:cNvSpPr>
          <p:nvPr/>
        </p:nvSpPr>
        <p:spPr>
          <a:xfrm>
            <a:off x="246400" y="2230206"/>
            <a:ext cx="1969775" cy="99719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None/>
            </a:pPr>
            <a:r>
              <a:rPr lang="en-US" sz="900" dirty="0">
                <a:solidFill>
                  <a:schemeClr val="tx1">
                    <a:lumMod val="75000"/>
                    <a:lumOff val="25000"/>
                  </a:schemeClr>
                </a:solidFill>
                <a:latin typeface="+mn-lt"/>
              </a:rPr>
              <a:t>This is a sample text. You simply add your own text and description here. This text is fully editable. It can be replaced with your own style. You can change its color or font size. </a:t>
            </a:r>
            <a:r>
              <a:rPr lang="en-US" sz="900" dirty="0">
                <a:solidFill>
                  <a:schemeClr val="tx1">
                    <a:lumMod val="75000"/>
                    <a:lumOff val="25000"/>
                  </a:schemeClr>
                </a:solidFill>
              </a:rPr>
              <a:t>This is a sample text. You simply add your own text and description here. This text is fully editable. It can be replaced with your own style. </a:t>
            </a:r>
          </a:p>
        </p:txBody>
      </p:sp>
    </p:spTree>
    <p:extLst>
      <p:ext uri="{BB962C8B-B14F-4D97-AF65-F5344CB8AC3E}">
        <p14:creationId xmlns:p14="http://schemas.microsoft.com/office/powerpoint/2010/main" val="5004151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wipe(left)">
                                      <p:cBhvr>
                                        <p:cTn id="7" dur="500"/>
                                        <p:tgtEl>
                                          <p:spTgt spid="7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9"/>
                                        </p:tgtEl>
                                        <p:attrNameLst>
                                          <p:attrName>style.visibility</p:attrName>
                                        </p:attrNameLst>
                                      </p:cBhvr>
                                      <p:to>
                                        <p:strVal val="visible"/>
                                      </p:to>
                                    </p:set>
                                    <p:animEffect transition="in" filter="wipe(left)">
                                      <p:cBhvr>
                                        <p:cTn id="11" dur="500"/>
                                        <p:tgtEl>
                                          <p:spTgt spid="119"/>
                                        </p:tgtEl>
                                      </p:cBhvr>
                                    </p:animEffect>
                                  </p:childTnLst>
                                </p:cTn>
                              </p:par>
                              <p:par>
                                <p:cTn id="12" presetID="2" presetClass="entr" presetSubtype="4" accel="20000" decel="80000" fill="hold" grpId="0" nodeType="withEffect">
                                  <p:stCondLst>
                                    <p:cond delay="0"/>
                                  </p:stCondLst>
                                  <p:childTnLst>
                                    <p:set>
                                      <p:cBhvr>
                                        <p:cTn id="13" dur="1" fill="hold">
                                          <p:stCondLst>
                                            <p:cond delay="0"/>
                                          </p:stCondLst>
                                        </p:cTn>
                                        <p:tgtEl>
                                          <p:spTgt spid="116"/>
                                        </p:tgtEl>
                                        <p:attrNameLst>
                                          <p:attrName>style.visibility</p:attrName>
                                        </p:attrNameLst>
                                      </p:cBhvr>
                                      <p:to>
                                        <p:strVal val="visible"/>
                                      </p:to>
                                    </p:set>
                                    <p:anim calcmode="lin" valueType="num">
                                      <p:cBhvr additive="base">
                                        <p:cTn id="14" dur="500" fill="hold"/>
                                        <p:tgtEl>
                                          <p:spTgt spid="116"/>
                                        </p:tgtEl>
                                        <p:attrNameLst>
                                          <p:attrName>ppt_x</p:attrName>
                                        </p:attrNameLst>
                                      </p:cBhvr>
                                      <p:tavLst>
                                        <p:tav tm="0">
                                          <p:val>
                                            <p:strVal val="#ppt_x"/>
                                          </p:val>
                                        </p:tav>
                                        <p:tav tm="100000">
                                          <p:val>
                                            <p:strVal val="#ppt_x"/>
                                          </p:val>
                                        </p:tav>
                                      </p:tavLst>
                                    </p:anim>
                                    <p:anim calcmode="lin" valueType="num">
                                      <p:cBhvr additive="base">
                                        <p:cTn id="15" dur="500" fill="hold"/>
                                        <p:tgtEl>
                                          <p:spTgt spid="116"/>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2" presetClass="entr" presetSubtype="4" accel="20000" decel="80000" fill="hold" nodeType="after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500" fill="hold"/>
                                        <p:tgtEl>
                                          <p:spTgt spid="72"/>
                                        </p:tgtEl>
                                        <p:attrNameLst>
                                          <p:attrName>ppt_x</p:attrName>
                                        </p:attrNameLst>
                                      </p:cBhvr>
                                      <p:tavLst>
                                        <p:tav tm="0">
                                          <p:val>
                                            <p:strVal val="#ppt_x"/>
                                          </p:val>
                                        </p:tav>
                                        <p:tav tm="100000">
                                          <p:val>
                                            <p:strVal val="#ppt_x"/>
                                          </p:val>
                                        </p:tav>
                                      </p:tavLst>
                                    </p:anim>
                                    <p:anim calcmode="lin" valueType="num">
                                      <p:cBhvr additive="base">
                                        <p:cTn id="20" dur="500" fill="hold"/>
                                        <p:tgtEl>
                                          <p:spTgt spid="72"/>
                                        </p:tgtEl>
                                        <p:attrNameLst>
                                          <p:attrName>ppt_y</p:attrName>
                                        </p:attrNameLst>
                                      </p:cBhvr>
                                      <p:tavLst>
                                        <p:tav tm="0">
                                          <p:val>
                                            <p:strVal val="1+#ppt_h/2"/>
                                          </p:val>
                                        </p:tav>
                                        <p:tav tm="100000">
                                          <p:val>
                                            <p:strVal val="#ppt_y"/>
                                          </p:val>
                                        </p:tav>
                                      </p:tavLst>
                                    </p:anim>
                                  </p:childTnLst>
                                </p:cTn>
                              </p:par>
                              <p:par>
                                <p:cTn id="21" presetID="2" presetClass="entr" presetSubtype="4" accel="20000" decel="80000" fill="hold" nodeType="withEffect">
                                  <p:stCondLst>
                                    <p:cond delay="100"/>
                                  </p:stCondLst>
                                  <p:childTnLst>
                                    <p:set>
                                      <p:cBhvr>
                                        <p:cTn id="22" dur="1" fill="hold">
                                          <p:stCondLst>
                                            <p:cond delay="0"/>
                                          </p:stCondLst>
                                        </p:cTn>
                                        <p:tgtEl>
                                          <p:spTgt spid="73"/>
                                        </p:tgtEl>
                                        <p:attrNameLst>
                                          <p:attrName>style.visibility</p:attrName>
                                        </p:attrNameLst>
                                      </p:cBhvr>
                                      <p:to>
                                        <p:strVal val="visible"/>
                                      </p:to>
                                    </p:set>
                                    <p:anim calcmode="lin" valueType="num">
                                      <p:cBhvr additive="base">
                                        <p:cTn id="23" dur="500" fill="hold"/>
                                        <p:tgtEl>
                                          <p:spTgt spid="73"/>
                                        </p:tgtEl>
                                        <p:attrNameLst>
                                          <p:attrName>ppt_x</p:attrName>
                                        </p:attrNameLst>
                                      </p:cBhvr>
                                      <p:tavLst>
                                        <p:tav tm="0">
                                          <p:val>
                                            <p:strVal val="#ppt_x"/>
                                          </p:val>
                                        </p:tav>
                                        <p:tav tm="100000">
                                          <p:val>
                                            <p:strVal val="#ppt_x"/>
                                          </p:val>
                                        </p:tav>
                                      </p:tavLst>
                                    </p:anim>
                                    <p:anim calcmode="lin" valueType="num">
                                      <p:cBhvr additive="base">
                                        <p:cTn id="24" dur="500" fill="hold"/>
                                        <p:tgtEl>
                                          <p:spTgt spid="73"/>
                                        </p:tgtEl>
                                        <p:attrNameLst>
                                          <p:attrName>ppt_y</p:attrName>
                                        </p:attrNameLst>
                                      </p:cBhvr>
                                      <p:tavLst>
                                        <p:tav tm="0">
                                          <p:val>
                                            <p:strVal val="1+#ppt_h/2"/>
                                          </p:val>
                                        </p:tav>
                                        <p:tav tm="100000">
                                          <p:val>
                                            <p:strVal val="#ppt_y"/>
                                          </p:val>
                                        </p:tav>
                                      </p:tavLst>
                                    </p:anim>
                                  </p:childTnLst>
                                </p:cTn>
                              </p:par>
                            </p:childTnLst>
                          </p:cTn>
                        </p:par>
                        <p:par>
                          <p:cTn id="25" fill="hold">
                            <p:stCondLst>
                              <p:cond delay="1600"/>
                            </p:stCondLst>
                            <p:childTnLst>
                              <p:par>
                                <p:cTn id="26" presetID="2" presetClass="entr" presetSubtype="4" accel="20000" decel="80000" fill="hold" grpId="0" nodeType="afterEffect">
                                  <p:stCondLst>
                                    <p:cond delay="0"/>
                                  </p:stCondLst>
                                  <p:childTnLst>
                                    <p:set>
                                      <p:cBhvr>
                                        <p:cTn id="27" dur="1" fill="hold">
                                          <p:stCondLst>
                                            <p:cond delay="0"/>
                                          </p:stCondLst>
                                        </p:cTn>
                                        <p:tgtEl>
                                          <p:spTgt spid="74"/>
                                        </p:tgtEl>
                                        <p:attrNameLst>
                                          <p:attrName>style.visibility</p:attrName>
                                        </p:attrNameLst>
                                      </p:cBhvr>
                                      <p:to>
                                        <p:strVal val="visible"/>
                                      </p:to>
                                    </p:set>
                                    <p:anim calcmode="lin" valueType="num">
                                      <p:cBhvr additive="base">
                                        <p:cTn id="28" dur="500" fill="hold"/>
                                        <p:tgtEl>
                                          <p:spTgt spid="74"/>
                                        </p:tgtEl>
                                        <p:attrNameLst>
                                          <p:attrName>ppt_x</p:attrName>
                                        </p:attrNameLst>
                                      </p:cBhvr>
                                      <p:tavLst>
                                        <p:tav tm="0">
                                          <p:val>
                                            <p:strVal val="#ppt_x"/>
                                          </p:val>
                                        </p:tav>
                                        <p:tav tm="100000">
                                          <p:val>
                                            <p:strVal val="#ppt_x"/>
                                          </p:val>
                                        </p:tav>
                                      </p:tavLst>
                                    </p:anim>
                                    <p:anim calcmode="lin" valueType="num">
                                      <p:cBhvr additive="base">
                                        <p:cTn id="29" dur="500" fill="hold"/>
                                        <p:tgtEl>
                                          <p:spTgt spid="74"/>
                                        </p:tgtEl>
                                        <p:attrNameLst>
                                          <p:attrName>ppt_y</p:attrName>
                                        </p:attrNameLst>
                                      </p:cBhvr>
                                      <p:tavLst>
                                        <p:tav tm="0">
                                          <p:val>
                                            <p:strVal val="1+#ppt_h/2"/>
                                          </p:val>
                                        </p:tav>
                                        <p:tav tm="100000">
                                          <p:val>
                                            <p:strVal val="#ppt_y"/>
                                          </p:val>
                                        </p:tav>
                                      </p:tavLst>
                                    </p:anim>
                                  </p:childTnLst>
                                </p:cTn>
                              </p:par>
                            </p:childTnLst>
                          </p:cTn>
                        </p:par>
                        <p:par>
                          <p:cTn id="30" fill="hold">
                            <p:stCondLst>
                              <p:cond delay="2100"/>
                            </p:stCondLst>
                            <p:childTnLst>
                              <p:par>
                                <p:cTn id="31" presetID="53" presetClass="entr" presetSubtype="16"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 calcmode="lin" valueType="num">
                                      <p:cBhvr>
                                        <p:cTn id="33" dur="500" fill="hold"/>
                                        <p:tgtEl>
                                          <p:spTgt spid="75"/>
                                        </p:tgtEl>
                                        <p:attrNameLst>
                                          <p:attrName>ppt_w</p:attrName>
                                        </p:attrNameLst>
                                      </p:cBhvr>
                                      <p:tavLst>
                                        <p:tav tm="0">
                                          <p:val>
                                            <p:fltVal val="0"/>
                                          </p:val>
                                        </p:tav>
                                        <p:tav tm="100000">
                                          <p:val>
                                            <p:strVal val="#ppt_w"/>
                                          </p:val>
                                        </p:tav>
                                      </p:tavLst>
                                    </p:anim>
                                    <p:anim calcmode="lin" valueType="num">
                                      <p:cBhvr>
                                        <p:cTn id="34" dur="500" fill="hold"/>
                                        <p:tgtEl>
                                          <p:spTgt spid="75"/>
                                        </p:tgtEl>
                                        <p:attrNameLst>
                                          <p:attrName>ppt_h</p:attrName>
                                        </p:attrNameLst>
                                      </p:cBhvr>
                                      <p:tavLst>
                                        <p:tav tm="0">
                                          <p:val>
                                            <p:fltVal val="0"/>
                                          </p:val>
                                        </p:tav>
                                        <p:tav tm="100000">
                                          <p:val>
                                            <p:strVal val="#ppt_h"/>
                                          </p:val>
                                        </p:tav>
                                      </p:tavLst>
                                    </p:anim>
                                    <p:animEffect transition="in" filter="fade">
                                      <p:cBhvr>
                                        <p:cTn id="35" dur="500"/>
                                        <p:tgtEl>
                                          <p:spTgt spid="75"/>
                                        </p:tgtEl>
                                      </p:cBhvr>
                                    </p:animEffect>
                                  </p:childTnLst>
                                </p:cTn>
                              </p:par>
                              <p:par>
                                <p:cTn id="36" presetID="2" presetClass="entr" presetSubtype="2" accel="20000" decel="80000" fill="hold" grpId="0" nodeType="withEffect">
                                  <p:stCondLst>
                                    <p:cond delay="0"/>
                                  </p:stCondLst>
                                  <p:childTnLst>
                                    <p:set>
                                      <p:cBhvr>
                                        <p:cTn id="37" dur="1" fill="hold">
                                          <p:stCondLst>
                                            <p:cond delay="0"/>
                                          </p:stCondLst>
                                        </p:cTn>
                                        <p:tgtEl>
                                          <p:spTgt spid="80"/>
                                        </p:tgtEl>
                                        <p:attrNameLst>
                                          <p:attrName>style.visibility</p:attrName>
                                        </p:attrNameLst>
                                      </p:cBhvr>
                                      <p:to>
                                        <p:strVal val="visible"/>
                                      </p:to>
                                    </p:set>
                                    <p:anim calcmode="lin" valueType="num">
                                      <p:cBhvr additive="base">
                                        <p:cTn id="38" dur="500" fill="hold"/>
                                        <p:tgtEl>
                                          <p:spTgt spid="80"/>
                                        </p:tgtEl>
                                        <p:attrNameLst>
                                          <p:attrName>ppt_x</p:attrName>
                                        </p:attrNameLst>
                                      </p:cBhvr>
                                      <p:tavLst>
                                        <p:tav tm="0">
                                          <p:val>
                                            <p:strVal val="1+#ppt_w/2"/>
                                          </p:val>
                                        </p:tav>
                                        <p:tav tm="100000">
                                          <p:val>
                                            <p:strVal val="#ppt_x"/>
                                          </p:val>
                                        </p:tav>
                                      </p:tavLst>
                                    </p:anim>
                                    <p:anim calcmode="lin" valueType="num">
                                      <p:cBhvr additive="base">
                                        <p:cTn id="39" dur="500" fill="hold"/>
                                        <p:tgtEl>
                                          <p:spTgt spid="80"/>
                                        </p:tgtEl>
                                        <p:attrNameLst>
                                          <p:attrName>ppt_y</p:attrName>
                                        </p:attrNameLst>
                                      </p:cBhvr>
                                      <p:tavLst>
                                        <p:tav tm="0">
                                          <p:val>
                                            <p:strVal val="#ppt_y"/>
                                          </p:val>
                                        </p:tav>
                                        <p:tav tm="100000">
                                          <p:val>
                                            <p:strVal val="#ppt_y"/>
                                          </p:val>
                                        </p:tav>
                                      </p:tavLst>
                                    </p:anim>
                                  </p:childTnLst>
                                </p:cTn>
                              </p:par>
                            </p:childTnLst>
                          </p:cTn>
                        </p:par>
                        <p:par>
                          <p:cTn id="40" fill="hold">
                            <p:stCondLst>
                              <p:cond delay="2600"/>
                            </p:stCondLst>
                            <p:childTnLst>
                              <p:par>
                                <p:cTn id="41" presetID="2" presetClass="entr" presetSubtype="4" accel="20000" decel="80000" fill="hold" grpId="0" nodeType="afterEffect">
                                  <p:stCondLst>
                                    <p:cond delay="0"/>
                                  </p:stCondLst>
                                  <p:childTnLst>
                                    <p:set>
                                      <p:cBhvr>
                                        <p:cTn id="42" dur="1" fill="hold">
                                          <p:stCondLst>
                                            <p:cond delay="0"/>
                                          </p:stCondLst>
                                        </p:cTn>
                                        <p:tgtEl>
                                          <p:spTgt spid="81"/>
                                        </p:tgtEl>
                                        <p:attrNameLst>
                                          <p:attrName>style.visibility</p:attrName>
                                        </p:attrNameLst>
                                      </p:cBhvr>
                                      <p:to>
                                        <p:strVal val="visible"/>
                                      </p:to>
                                    </p:set>
                                    <p:anim calcmode="lin" valueType="num">
                                      <p:cBhvr additive="base">
                                        <p:cTn id="43" dur="500" fill="hold"/>
                                        <p:tgtEl>
                                          <p:spTgt spid="81"/>
                                        </p:tgtEl>
                                        <p:attrNameLst>
                                          <p:attrName>ppt_x</p:attrName>
                                        </p:attrNameLst>
                                      </p:cBhvr>
                                      <p:tavLst>
                                        <p:tav tm="0">
                                          <p:val>
                                            <p:strVal val="#ppt_x"/>
                                          </p:val>
                                        </p:tav>
                                        <p:tav tm="100000">
                                          <p:val>
                                            <p:strVal val="#ppt_x"/>
                                          </p:val>
                                        </p:tav>
                                      </p:tavLst>
                                    </p:anim>
                                    <p:anim calcmode="lin" valueType="num">
                                      <p:cBhvr additive="base">
                                        <p:cTn id="44" dur="500" fill="hold"/>
                                        <p:tgtEl>
                                          <p:spTgt spid="81"/>
                                        </p:tgtEl>
                                        <p:attrNameLst>
                                          <p:attrName>ppt_y</p:attrName>
                                        </p:attrNameLst>
                                      </p:cBhvr>
                                      <p:tavLst>
                                        <p:tav tm="0">
                                          <p:val>
                                            <p:strVal val="1+#ppt_h/2"/>
                                          </p:val>
                                        </p:tav>
                                        <p:tav tm="100000">
                                          <p:val>
                                            <p:strVal val="#ppt_y"/>
                                          </p:val>
                                        </p:tav>
                                      </p:tavLst>
                                    </p:anim>
                                  </p:childTnLst>
                                </p:cTn>
                              </p:par>
                            </p:childTnLst>
                          </p:cTn>
                        </p:par>
                        <p:par>
                          <p:cTn id="45" fill="hold">
                            <p:stCondLst>
                              <p:cond delay="3100"/>
                            </p:stCondLst>
                            <p:childTnLst>
                              <p:par>
                                <p:cTn id="46" presetID="53" presetClass="entr" presetSubtype="16" fill="hold" nodeType="afterEffect">
                                  <p:stCondLst>
                                    <p:cond delay="0"/>
                                  </p:stCondLst>
                                  <p:childTnLst>
                                    <p:set>
                                      <p:cBhvr>
                                        <p:cTn id="47" dur="1" fill="hold">
                                          <p:stCondLst>
                                            <p:cond delay="0"/>
                                          </p:stCondLst>
                                        </p:cTn>
                                        <p:tgtEl>
                                          <p:spTgt spid="94"/>
                                        </p:tgtEl>
                                        <p:attrNameLst>
                                          <p:attrName>style.visibility</p:attrName>
                                        </p:attrNameLst>
                                      </p:cBhvr>
                                      <p:to>
                                        <p:strVal val="visible"/>
                                      </p:to>
                                    </p:set>
                                    <p:anim calcmode="lin" valueType="num">
                                      <p:cBhvr>
                                        <p:cTn id="48" dur="500" fill="hold"/>
                                        <p:tgtEl>
                                          <p:spTgt spid="94"/>
                                        </p:tgtEl>
                                        <p:attrNameLst>
                                          <p:attrName>ppt_w</p:attrName>
                                        </p:attrNameLst>
                                      </p:cBhvr>
                                      <p:tavLst>
                                        <p:tav tm="0">
                                          <p:val>
                                            <p:fltVal val="0"/>
                                          </p:val>
                                        </p:tav>
                                        <p:tav tm="100000">
                                          <p:val>
                                            <p:strVal val="#ppt_w"/>
                                          </p:val>
                                        </p:tav>
                                      </p:tavLst>
                                    </p:anim>
                                    <p:anim calcmode="lin" valueType="num">
                                      <p:cBhvr>
                                        <p:cTn id="49" dur="500" fill="hold"/>
                                        <p:tgtEl>
                                          <p:spTgt spid="94"/>
                                        </p:tgtEl>
                                        <p:attrNameLst>
                                          <p:attrName>ppt_h</p:attrName>
                                        </p:attrNameLst>
                                      </p:cBhvr>
                                      <p:tavLst>
                                        <p:tav tm="0">
                                          <p:val>
                                            <p:fltVal val="0"/>
                                          </p:val>
                                        </p:tav>
                                        <p:tav tm="100000">
                                          <p:val>
                                            <p:strVal val="#ppt_h"/>
                                          </p:val>
                                        </p:tav>
                                      </p:tavLst>
                                    </p:anim>
                                    <p:animEffect transition="in" filter="fade">
                                      <p:cBhvr>
                                        <p:cTn id="50" dur="500"/>
                                        <p:tgtEl>
                                          <p:spTgt spid="94"/>
                                        </p:tgtEl>
                                      </p:cBhvr>
                                    </p:animEffect>
                                  </p:childTnLst>
                                </p:cTn>
                              </p:par>
                              <p:par>
                                <p:cTn id="51" presetID="2" presetClass="entr" presetSubtype="2" accel="20000" decel="8000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anim calcmode="lin" valueType="num">
                                      <p:cBhvr additive="base">
                                        <p:cTn id="53" dur="500" fill="hold"/>
                                        <p:tgtEl>
                                          <p:spTgt spid="82"/>
                                        </p:tgtEl>
                                        <p:attrNameLst>
                                          <p:attrName>ppt_x</p:attrName>
                                        </p:attrNameLst>
                                      </p:cBhvr>
                                      <p:tavLst>
                                        <p:tav tm="0">
                                          <p:val>
                                            <p:strVal val="1+#ppt_w/2"/>
                                          </p:val>
                                        </p:tav>
                                        <p:tav tm="100000">
                                          <p:val>
                                            <p:strVal val="#ppt_x"/>
                                          </p:val>
                                        </p:tav>
                                      </p:tavLst>
                                    </p:anim>
                                    <p:anim calcmode="lin" valueType="num">
                                      <p:cBhvr additive="base">
                                        <p:cTn id="54" dur="500" fill="hold"/>
                                        <p:tgtEl>
                                          <p:spTgt spid="82"/>
                                        </p:tgtEl>
                                        <p:attrNameLst>
                                          <p:attrName>ppt_y</p:attrName>
                                        </p:attrNameLst>
                                      </p:cBhvr>
                                      <p:tavLst>
                                        <p:tav tm="0">
                                          <p:val>
                                            <p:strVal val="#ppt_y"/>
                                          </p:val>
                                        </p:tav>
                                        <p:tav tm="100000">
                                          <p:val>
                                            <p:strVal val="#ppt_y"/>
                                          </p:val>
                                        </p:tav>
                                      </p:tavLst>
                                    </p:anim>
                                  </p:childTnLst>
                                </p:cTn>
                              </p:par>
                            </p:childTnLst>
                          </p:cTn>
                        </p:par>
                        <p:par>
                          <p:cTn id="55" fill="hold">
                            <p:stCondLst>
                              <p:cond delay="3600"/>
                            </p:stCondLst>
                            <p:childTnLst>
                              <p:par>
                                <p:cTn id="56" presetID="2" presetClass="entr" presetSubtype="4" accel="20000" decel="80000" fill="hold" grpId="0" nodeType="afterEffect">
                                  <p:stCondLst>
                                    <p:cond delay="0"/>
                                  </p:stCondLst>
                                  <p:childTnLst>
                                    <p:set>
                                      <p:cBhvr>
                                        <p:cTn id="57" dur="1" fill="hold">
                                          <p:stCondLst>
                                            <p:cond delay="0"/>
                                          </p:stCondLst>
                                        </p:cTn>
                                        <p:tgtEl>
                                          <p:spTgt spid="83"/>
                                        </p:tgtEl>
                                        <p:attrNameLst>
                                          <p:attrName>style.visibility</p:attrName>
                                        </p:attrNameLst>
                                      </p:cBhvr>
                                      <p:to>
                                        <p:strVal val="visible"/>
                                      </p:to>
                                    </p:set>
                                    <p:anim calcmode="lin" valueType="num">
                                      <p:cBhvr additive="base">
                                        <p:cTn id="58" dur="500" fill="hold"/>
                                        <p:tgtEl>
                                          <p:spTgt spid="83"/>
                                        </p:tgtEl>
                                        <p:attrNameLst>
                                          <p:attrName>ppt_x</p:attrName>
                                        </p:attrNameLst>
                                      </p:cBhvr>
                                      <p:tavLst>
                                        <p:tav tm="0">
                                          <p:val>
                                            <p:strVal val="#ppt_x"/>
                                          </p:val>
                                        </p:tav>
                                        <p:tav tm="100000">
                                          <p:val>
                                            <p:strVal val="#ppt_x"/>
                                          </p:val>
                                        </p:tav>
                                      </p:tavLst>
                                    </p:anim>
                                    <p:anim calcmode="lin" valueType="num">
                                      <p:cBhvr additive="base">
                                        <p:cTn id="59" dur="500" fill="hold"/>
                                        <p:tgtEl>
                                          <p:spTgt spid="83"/>
                                        </p:tgtEl>
                                        <p:attrNameLst>
                                          <p:attrName>ppt_y</p:attrName>
                                        </p:attrNameLst>
                                      </p:cBhvr>
                                      <p:tavLst>
                                        <p:tav tm="0">
                                          <p:val>
                                            <p:strVal val="1+#ppt_h/2"/>
                                          </p:val>
                                        </p:tav>
                                        <p:tav tm="100000">
                                          <p:val>
                                            <p:strVal val="#ppt_y"/>
                                          </p:val>
                                        </p:tav>
                                      </p:tavLst>
                                    </p:anim>
                                  </p:childTnLst>
                                </p:cTn>
                              </p:par>
                            </p:childTnLst>
                          </p:cTn>
                        </p:par>
                        <p:par>
                          <p:cTn id="60" fill="hold">
                            <p:stCondLst>
                              <p:cond delay="4100"/>
                            </p:stCondLst>
                            <p:childTnLst>
                              <p:par>
                                <p:cTn id="61" presetID="53" presetClass="entr" presetSubtype="16" fill="hold" nodeType="afterEffect">
                                  <p:stCondLst>
                                    <p:cond delay="0"/>
                                  </p:stCondLst>
                                  <p:childTnLst>
                                    <p:set>
                                      <p:cBhvr>
                                        <p:cTn id="62" dur="1" fill="hold">
                                          <p:stCondLst>
                                            <p:cond delay="0"/>
                                          </p:stCondLst>
                                        </p:cTn>
                                        <p:tgtEl>
                                          <p:spTgt spid="103"/>
                                        </p:tgtEl>
                                        <p:attrNameLst>
                                          <p:attrName>style.visibility</p:attrName>
                                        </p:attrNameLst>
                                      </p:cBhvr>
                                      <p:to>
                                        <p:strVal val="visible"/>
                                      </p:to>
                                    </p:set>
                                    <p:anim calcmode="lin" valueType="num">
                                      <p:cBhvr>
                                        <p:cTn id="63" dur="500" fill="hold"/>
                                        <p:tgtEl>
                                          <p:spTgt spid="103"/>
                                        </p:tgtEl>
                                        <p:attrNameLst>
                                          <p:attrName>ppt_w</p:attrName>
                                        </p:attrNameLst>
                                      </p:cBhvr>
                                      <p:tavLst>
                                        <p:tav tm="0">
                                          <p:val>
                                            <p:fltVal val="0"/>
                                          </p:val>
                                        </p:tav>
                                        <p:tav tm="100000">
                                          <p:val>
                                            <p:strVal val="#ppt_w"/>
                                          </p:val>
                                        </p:tav>
                                      </p:tavLst>
                                    </p:anim>
                                    <p:anim calcmode="lin" valueType="num">
                                      <p:cBhvr>
                                        <p:cTn id="64" dur="500" fill="hold"/>
                                        <p:tgtEl>
                                          <p:spTgt spid="103"/>
                                        </p:tgtEl>
                                        <p:attrNameLst>
                                          <p:attrName>ppt_h</p:attrName>
                                        </p:attrNameLst>
                                      </p:cBhvr>
                                      <p:tavLst>
                                        <p:tav tm="0">
                                          <p:val>
                                            <p:fltVal val="0"/>
                                          </p:val>
                                        </p:tav>
                                        <p:tav tm="100000">
                                          <p:val>
                                            <p:strVal val="#ppt_h"/>
                                          </p:val>
                                        </p:tav>
                                      </p:tavLst>
                                    </p:anim>
                                    <p:animEffect transition="in" filter="fade">
                                      <p:cBhvr>
                                        <p:cTn id="65" dur="500"/>
                                        <p:tgtEl>
                                          <p:spTgt spid="103"/>
                                        </p:tgtEl>
                                      </p:cBhvr>
                                    </p:animEffect>
                                  </p:childTnLst>
                                </p:cTn>
                              </p:par>
                              <p:par>
                                <p:cTn id="66" presetID="2" presetClass="entr" presetSubtype="2" accel="20000" decel="80000" fill="hold" grpId="0" nodeType="withEffect">
                                  <p:stCondLst>
                                    <p:cond delay="0"/>
                                  </p:stCondLst>
                                  <p:childTnLst>
                                    <p:set>
                                      <p:cBhvr>
                                        <p:cTn id="67" dur="1" fill="hold">
                                          <p:stCondLst>
                                            <p:cond delay="0"/>
                                          </p:stCondLst>
                                        </p:cTn>
                                        <p:tgtEl>
                                          <p:spTgt spid="84"/>
                                        </p:tgtEl>
                                        <p:attrNameLst>
                                          <p:attrName>style.visibility</p:attrName>
                                        </p:attrNameLst>
                                      </p:cBhvr>
                                      <p:to>
                                        <p:strVal val="visible"/>
                                      </p:to>
                                    </p:set>
                                    <p:anim calcmode="lin" valueType="num">
                                      <p:cBhvr additive="base">
                                        <p:cTn id="68" dur="500" fill="hold"/>
                                        <p:tgtEl>
                                          <p:spTgt spid="84"/>
                                        </p:tgtEl>
                                        <p:attrNameLst>
                                          <p:attrName>ppt_x</p:attrName>
                                        </p:attrNameLst>
                                      </p:cBhvr>
                                      <p:tavLst>
                                        <p:tav tm="0">
                                          <p:val>
                                            <p:strVal val="1+#ppt_w/2"/>
                                          </p:val>
                                        </p:tav>
                                        <p:tav tm="100000">
                                          <p:val>
                                            <p:strVal val="#ppt_x"/>
                                          </p:val>
                                        </p:tav>
                                      </p:tavLst>
                                    </p:anim>
                                    <p:anim calcmode="lin" valueType="num">
                                      <p:cBhvr additive="base">
                                        <p:cTn id="69" dur="500" fill="hold"/>
                                        <p:tgtEl>
                                          <p:spTgt spid="84"/>
                                        </p:tgtEl>
                                        <p:attrNameLst>
                                          <p:attrName>ppt_y</p:attrName>
                                        </p:attrNameLst>
                                      </p:cBhvr>
                                      <p:tavLst>
                                        <p:tav tm="0">
                                          <p:val>
                                            <p:strVal val="#ppt_y"/>
                                          </p:val>
                                        </p:tav>
                                        <p:tav tm="100000">
                                          <p:val>
                                            <p:strVal val="#ppt_y"/>
                                          </p:val>
                                        </p:tav>
                                      </p:tavLst>
                                    </p:anim>
                                  </p:childTnLst>
                                </p:cTn>
                              </p:par>
                            </p:childTnLst>
                          </p:cTn>
                        </p:par>
                        <p:par>
                          <p:cTn id="70" fill="hold">
                            <p:stCondLst>
                              <p:cond delay="4600"/>
                            </p:stCondLst>
                            <p:childTnLst>
                              <p:par>
                                <p:cTn id="71" presetID="2" presetClass="entr" presetSubtype="4" accel="20000" decel="80000" fill="hold" grpId="0" nodeType="afterEffect">
                                  <p:stCondLst>
                                    <p:cond delay="0"/>
                                  </p:stCondLst>
                                  <p:childTnLst>
                                    <p:set>
                                      <p:cBhvr>
                                        <p:cTn id="72" dur="1" fill="hold">
                                          <p:stCondLst>
                                            <p:cond delay="0"/>
                                          </p:stCondLst>
                                        </p:cTn>
                                        <p:tgtEl>
                                          <p:spTgt spid="85"/>
                                        </p:tgtEl>
                                        <p:attrNameLst>
                                          <p:attrName>style.visibility</p:attrName>
                                        </p:attrNameLst>
                                      </p:cBhvr>
                                      <p:to>
                                        <p:strVal val="visible"/>
                                      </p:to>
                                    </p:set>
                                    <p:anim calcmode="lin" valueType="num">
                                      <p:cBhvr additive="base">
                                        <p:cTn id="73" dur="500" fill="hold"/>
                                        <p:tgtEl>
                                          <p:spTgt spid="85"/>
                                        </p:tgtEl>
                                        <p:attrNameLst>
                                          <p:attrName>ppt_x</p:attrName>
                                        </p:attrNameLst>
                                      </p:cBhvr>
                                      <p:tavLst>
                                        <p:tav tm="0">
                                          <p:val>
                                            <p:strVal val="#ppt_x"/>
                                          </p:val>
                                        </p:tav>
                                        <p:tav tm="100000">
                                          <p:val>
                                            <p:strVal val="#ppt_x"/>
                                          </p:val>
                                        </p:tav>
                                      </p:tavLst>
                                    </p:anim>
                                    <p:anim calcmode="lin" valueType="num">
                                      <p:cBhvr additive="base">
                                        <p:cTn id="74" dur="500" fill="hold"/>
                                        <p:tgtEl>
                                          <p:spTgt spid="85"/>
                                        </p:tgtEl>
                                        <p:attrNameLst>
                                          <p:attrName>ppt_y</p:attrName>
                                        </p:attrNameLst>
                                      </p:cBhvr>
                                      <p:tavLst>
                                        <p:tav tm="0">
                                          <p:val>
                                            <p:strVal val="1+#ppt_h/2"/>
                                          </p:val>
                                        </p:tav>
                                        <p:tav tm="100000">
                                          <p:val>
                                            <p:strVal val="#ppt_y"/>
                                          </p:val>
                                        </p:tav>
                                      </p:tavLst>
                                    </p:anim>
                                  </p:childTnLst>
                                </p:cTn>
                              </p:par>
                            </p:childTnLst>
                          </p:cTn>
                        </p:par>
                        <p:par>
                          <p:cTn id="75" fill="hold">
                            <p:stCondLst>
                              <p:cond delay="5100"/>
                            </p:stCondLst>
                            <p:childTnLst>
                              <p:par>
                                <p:cTn id="76" presetID="53" presetClass="entr" presetSubtype="16" fill="hold" nodeType="afterEffect">
                                  <p:stCondLst>
                                    <p:cond delay="0"/>
                                  </p:stCondLst>
                                  <p:childTnLst>
                                    <p:set>
                                      <p:cBhvr>
                                        <p:cTn id="77" dur="1" fill="hold">
                                          <p:stCondLst>
                                            <p:cond delay="0"/>
                                          </p:stCondLst>
                                        </p:cTn>
                                        <p:tgtEl>
                                          <p:spTgt spid="91"/>
                                        </p:tgtEl>
                                        <p:attrNameLst>
                                          <p:attrName>style.visibility</p:attrName>
                                        </p:attrNameLst>
                                      </p:cBhvr>
                                      <p:to>
                                        <p:strVal val="visible"/>
                                      </p:to>
                                    </p:set>
                                    <p:anim calcmode="lin" valueType="num">
                                      <p:cBhvr>
                                        <p:cTn id="78" dur="500" fill="hold"/>
                                        <p:tgtEl>
                                          <p:spTgt spid="91"/>
                                        </p:tgtEl>
                                        <p:attrNameLst>
                                          <p:attrName>ppt_w</p:attrName>
                                        </p:attrNameLst>
                                      </p:cBhvr>
                                      <p:tavLst>
                                        <p:tav tm="0">
                                          <p:val>
                                            <p:fltVal val="0"/>
                                          </p:val>
                                        </p:tav>
                                        <p:tav tm="100000">
                                          <p:val>
                                            <p:strVal val="#ppt_w"/>
                                          </p:val>
                                        </p:tav>
                                      </p:tavLst>
                                    </p:anim>
                                    <p:anim calcmode="lin" valueType="num">
                                      <p:cBhvr>
                                        <p:cTn id="79" dur="500" fill="hold"/>
                                        <p:tgtEl>
                                          <p:spTgt spid="91"/>
                                        </p:tgtEl>
                                        <p:attrNameLst>
                                          <p:attrName>ppt_h</p:attrName>
                                        </p:attrNameLst>
                                      </p:cBhvr>
                                      <p:tavLst>
                                        <p:tav tm="0">
                                          <p:val>
                                            <p:fltVal val="0"/>
                                          </p:val>
                                        </p:tav>
                                        <p:tav tm="100000">
                                          <p:val>
                                            <p:strVal val="#ppt_h"/>
                                          </p:val>
                                        </p:tav>
                                      </p:tavLst>
                                    </p:anim>
                                    <p:animEffect transition="in" filter="fade">
                                      <p:cBhvr>
                                        <p:cTn id="80" dur="500"/>
                                        <p:tgtEl>
                                          <p:spTgt spid="91"/>
                                        </p:tgtEl>
                                      </p:cBhvr>
                                    </p:animEffect>
                                  </p:childTnLst>
                                </p:cTn>
                              </p:par>
                              <p:par>
                                <p:cTn id="81" presetID="2" presetClass="entr" presetSubtype="2" accel="20000" decel="80000" fill="hold" grpId="0" nodeType="withEffect">
                                  <p:stCondLst>
                                    <p:cond delay="0"/>
                                  </p:stCondLst>
                                  <p:childTnLst>
                                    <p:set>
                                      <p:cBhvr>
                                        <p:cTn id="82" dur="1" fill="hold">
                                          <p:stCondLst>
                                            <p:cond delay="0"/>
                                          </p:stCondLst>
                                        </p:cTn>
                                        <p:tgtEl>
                                          <p:spTgt spid="90"/>
                                        </p:tgtEl>
                                        <p:attrNameLst>
                                          <p:attrName>style.visibility</p:attrName>
                                        </p:attrNameLst>
                                      </p:cBhvr>
                                      <p:to>
                                        <p:strVal val="visible"/>
                                      </p:to>
                                    </p:set>
                                    <p:anim calcmode="lin" valueType="num">
                                      <p:cBhvr additive="base">
                                        <p:cTn id="83" dur="500" fill="hold"/>
                                        <p:tgtEl>
                                          <p:spTgt spid="90"/>
                                        </p:tgtEl>
                                        <p:attrNameLst>
                                          <p:attrName>ppt_x</p:attrName>
                                        </p:attrNameLst>
                                      </p:cBhvr>
                                      <p:tavLst>
                                        <p:tav tm="0">
                                          <p:val>
                                            <p:strVal val="1+#ppt_w/2"/>
                                          </p:val>
                                        </p:tav>
                                        <p:tav tm="100000">
                                          <p:val>
                                            <p:strVal val="#ppt_x"/>
                                          </p:val>
                                        </p:tav>
                                      </p:tavLst>
                                    </p:anim>
                                    <p:anim calcmode="lin" valueType="num">
                                      <p:cBhvr additive="base">
                                        <p:cTn id="84"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bldLvl="5"/>
      <p:bldP spid="74" grpId="0" animBg="1"/>
      <p:bldP spid="80" grpId="0"/>
      <p:bldP spid="81" grpId="0" animBg="1"/>
      <p:bldP spid="82" grpId="0"/>
      <p:bldP spid="83" grpId="0" animBg="1"/>
      <p:bldP spid="84" grpId="0"/>
      <p:bldP spid="85" grpId="0" animBg="1"/>
      <p:bldP spid="90" grpId="0"/>
      <p:bldP spid="116" grpId="0" animBg="1"/>
      <p:bldP spid="119" grpId="0"/>
    </p:bldLst>
  </p:timing>
</p:sld>
</file>

<file path=ppt/theme/theme1.xml><?xml version="1.0" encoding="utf-8"?>
<a:theme xmlns:a="http://schemas.openxmlformats.org/drawingml/2006/main" name="Default Theme">
  <a:themeElements>
    <a:clrScheme name="SlideSalad Theme 28">
      <a:dk1>
        <a:srgbClr val="262626"/>
      </a:dk1>
      <a:lt1>
        <a:srgbClr val="FFFFFF"/>
      </a:lt1>
      <a:dk2>
        <a:srgbClr val="262626"/>
      </a:dk2>
      <a:lt2>
        <a:srgbClr val="FFFFFF"/>
      </a:lt2>
      <a:accent1>
        <a:srgbClr val="01A59E"/>
      </a:accent1>
      <a:accent2>
        <a:srgbClr val="1991AC"/>
      </a:accent2>
      <a:accent3>
        <a:srgbClr val="4376AB"/>
      </a:accent3>
      <a:accent4>
        <a:srgbClr val="5F5CA3"/>
      </a:accent4>
      <a:accent5>
        <a:srgbClr val="785CA3"/>
      </a:accent5>
      <a:accent6>
        <a:srgbClr val="725CA2"/>
      </a:accent6>
      <a:hlink>
        <a:srgbClr val="FFFFFF"/>
      </a:hlink>
      <a:folHlink>
        <a:srgbClr val="595959"/>
      </a:folHlink>
    </a:clrScheme>
    <a:fontScheme name="Custom 67">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3130</TotalTime>
  <Words>2882</Words>
  <Application>Microsoft Office PowerPoint</Application>
  <PresentationFormat>Custom</PresentationFormat>
  <Paragraphs>375</Paragraphs>
  <Slides>50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Roboto</vt:lpstr>
      <vt:lpstr>Wingdings</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Best App Showcase Anywhere, Anytime</vt:lpstr>
      <vt:lpstr>PowerPoint Presentation</vt:lpstr>
      <vt:lpstr>Best App Showcase</vt:lpstr>
      <vt:lpstr>Best App Showcase</vt:lpstr>
      <vt:lpstr>Best App Showcase – Top Features</vt:lpstr>
      <vt:lpstr>Best App Showcase – Top Features</vt:lpstr>
      <vt:lpstr>Best App Showcase – Top Features</vt:lpstr>
      <vt:lpstr>Best App Showcase – Top Features</vt:lpstr>
      <vt:lpstr>Best App Showcase – Top Features</vt:lpstr>
      <vt:lpstr>The Best App Showcase</vt:lpstr>
      <vt:lpstr>The Best App Showcase</vt:lpstr>
      <vt:lpstr>PowerPoint Presentation</vt:lpstr>
      <vt:lpstr>PowerPoint Presentation</vt:lpstr>
      <vt:lpstr>The Best App Showcase</vt:lpstr>
      <vt:lpstr>PowerPoint Presentation</vt:lpstr>
      <vt:lpstr>PowerPoint Presentation</vt:lpstr>
      <vt:lpstr>PowerPoint Presentation</vt:lpstr>
      <vt:lpstr>The Best App Showcase</vt:lpstr>
      <vt:lpstr>Best App Showcase</vt:lpstr>
      <vt:lpstr>The Best App Showcase</vt:lpstr>
      <vt:lpstr>The Best App Showcase</vt:lpstr>
      <vt:lpstr>PowerPoint Presentation</vt:lpstr>
      <vt:lpstr>Our Great Features</vt:lpstr>
      <vt:lpstr>Best App Showcase – Top Features</vt:lpstr>
      <vt:lpstr>Best App Showcase – Top Features</vt:lpstr>
      <vt:lpstr>Best App Showcase – Top Features</vt:lpstr>
      <vt:lpstr>The Best App Showcase</vt:lpstr>
      <vt:lpstr>PowerPoint Presentation</vt:lpstr>
      <vt:lpstr>PowerPoint Presentation</vt:lpstr>
      <vt:lpstr>PowerPoint Presentation</vt:lpstr>
      <vt:lpstr>Cool App Screenshot</vt:lpstr>
      <vt:lpstr>PowerPoint Presentation</vt:lpstr>
      <vt:lpstr>Smart Watch Support App Version</vt:lpstr>
      <vt:lpstr>Smart Watch Support App Version</vt:lpstr>
      <vt:lpstr>Meet Our Team</vt:lpstr>
      <vt:lpstr>Meet Our Team</vt:lpstr>
      <vt:lpstr>Meet Our Team</vt:lpstr>
      <vt:lpstr>Meet Our Team</vt:lpstr>
      <vt:lpstr>Some Clients Testimonials</vt:lpstr>
      <vt:lpstr>Pricing Plan Table</vt:lpstr>
      <vt:lpstr>Pricing Plan Table</vt:lpstr>
      <vt:lpstr>Pricing Plan Table</vt:lpstr>
      <vt:lpstr>CONTACT US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High Tech</dc:creator>
  <cp:lastModifiedBy>Adam</cp:lastModifiedBy>
  <cp:revision>285</cp:revision>
  <dcterms:created xsi:type="dcterms:W3CDTF">2015-09-08T18:46:55Z</dcterms:created>
  <dcterms:modified xsi:type="dcterms:W3CDTF">2017-08-22T13:12:00Z</dcterms:modified>
</cp:coreProperties>
</file>